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Lexend Deca" pitchFamily="2" charset="77"/>
      <p:regular r:id="rId4"/>
      <p:bold r:id="rId5"/>
    </p:embeddedFont>
    <p:embeddedFont>
      <p:font typeface="Poppins" pitchFamily="2" charset="77"/>
      <p:regular r:id="rId6"/>
      <p:bold r:id="rId7"/>
      <p:italic r:id="rId8"/>
      <p:boldItalic r:id="rId9"/>
    </p:embeddedFont>
    <p:embeddedFont>
      <p:font typeface="Poppins Bold" pitchFamily="2" charset="77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77" d="100"/>
          <a:sy n="77" d="100"/>
        </p:scale>
        <p:origin x="3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sv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3094" y="365408"/>
            <a:ext cx="7913417" cy="10206758"/>
            <a:chOff x="0" y="0"/>
            <a:chExt cx="10551222" cy="13609010"/>
          </a:xfrm>
        </p:grpSpPr>
        <p:grpSp>
          <p:nvGrpSpPr>
            <p:cNvPr id="3" name="Group 3"/>
            <p:cNvGrpSpPr/>
            <p:nvPr/>
          </p:nvGrpSpPr>
          <p:grpSpPr>
            <a:xfrm>
              <a:off x="1202274" y="0"/>
              <a:ext cx="8993619" cy="12968542"/>
              <a:chOff x="0" y="0"/>
              <a:chExt cx="2417332" cy="348572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17332" cy="3485724"/>
              </a:xfrm>
              <a:custGeom>
                <a:avLst/>
                <a:gdLst/>
                <a:ahLst/>
                <a:cxnLst/>
                <a:rect l="l" t="t" r="r" b="b"/>
                <a:pathLst>
                  <a:path w="2417332" h="3485724">
                    <a:moveTo>
                      <a:pt x="22955" y="0"/>
                    </a:moveTo>
                    <a:lnTo>
                      <a:pt x="2394377" y="0"/>
                    </a:lnTo>
                    <a:cubicBezTo>
                      <a:pt x="2400465" y="0"/>
                      <a:pt x="2406304" y="2418"/>
                      <a:pt x="2410609" y="6723"/>
                    </a:cubicBezTo>
                    <a:cubicBezTo>
                      <a:pt x="2414914" y="11028"/>
                      <a:pt x="2417332" y="16867"/>
                      <a:pt x="2417332" y="22955"/>
                    </a:cubicBezTo>
                    <a:lnTo>
                      <a:pt x="2417332" y="3462769"/>
                    </a:lnTo>
                    <a:cubicBezTo>
                      <a:pt x="2417332" y="3475447"/>
                      <a:pt x="2407055" y="3485724"/>
                      <a:pt x="2394377" y="3485724"/>
                    </a:cubicBezTo>
                    <a:lnTo>
                      <a:pt x="22955" y="3485724"/>
                    </a:lnTo>
                    <a:cubicBezTo>
                      <a:pt x="10277" y="3485724"/>
                      <a:pt x="0" y="3475447"/>
                      <a:pt x="0" y="3462769"/>
                    </a:cubicBezTo>
                    <a:lnTo>
                      <a:pt x="0" y="22955"/>
                    </a:lnTo>
                    <a:cubicBezTo>
                      <a:pt x="0" y="10277"/>
                      <a:pt x="10277" y="0"/>
                      <a:pt x="229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17332" cy="3514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216555" y="2844"/>
              <a:ext cx="8979338" cy="2277376"/>
              <a:chOff x="0" y="0"/>
              <a:chExt cx="2413494" cy="61212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13494" cy="612120"/>
              </a:xfrm>
              <a:custGeom>
                <a:avLst/>
                <a:gdLst/>
                <a:ahLst/>
                <a:cxnLst/>
                <a:rect l="l" t="t" r="r" b="b"/>
                <a:pathLst>
                  <a:path w="2413494" h="612120">
                    <a:moveTo>
                      <a:pt x="22992" y="0"/>
                    </a:moveTo>
                    <a:lnTo>
                      <a:pt x="2390502" y="0"/>
                    </a:lnTo>
                    <a:cubicBezTo>
                      <a:pt x="2396600" y="0"/>
                      <a:pt x="2402448" y="2422"/>
                      <a:pt x="2406760" y="6734"/>
                    </a:cubicBezTo>
                    <a:cubicBezTo>
                      <a:pt x="2411072" y="11046"/>
                      <a:pt x="2413494" y="16894"/>
                      <a:pt x="2413494" y="22992"/>
                    </a:cubicBezTo>
                    <a:lnTo>
                      <a:pt x="2413494" y="589128"/>
                    </a:lnTo>
                    <a:cubicBezTo>
                      <a:pt x="2413494" y="595226"/>
                      <a:pt x="2411072" y="601074"/>
                      <a:pt x="2406760" y="605386"/>
                    </a:cubicBezTo>
                    <a:cubicBezTo>
                      <a:pt x="2402448" y="609698"/>
                      <a:pt x="2396600" y="612120"/>
                      <a:pt x="2390502" y="612120"/>
                    </a:cubicBezTo>
                    <a:lnTo>
                      <a:pt x="22992" y="612120"/>
                    </a:lnTo>
                    <a:cubicBezTo>
                      <a:pt x="16894" y="612120"/>
                      <a:pt x="11046" y="609698"/>
                      <a:pt x="6734" y="605386"/>
                    </a:cubicBezTo>
                    <a:cubicBezTo>
                      <a:pt x="2422" y="601074"/>
                      <a:pt x="0" y="595226"/>
                      <a:pt x="0" y="589128"/>
                    </a:cubicBezTo>
                    <a:lnTo>
                      <a:pt x="0" y="22992"/>
                    </a:lnTo>
                    <a:cubicBezTo>
                      <a:pt x="0" y="16894"/>
                      <a:pt x="2422" y="11046"/>
                      <a:pt x="6734" y="6734"/>
                    </a:cubicBezTo>
                    <a:cubicBezTo>
                      <a:pt x="11046" y="2422"/>
                      <a:pt x="16894" y="0"/>
                      <a:pt x="22992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13494" cy="6406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215144" y="1870188"/>
              <a:ext cx="8980749" cy="685030"/>
              <a:chOff x="0" y="0"/>
              <a:chExt cx="2413873" cy="18412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13873" cy="184124"/>
              </a:xfrm>
              <a:custGeom>
                <a:avLst/>
                <a:gdLst/>
                <a:ahLst/>
                <a:cxnLst/>
                <a:rect l="l" t="t" r="r" b="b"/>
                <a:pathLst>
                  <a:path w="2413873" h="184124">
                    <a:moveTo>
                      <a:pt x="0" y="0"/>
                    </a:moveTo>
                    <a:lnTo>
                      <a:pt x="2413873" y="0"/>
                    </a:lnTo>
                    <a:lnTo>
                      <a:pt x="2413873" y="184124"/>
                    </a:lnTo>
                    <a:lnTo>
                      <a:pt x="0" y="18412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13873" cy="2126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7160664" y="1925711"/>
              <a:ext cx="2853383" cy="2812548"/>
            </a:xfrm>
            <a:custGeom>
              <a:avLst/>
              <a:gdLst/>
              <a:ahLst/>
              <a:cxnLst/>
              <a:rect l="l" t="t" r="r" b="b"/>
              <a:pathLst>
                <a:path w="2853383" h="2812548">
                  <a:moveTo>
                    <a:pt x="0" y="0"/>
                  </a:moveTo>
                  <a:lnTo>
                    <a:pt x="2853384" y="0"/>
                  </a:lnTo>
                  <a:lnTo>
                    <a:pt x="2853384" y="2812548"/>
                  </a:lnTo>
                  <a:lnTo>
                    <a:pt x="0" y="281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140143" y="13112815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5" y="0"/>
                  </a:lnTo>
                  <a:lnTo>
                    <a:pt x="496195" y="496195"/>
                  </a:lnTo>
                  <a:lnTo>
                    <a:pt x="0" y="496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743068" y="13255569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03186" y="13255569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2.2 | Bildschirmfoto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646620" y="353875"/>
              <a:ext cx="5562651" cy="1152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Bildschirmfoto: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Screenshot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7183074" y="38322"/>
              <a:ext cx="2808563" cy="2464162"/>
            </a:xfrm>
            <a:custGeom>
              <a:avLst/>
              <a:gdLst/>
              <a:ahLst/>
              <a:cxnLst/>
              <a:rect l="l" t="t" r="r" b="b"/>
              <a:pathLst>
                <a:path w="2808563" h="2464162">
                  <a:moveTo>
                    <a:pt x="0" y="0"/>
                  </a:moveTo>
                  <a:lnTo>
                    <a:pt x="2808563" y="0"/>
                  </a:lnTo>
                  <a:lnTo>
                    <a:pt x="2808563" y="2464162"/>
                  </a:lnTo>
                  <a:lnTo>
                    <a:pt x="0" y="24641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5548885" y="232867"/>
              <a:ext cx="2065546" cy="1812258"/>
            </a:xfrm>
            <a:custGeom>
              <a:avLst/>
              <a:gdLst/>
              <a:ahLst/>
              <a:cxnLst/>
              <a:rect l="l" t="t" r="r" b="b"/>
              <a:pathLst>
                <a:path w="2065546" h="1812258">
                  <a:moveTo>
                    <a:pt x="2065546" y="0"/>
                  </a:moveTo>
                  <a:lnTo>
                    <a:pt x="0" y="0"/>
                  </a:lnTo>
                  <a:lnTo>
                    <a:pt x="0" y="1812258"/>
                  </a:lnTo>
                  <a:lnTo>
                    <a:pt x="2065546" y="1812258"/>
                  </a:lnTo>
                  <a:lnTo>
                    <a:pt x="2065546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995412" y="551504"/>
              <a:ext cx="1286769" cy="670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Hurra, ich bin mit der Aufgabe fertig!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14431" y="272104"/>
              <a:ext cx="1846385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Mach schnell einen Screenshot. Dann kannst du dein Ergebnis später noch herzeigen. Ich erkläre dir, wie das geht.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1632978" y="8625410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4" y="0"/>
                  </a:lnTo>
                  <a:lnTo>
                    <a:pt x="368354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156021" y="8655033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So geht´s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743068" y="9138673"/>
              <a:ext cx="6277721" cy="3042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Halte gleichzeitig den An- und Ausschalter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(oben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oder seitlich)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und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den Home-Button gedrückt.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Wenn du keinen Home-Button hast, drücke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gleichzeitig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Lautstärketaste und An- und Ausschalter.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Es blitzt kurz ... und dein Screenshot landet in der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Foto-App.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40726" y="2680284"/>
              <a:ext cx="1893261" cy="1270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Englisch: 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screen</a:t>
              </a: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+ </a:t>
              </a:r>
              <a:r>
                <a:rPr lang="en-US" sz="11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shot</a:t>
              </a: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= </a:t>
              </a:r>
              <a:r>
                <a:rPr lang="en-US" sz="11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screenshot</a:t>
              </a: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(</a:t>
              </a:r>
              <a:r>
                <a:rPr lang="en-US" sz="11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Schnappschuss</a:t>
              </a: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vom Bildschirm)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435584" y="2843357"/>
              <a:ext cx="4725080" cy="1518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819"/>
                </a:lnSpc>
                <a:spcBef>
                  <a:spcPct val="0"/>
                </a:spcBef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Screenshot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ist ein Foto von dem, was </a:t>
              </a:r>
            </a:p>
            <a:p>
              <a:pPr algn="just">
                <a:lnSpc>
                  <a:spcPts val="1819"/>
                </a:lnSpc>
                <a:spcBef>
                  <a:spcPct val="0"/>
                </a:spcBef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gerade auf deinem Tablet-Bildschirm zu sehen ist. </a:t>
              </a:r>
            </a:p>
            <a:p>
              <a:pPr algn="just">
                <a:lnSpc>
                  <a:spcPts val="1819"/>
                </a:lnSpc>
                <a:spcBef>
                  <a:spcPct val="0"/>
                </a:spcBef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19"/>
                </a:lnSpc>
                <a:spcBef>
                  <a:spcPct val="0"/>
                </a:spcBef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6" name="Freeform 26"/>
            <p:cNvSpPr/>
            <p:nvPr/>
          </p:nvSpPr>
          <p:spPr>
            <a:xfrm>
              <a:off x="1686135" y="2940190"/>
              <a:ext cx="526414" cy="467924"/>
            </a:xfrm>
            <a:custGeom>
              <a:avLst/>
              <a:gdLst/>
              <a:ahLst/>
              <a:cxnLst/>
              <a:rect l="l" t="t" r="r" b="b"/>
              <a:pathLst>
                <a:path w="526414" h="467924">
                  <a:moveTo>
                    <a:pt x="0" y="0"/>
                  </a:moveTo>
                  <a:lnTo>
                    <a:pt x="526414" y="0"/>
                  </a:lnTo>
                  <a:lnTo>
                    <a:pt x="526414" y="467924"/>
                  </a:lnTo>
                  <a:lnTo>
                    <a:pt x="0" y="467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2341646" y="2349704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Was ist ein Screenshot?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618392" y="4911585"/>
              <a:ext cx="8212860" cy="627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820"/>
                </a:lnSpc>
                <a:spcBef>
                  <a:spcPct val="0"/>
                </a:spcBef>
              </a:pPr>
              <a:endParaRPr/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2267502" y="4265456"/>
              <a:ext cx="7563750" cy="6178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Wozu brauche ich einen Screenshot?</a:t>
              </a:r>
            </a:p>
            <a:p>
              <a:pPr algn="l">
                <a:lnSpc>
                  <a:spcPts val="168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Fallen dir hierzu noch weitere Möglichkeiten ein?</a:t>
              </a:r>
            </a:p>
          </p:txBody>
        </p:sp>
        <p:sp>
          <p:nvSpPr>
            <p:cNvPr id="30" name="Freeform 30"/>
            <p:cNvSpPr/>
            <p:nvPr/>
          </p:nvSpPr>
          <p:spPr>
            <a:xfrm>
              <a:off x="3347386" y="6668203"/>
              <a:ext cx="2161119" cy="1926226"/>
            </a:xfrm>
            <a:custGeom>
              <a:avLst/>
              <a:gdLst/>
              <a:ahLst/>
              <a:cxnLst/>
              <a:rect l="l" t="t" r="r" b="b"/>
              <a:pathLst>
                <a:path w="2161119" h="1926226">
                  <a:moveTo>
                    <a:pt x="0" y="0"/>
                  </a:moveTo>
                  <a:lnTo>
                    <a:pt x="2161119" y="0"/>
                  </a:lnTo>
                  <a:lnTo>
                    <a:pt x="2161119" y="1926225"/>
                  </a:lnTo>
                  <a:lnTo>
                    <a:pt x="0" y="19262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5865" b="-58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659049" y="5023010"/>
              <a:ext cx="2046877" cy="1824400"/>
            </a:xfrm>
            <a:custGeom>
              <a:avLst/>
              <a:gdLst/>
              <a:ahLst/>
              <a:cxnLst/>
              <a:rect l="l" t="t" r="r" b="b"/>
              <a:pathLst>
                <a:path w="2046877" h="1824400">
                  <a:moveTo>
                    <a:pt x="0" y="0"/>
                  </a:moveTo>
                  <a:lnTo>
                    <a:pt x="2046877" y="0"/>
                  </a:lnTo>
                  <a:lnTo>
                    <a:pt x="2046877" y="1824400"/>
                  </a:lnTo>
                  <a:lnTo>
                    <a:pt x="0" y="182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5865" b="-58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829190" y="5503527"/>
              <a:ext cx="1706596" cy="706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20"/>
                </a:lnSpc>
              </a:pPr>
              <a:r>
                <a:rPr lang="en-US" sz="101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Speichern von Arbeitsergebnis oder Internetseite</a:t>
              </a:r>
            </a:p>
          </p:txBody>
        </p:sp>
        <p:sp>
          <p:nvSpPr>
            <p:cNvPr id="33" name="Freeform 33"/>
            <p:cNvSpPr/>
            <p:nvPr/>
          </p:nvSpPr>
          <p:spPr>
            <a:xfrm>
              <a:off x="4064039" y="4952771"/>
              <a:ext cx="1796695" cy="1601411"/>
            </a:xfrm>
            <a:custGeom>
              <a:avLst/>
              <a:gdLst/>
              <a:ahLst/>
              <a:cxnLst/>
              <a:rect l="l" t="t" r="r" b="b"/>
              <a:pathLst>
                <a:path w="1796695" h="1601411">
                  <a:moveTo>
                    <a:pt x="0" y="0"/>
                  </a:moveTo>
                  <a:lnTo>
                    <a:pt x="1796695" y="0"/>
                  </a:lnTo>
                  <a:lnTo>
                    <a:pt x="1796695" y="1601411"/>
                  </a:lnTo>
                  <a:lnTo>
                    <a:pt x="0" y="1601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5865" b="-58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4109089" y="5615445"/>
              <a:ext cx="1706596" cy="2379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20"/>
                </a:lnSpc>
              </a:pPr>
              <a:r>
                <a:rPr lang="en-US" sz="101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Präsentationen</a:t>
              </a:r>
            </a:p>
          </p:txBody>
        </p:sp>
        <p:sp>
          <p:nvSpPr>
            <p:cNvPr id="35" name="Freeform 35"/>
            <p:cNvSpPr/>
            <p:nvPr/>
          </p:nvSpPr>
          <p:spPr>
            <a:xfrm>
              <a:off x="5699084" y="6565998"/>
              <a:ext cx="2165443" cy="2212363"/>
            </a:xfrm>
            <a:custGeom>
              <a:avLst/>
              <a:gdLst/>
              <a:ahLst/>
              <a:cxnLst/>
              <a:rect l="l" t="t" r="r" b="b"/>
              <a:pathLst>
                <a:path w="2165443" h="2212363">
                  <a:moveTo>
                    <a:pt x="0" y="0"/>
                  </a:moveTo>
                  <a:lnTo>
                    <a:pt x="2165442" y="0"/>
                  </a:lnTo>
                  <a:lnTo>
                    <a:pt x="2165442" y="2212363"/>
                  </a:lnTo>
                  <a:lnTo>
                    <a:pt x="0" y="22123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295" r="-129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1601452" y="4250889"/>
              <a:ext cx="484193" cy="484193"/>
            </a:xfrm>
            <a:custGeom>
              <a:avLst/>
              <a:gdLst/>
              <a:ahLst/>
              <a:cxnLst/>
              <a:rect l="l" t="t" r="r" b="b"/>
              <a:pathLst>
                <a:path w="484193" h="484193">
                  <a:moveTo>
                    <a:pt x="0" y="0"/>
                  </a:moveTo>
                  <a:lnTo>
                    <a:pt x="484193" y="0"/>
                  </a:lnTo>
                  <a:lnTo>
                    <a:pt x="484193" y="484193"/>
                  </a:lnTo>
                  <a:lnTo>
                    <a:pt x="0" y="484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6310924" y="4832577"/>
              <a:ext cx="1796695" cy="1835625"/>
            </a:xfrm>
            <a:custGeom>
              <a:avLst/>
              <a:gdLst/>
              <a:ahLst/>
              <a:cxnLst/>
              <a:rect l="l" t="t" r="r" b="b"/>
              <a:pathLst>
                <a:path w="1796695" h="1835625">
                  <a:moveTo>
                    <a:pt x="0" y="0"/>
                  </a:moveTo>
                  <a:lnTo>
                    <a:pt x="1796695" y="0"/>
                  </a:lnTo>
                  <a:lnTo>
                    <a:pt x="1796695" y="1835626"/>
                  </a:lnTo>
                  <a:lnTo>
                    <a:pt x="0" y="18356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295" r="-129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6380098" y="5455971"/>
              <a:ext cx="1706596" cy="4721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20"/>
                </a:lnSpc>
              </a:pPr>
              <a:r>
                <a:rPr lang="en-US" sz="101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Teilen von Informationen</a:t>
              </a:r>
            </a:p>
          </p:txBody>
        </p:sp>
        <p:sp>
          <p:nvSpPr>
            <p:cNvPr id="39" name="Freeform 39"/>
            <p:cNvSpPr/>
            <p:nvPr/>
          </p:nvSpPr>
          <p:spPr>
            <a:xfrm>
              <a:off x="8114423" y="7990064"/>
              <a:ext cx="1990260" cy="2089727"/>
            </a:xfrm>
            <a:custGeom>
              <a:avLst/>
              <a:gdLst/>
              <a:ahLst/>
              <a:cxnLst/>
              <a:rect l="l" t="t" r="r" b="b"/>
              <a:pathLst>
                <a:path w="1990260" h="2089727">
                  <a:moveTo>
                    <a:pt x="0" y="0"/>
                  </a:moveTo>
                  <a:lnTo>
                    <a:pt x="1990260" y="0"/>
                  </a:lnTo>
                  <a:lnTo>
                    <a:pt x="1990260" y="2089727"/>
                  </a:lnTo>
                  <a:lnTo>
                    <a:pt x="0" y="2089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8794" t="-2446" b="-116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8228856" y="8520289"/>
              <a:ext cx="1602003" cy="1106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54"/>
                </a:lnSpc>
              </a:pPr>
              <a:r>
                <a:rPr lang="en-US" sz="118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Screenshots werden in der Foto-App gespeichert.</a:t>
              </a:r>
            </a:p>
          </p:txBody>
        </p:sp>
        <p:sp>
          <p:nvSpPr>
            <p:cNvPr id="41" name="Freeform 41"/>
            <p:cNvSpPr/>
            <p:nvPr/>
          </p:nvSpPr>
          <p:spPr>
            <a:xfrm flipH="1">
              <a:off x="7208492" y="10194907"/>
              <a:ext cx="2757727" cy="2419560"/>
            </a:xfrm>
            <a:custGeom>
              <a:avLst/>
              <a:gdLst/>
              <a:ahLst/>
              <a:cxnLst/>
              <a:rect l="l" t="t" r="r" b="b"/>
              <a:pathLst>
                <a:path w="2757727" h="2419560">
                  <a:moveTo>
                    <a:pt x="2757727" y="0"/>
                  </a:moveTo>
                  <a:lnTo>
                    <a:pt x="0" y="0"/>
                  </a:lnTo>
                  <a:lnTo>
                    <a:pt x="0" y="2419560"/>
                  </a:lnTo>
                  <a:lnTo>
                    <a:pt x="2757727" y="2419560"/>
                  </a:lnTo>
                  <a:lnTo>
                    <a:pt x="2757727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7882325" y="10400608"/>
              <a:ext cx="1602003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Sollte der Bildschirm beim Drücken der Tasten schwarz werden, versuche es noch einmal.</a:t>
              </a:r>
            </a:p>
          </p:txBody>
        </p:sp>
        <p:sp>
          <p:nvSpPr>
            <p:cNvPr id="43" name="Freeform 43"/>
            <p:cNvSpPr/>
            <p:nvPr/>
          </p:nvSpPr>
          <p:spPr>
            <a:xfrm>
              <a:off x="4808488" y="769306"/>
              <a:ext cx="1129408" cy="1608973"/>
            </a:xfrm>
            <a:custGeom>
              <a:avLst/>
              <a:gdLst/>
              <a:ahLst/>
              <a:cxnLst/>
              <a:rect l="l" t="t" r="r" b="b"/>
              <a:pathLst>
                <a:path w="1129408" h="1608973">
                  <a:moveTo>
                    <a:pt x="0" y="0"/>
                  </a:moveTo>
                  <a:lnTo>
                    <a:pt x="1129408" y="0"/>
                  </a:lnTo>
                  <a:lnTo>
                    <a:pt x="1129408" y="1608973"/>
                  </a:lnTo>
                  <a:lnTo>
                    <a:pt x="0" y="1608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9457884" y="1358266"/>
              <a:ext cx="1093339" cy="1581925"/>
            </a:xfrm>
            <a:custGeom>
              <a:avLst/>
              <a:gdLst/>
              <a:ahLst/>
              <a:cxnLst/>
              <a:rect l="l" t="t" r="r" b="b"/>
              <a:pathLst>
                <a:path w="1093339" h="1581925">
                  <a:moveTo>
                    <a:pt x="0" y="0"/>
                  </a:moveTo>
                  <a:lnTo>
                    <a:pt x="1093338" y="0"/>
                  </a:lnTo>
                  <a:lnTo>
                    <a:pt x="1093338" y="1581924"/>
                  </a:lnTo>
                  <a:lnTo>
                    <a:pt x="0" y="1581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6640660" y="11518190"/>
              <a:ext cx="1093339" cy="1581925"/>
            </a:xfrm>
            <a:custGeom>
              <a:avLst/>
              <a:gdLst/>
              <a:ahLst/>
              <a:cxnLst/>
              <a:rect l="l" t="t" r="r" b="b"/>
              <a:pathLst>
                <a:path w="1093339" h="1581925">
                  <a:moveTo>
                    <a:pt x="0" y="0"/>
                  </a:moveTo>
                  <a:lnTo>
                    <a:pt x="1093339" y="0"/>
                  </a:lnTo>
                  <a:lnTo>
                    <a:pt x="1093339" y="1581925"/>
                  </a:lnTo>
                  <a:lnTo>
                    <a:pt x="0" y="15819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1646620" y="2257372"/>
              <a:ext cx="484193" cy="484193"/>
            </a:xfrm>
            <a:custGeom>
              <a:avLst/>
              <a:gdLst/>
              <a:ahLst/>
              <a:cxnLst/>
              <a:rect l="l" t="t" r="r" b="b"/>
              <a:pathLst>
                <a:path w="484193" h="484193">
                  <a:moveTo>
                    <a:pt x="0" y="0"/>
                  </a:moveTo>
                  <a:lnTo>
                    <a:pt x="484193" y="0"/>
                  </a:lnTo>
                  <a:lnTo>
                    <a:pt x="484193" y="484194"/>
                  </a:lnTo>
                  <a:lnTo>
                    <a:pt x="0" y="484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AutoShape 47"/>
            <p:cNvSpPr/>
            <p:nvPr/>
          </p:nvSpPr>
          <p:spPr>
            <a:xfrm>
              <a:off x="6229683" y="8053910"/>
              <a:ext cx="127270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AutoShape 48"/>
            <p:cNvSpPr/>
            <p:nvPr/>
          </p:nvSpPr>
          <p:spPr>
            <a:xfrm flipV="1">
              <a:off x="5995412" y="7672180"/>
              <a:ext cx="1607774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AutoShape 49"/>
            <p:cNvSpPr/>
            <p:nvPr/>
          </p:nvSpPr>
          <p:spPr>
            <a:xfrm>
              <a:off x="6145454" y="7305878"/>
              <a:ext cx="127270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AutoShape 50"/>
            <p:cNvSpPr/>
            <p:nvPr/>
          </p:nvSpPr>
          <p:spPr>
            <a:xfrm>
              <a:off x="3838279" y="8046196"/>
              <a:ext cx="127270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AutoShape 51"/>
            <p:cNvSpPr/>
            <p:nvPr/>
          </p:nvSpPr>
          <p:spPr>
            <a:xfrm flipV="1">
              <a:off x="3604008" y="7664465"/>
              <a:ext cx="1607774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AutoShape 52"/>
            <p:cNvSpPr/>
            <p:nvPr/>
          </p:nvSpPr>
          <p:spPr>
            <a:xfrm>
              <a:off x="3794818" y="7283465"/>
              <a:ext cx="127270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3" name="Group 53"/>
            <p:cNvGrpSpPr/>
            <p:nvPr/>
          </p:nvGrpSpPr>
          <p:grpSpPr>
            <a:xfrm>
              <a:off x="1530819" y="12125436"/>
              <a:ext cx="4655126" cy="680213"/>
              <a:chOff x="0" y="0"/>
              <a:chExt cx="1251219" cy="18283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1251219" cy="182830"/>
              </a:xfrm>
              <a:custGeom>
                <a:avLst/>
                <a:gdLst/>
                <a:ahLst/>
                <a:cxnLst/>
                <a:rect l="l" t="t" r="r" b="b"/>
                <a:pathLst>
                  <a:path w="1251219" h="182830">
                    <a:moveTo>
                      <a:pt x="44349" y="0"/>
                    </a:moveTo>
                    <a:lnTo>
                      <a:pt x="1206870" y="0"/>
                    </a:lnTo>
                    <a:cubicBezTo>
                      <a:pt x="1218632" y="0"/>
                      <a:pt x="1229912" y="4672"/>
                      <a:pt x="1238229" y="12990"/>
                    </a:cubicBezTo>
                    <a:cubicBezTo>
                      <a:pt x="1246547" y="21307"/>
                      <a:pt x="1251219" y="32587"/>
                      <a:pt x="1251219" y="44349"/>
                    </a:cubicBezTo>
                    <a:lnTo>
                      <a:pt x="1251219" y="138480"/>
                    </a:lnTo>
                    <a:cubicBezTo>
                      <a:pt x="1251219" y="150243"/>
                      <a:pt x="1246547" y="161523"/>
                      <a:pt x="1238229" y="169840"/>
                    </a:cubicBezTo>
                    <a:cubicBezTo>
                      <a:pt x="1229912" y="178157"/>
                      <a:pt x="1218632" y="182830"/>
                      <a:pt x="1206870" y="182830"/>
                    </a:cubicBezTo>
                    <a:lnTo>
                      <a:pt x="44349" y="182830"/>
                    </a:lnTo>
                    <a:cubicBezTo>
                      <a:pt x="32587" y="182830"/>
                      <a:pt x="21307" y="178157"/>
                      <a:pt x="12990" y="169840"/>
                    </a:cubicBezTo>
                    <a:cubicBezTo>
                      <a:pt x="4672" y="161523"/>
                      <a:pt x="0" y="150243"/>
                      <a:pt x="0" y="138480"/>
                    </a:cubicBezTo>
                    <a:lnTo>
                      <a:pt x="0" y="44349"/>
                    </a:lnTo>
                    <a:cubicBezTo>
                      <a:pt x="0" y="32587"/>
                      <a:pt x="4672" y="21307"/>
                      <a:pt x="12990" y="12990"/>
                    </a:cubicBezTo>
                    <a:cubicBezTo>
                      <a:pt x="21307" y="4672"/>
                      <a:pt x="32587" y="0"/>
                      <a:pt x="4434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38100"/>
                <a:ext cx="1251219" cy="2209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0" y="12312137"/>
              <a:ext cx="8330616" cy="25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diesem AB gibt es einen Profiauftrag.</a:t>
              </a:r>
            </a:p>
          </p:txBody>
        </p:sp>
        <p:sp>
          <p:nvSpPr>
            <p:cNvPr id="57" name="Freeform 57"/>
            <p:cNvSpPr/>
            <p:nvPr/>
          </p:nvSpPr>
          <p:spPr>
            <a:xfrm>
              <a:off x="1643128" y="12230580"/>
              <a:ext cx="536543" cy="456061"/>
            </a:xfrm>
            <a:custGeom>
              <a:avLst/>
              <a:gdLst/>
              <a:ahLst/>
              <a:cxnLst/>
              <a:rect l="l" t="t" r="r" b="b"/>
              <a:pathLst>
                <a:path w="536543" h="456061">
                  <a:moveTo>
                    <a:pt x="0" y="0"/>
                  </a:moveTo>
                  <a:lnTo>
                    <a:pt x="536542" y="0"/>
                  </a:lnTo>
                  <a:lnTo>
                    <a:pt x="536542" y="456061"/>
                  </a:lnTo>
                  <a:lnTo>
                    <a:pt x="0" y="45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0297" y="375354"/>
            <a:ext cx="6962376" cy="10208646"/>
            <a:chOff x="0" y="0"/>
            <a:chExt cx="9283168" cy="13611528"/>
          </a:xfrm>
        </p:grpSpPr>
        <p:sp>
          <p:nvSpPr>
            <p:cNvPr id="3" name="Freeform 3"/>
            <p:cNvSpPr/>
            <p:nvPr/>
          </p:nvSpPr>
          <p:spPr>
            <a:xfrm>
              <a:off x="0" y="13115333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5"/>
                  </a:lnTo>
                  <a:lnTo>
                    <a:pt x="0" y="496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681637" y="13258087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6463043" y="13258087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2.2 | Bildschirmfoto</a:t>
              </a: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142876" y="0"/>
              <a:ext cx="9140292" cy="12942982"/>
              <a:chOff x="0" y="0"/>
              <a:chExt cx="2456756" cy="347885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56756" cy="3478854"/>
              </a:xfrm>
              <a:custGeom>
                <a:avLst/>
                <a:gdLst/>
                <a:ahLst/>
                <a:cxnLst/>
                <a:rect l="l" t="t" r="r" b="b"/>
                <a:pathLst>
                  <a:path w="2456756" h="3478854">
                    <a:moveTo>
                      <a:pt x="22587" y="0"/>
                    </a:moveTo>
                    <a:lnTo>
                      <a:pt x="2434169" y="0"/>
                    </a:lnTo>
                    <a:cubicBezTo>
                      <a:pt x="2440159" y="0"/>
                      <a:pt x="2445904" y="2380"/>
                      <a:pt x="2450140" y="6616"/>
                    </a:cubicBezTo>
                    <a:cubicBezTo>
                      <a:pt x="2454376" y="10851"/>
                      <a:pt x="2456756" y="16597"/>
                      <a:pt x="2456756" y="22587"/>
                    </a:cubicBezTo>
                    <a:lnTo>
                      <a:pt x="2456756" y="3456267"/>
                    </a:lnTo>
                    <a:cubicBezTo>
                      <a:pt x="2456756" y="3468742"/>
                      <a:pt x="2446643" y="3478854"/>
                      <a:pt x="2434169" y="3478854"/>
                    </a:cubicBezTo>
                    <a:lnTo>
                      <a:pt x="22587" y="3478854"/>
                    </a:lnTo>
                    <a:cubicBezTo>
                      <a:pt x="10113" y="3478854"/>
                      <a:pt x="0" y="3468742"/>
                      <a:pt x="0" y="3456267"/>
                    </a:cubicBezTo>
                    <a:lnTo>
                      <a:pt x="0" y="22587"/>
                    </a:lnTo>
                    <a:cubicBezTo>
                      <a:pt x="0" y="10113"/>
                      <a:pt x="10113" y="0"/>
                      <a:pt x="22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56756" cy="3507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077120" y="839219"/>
              <a:ext cx="2313186" cy="334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1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Jetzt bist du dran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166725" y="10938"/>
              <a:ext cx="9098497" cy="2191400"/>
              <a:chOff x="0" y="0"/>
              <a:chExt cx="2445522" cy="58901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45522" cy="589011"/>
              </a:xfrm>
              <a:custGeom>
                <a:avLst/>
                <a:gdLst/>
                <a:ahLst/>
                <a:cxnLst/>
                <a:rect l="l" t="t" r="r" b="b"/>
                <a:pathLst>
                  <a:path w="2445522" h="589011">
                    <a:moveTo>
                      <a:pt x="22691" y="0"/>
                    </a:moveTo>
                    <a:lnTo>
                      <a:pt x="2422831" y="0"/>
                    </a:lnTo>
                    <a:cubicBezTo>
                      <a:pt x="2428849" y="0"/>
                      <a:pt x="2434621" y="2391"/>
                      <a:pt x="2438876" y="6646"/>
                    </a:cubicBezTo>
                    <a:cubicBezTo>
                      <a:pt x="2443131" y="10901"/>
                      <a:pt x="2445522" y="16673"/>
                      <a:pt x="2445522" y="22691"/>
                    </a:cubicBezTo>
                    <a:lnTo>
                      <a:pt x="2445522" y="566321"/>
                    </a:lnTo>
                    <a:cubicBezTo>
                      <a:pt x="2445522" y="578852"/>
                      <a:pt x="2435363" y="589011"/>
                      <a:pt x="2422831" y="589011"/>
                    </a:cubicBezTo>
                    <a:lnTo>
                      <a:pt x="22691" y="589011"/>
                    </a:lnTo>
                    <a:cubicBezTo>
                      <a:pt x="10159" y="589011"/>
                      <a:pt x="0" y="578852"/>
                      <a:pt x="0" y="566321"/>
                    </a:cubicBezTo>
                    <a:lnTo>
                      <a:pt x="0" y="22691"/>
                    </a:lnTo>
                    <a:cubicBezTo>
                      <a:pt x="0" y="10159"/>
                      <a:pt x="10159" y="0"/>
                      <a:pt x="2269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45522" cy="61758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59204" y="1710501"/>
              <a:ext cx="9106018" cy="751067"/>
              <a:chOff x="0" y="0"/>
              <a:chExt cx="2447544" cy="20187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47544" cy="201874"/>
              </a:xfrm>
              <a:custGeom>
                <a:avLst/>
                <a:gdLst/>
                <a:ahLst/>
                <a:cxnLst/>
                <a:rect l="l" t="t" r="r" b="b"/>
                <a:pathLst>
                  <a:path w="2447544" h="201874">
                    <a:moveTo>
                      <a:pt x="0" y="0"/>
                    </a:moveTo>
                    <a:lnTo>
                      <a:pt x="2447544" y="0"/>
                    </a:lnTo>
                    <a:lnTo>
                      <a:pt x="2447544" y="201874"/>
                    </a:lnTo>
                    <a:lnTo>
                      <a:pt x="0" y="20187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2447544" cy="2399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735853" y="262935"/>
              <a:ext cx="5618929" cy="1152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Bildschirmfoto: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Screenshot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512161" y="2055182"/>
              <a:ext cx="447384" cy="447384"/>
            </a:xfrm>
            <a:custGeom>
              <a:avLst/>
              <a:gdLst/>
              <a:ahLst/>
              <a:cxnLst/>
              <a:rect l="l" t="t" r="r" b="b"/>
              <a:pathLst>
                <a:path w="447384" h="447384">
                  <a:moveTo>
                    <a:pt x="0" y="0"/>
                  </a:moveTo>
                  <a:lnTo>
                    <a:pt x="447384" y="0"/>
                  </a:lnTo>
                  <a:lnTo>
                    <a:pt x="447384" y="447384"/>
                  </a:lnTo>
                  <a:lnTo>
                    <a:pt x="0" y="447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853859" y="10519027"/>
              <a:ext cx="1614960" cy="2423954"/>
            </a:xfrm>
            <a:custGeom>
              <a:avLst/>
              <a:gdLst/>
              <a:ahLst/>
              <a:cxnLst/>
              <a:rect l="l" t="t" r="r" b="b"/>
              <a:pathLst>
                <a:path w="1614960" h="2423954">
                  <a:moveTo>
                    <a:pt x="0" y="0"/>
                  </a:moveTo>
                  <a:lnTo>
                    <a:pt x="1614959" y="0"/>
                  </a:lnTo>
                  <a:lnTo>
                    <a:pt x="1614959" y="2423955"/>
                  </a:lnTo>
                  <a:lnTo>
                    <a:pt x="0" y="2423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5745129" y="10640878"/>
              <a:ext cx="1218549" cy="2280588"/>
            </a:xfrm>
            <a:custGeom>
              <a:avLst/>
              <a:gdLst/>
              <a:ahLst/>
              <a:cxnLst/>
              <a:rect l="l" t="t" r="r" b="b"/>
              <a:pathLst>
                <a:path w="1218549" h="2280588">
                  <a:moveTo>
                    <a:pt x="0" y="0"/>
                  </a:moveTo>
                  <a:lnTo>
                    <a:pt x="1218549" y="0"/>
                  </a:lnTo>
                  <a:lnTo>
                    <a:pt x="1218549" y="2280587"/>
                  </a:lnTo>
                  <a:lnTo>
                    <a:pt x="0" y="228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85063" y="2097900"/>
              <a:ext cx="7659959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Jetzt bist du dran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12161" y="2279222"/>
              <a:ext cx="5966848" cy="603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</a:pPr>
              <a:endParaRPr/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230040" y="5954428"/>
              <a:ext cx="7821252" cy="12132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Schreibe auf: Wie heißt die App? 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Welche Aufgabe oder Seite hast du fotografiert? 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Was ist auf deinem Bildschirmfoto zu sehen?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>
              <a:off x="535881" y="5980390"/>
              <a:ext cx="491101" cy="491101"/>
            </a:xfrm>
            <a:custGeom>
              <a:avLst/>
              <a:gdLst/>
              <a:ahLst/>
              <a:cxnLst/>
              <a:rect l="l" t="t" r="r" b="b"/>
              <a:pathLst>
                <a:path w="491101" h="491101">
                  <a:moveTo>
                    <a:pt x="0" y="0"/>
                  </a:moveTo>
                  <a:lnTo>
                    <a:pt x="491101" y="0"/>
                  </a:lnTo>
                  <a:lnTo>
                    <a:pt x="491101" y="491101"/>
                  </a:lnTo>
                  <a:lnTo>
                    <a:pt x="0" y="491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781432" y="7326452"/>
              <a:ext cx="799925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89483" y="7859852"/>
              <a:ext cx="799925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795797" y="8378505"/>
              <a:ext cx="799925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841541" y="8918571"/>
              <a:ext cx="799925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559034" y="2620816"/>
              <a:ext cx="7217596" cy="27372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</a:pPr>
              <a:endParaRPr/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Öffne eine App, mit der du heute gearbeitet hast. 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Gehe dann zu einer Aufgabe oder Seite in der App,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dir wichtig oder interessant erscheint.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Mache davon ein Bildschirmfoto (Screenshot) .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Öffne die Foto-App und schaue dir dein Bildschirmfoto an.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7731859" y="5130795"/>
              <a:ext cx="333519" cy="288492"/>
              <a:chOff x="0" y="0"/>
              <a:chExt cx="88337" cy="76411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7731859" y="4485712"/>
              <a:ext cx="333519" cy="288492"/>
              <a:chOff x="0" y="0"/>
              <a:chExt cx="88337" cy="76411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7731859" y="2882895"/>
              <a:ext cx="333519" cy="288492"/>
              <a:chOff x="0" y="0"/>
              <a:chExt cx="88337" cy="76411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38" name="Freeform 38"/>
            <p:cNvSpPr/>
            <p:nvPr/>
          </p:nvSpPr>
          <p:spPr>
            <a:xfrm>
              <a:off x="7776631" y="2355591"/>
              <a:ext cx="243975" cy="211953"/>
            </a:xfrm>
            <a:custGeom>
              <a:avLst/>
              <a:gdLst/>
              <a:ahLst/>
              <a:cxnLst/>
              <a:rect l="l" t="t" r="r" b="b"/>
              <a:pathLst>
                <a:path w="243975" h="211953">
                  <a:moveTo>
                    <a:pt x="0" y="0"/>
                  </a:moveTo>
                  <a:lnTo>
                    <a:pt x="243974" y="0"/>
                  </a:lnTo>
                  <a:lnTo>
                    <a:pt x="243974" y="211953"/>
                  </a:lnTo>
                  <a:lnTo>
                    <a:pt x="0" y="211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7731859" y="2317322"/>
              <a:ext cx="333519" cy="288492"/>
              <a:chOff x="0" y="0"/>
              <a:chExt cx="88337" cy="76411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42" name="Freeform 42"/>
            <p:cNvSpPr/>
            <p:nvPr/>
          </p:nvSpPr>
          <p:spPr>
            <a:xfrm flipV="1">
              <a:off x="3925307" y="9263521"/>
              <a:ext cx="2075471" cy="1795817"/>
            </a:xfrm>
            <a:custGeom>
              <a:avLst/>
              <a:gdLst/>
              <a:ahLst/>
              <a:cxnLst/>
              <a:rect l="l" t="t" r="r" b="b"/>
              <a:pathLst>
                <a:path w="2075471" h="1795817">
                  <a:moveTo>
                    <a:pt x="0" y="1795817"/>
                  </a:moveTo>
                  <a:lnTo>
                    <a:pt x="2075471" y="1795817"/>
                  </a:lnTo>
                  <a:lnTo>
                    <a:pt x="2075471" y="0"/>
                  </a:lnTo>
                  <a:lnTo>
                    <a:pt x="0" y="0"/>
                  </a:lnTo>
                  <a:lnTo>
                    <a:pt x="0" y="1795817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4367299" y="9513045"/>
              <a:ext cx="1323767" cy="909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Erzähle uns was du fotografiert hast.</a:t>
              </a: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7731859" y="3628587"/>
              <a:ext cx="333519" cy="288492"/>
              <a:chOff x="0" y="0"/>
              <a:chExt cx="88337" cy="76411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Macintosh PowerPoint</Application>
  <PresentationFormat>Benutzerdefiniert</PresentationFormat>
  <Paragraphs>50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Lexend Deca</vt:lpstr>
      <vt:lpstr>Calibri</vt:lpstr>
      <vt:lpstr>Arial</vt:lpstr>
      <vt:lpstr>Poppins Bold</vt:lpstr>
      <vt:lpstr>Poppins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2.2 Bildschirmfoto</dc:title>
  <cp:lastModifiedBy>Marion Weigelt</cp:lastModifiedBy>
  <cp:revision>1</cp:revision>
  <dcterms:created xsi:type="dcterms:W3CDTF">2006-08-16T00:00:00Z</dcterms:created>
  <dcterms:modified xsi:type="dcterms:W3CDTF">2025-09-11T22:40:26Z</dcterms:modified>
  <dc:identifier>DAGo2t6vrTs</dc:identifier>
</cp:coreProperties>
</file>