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72" r:id="rId5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3" autoAdjust="0"/>
  </p:normalViewPr>
  <p:slideViewPr>
    <p:cSldViewPr snapToGrid="0">
      <p:cViewPr>
        <p:scale>
          <a:sx n="98" d="100"/>
          <a:sy n="98" d="100"/>
        </p:scale>
        <p:origin x="1938" y="13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B5182C-609B-53FC-2931-044DCA338A81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83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225525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599509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Löschen Sie den Eintrag, der nicht für Sie zutrifft</a:t>
            </a:r>
          </a:p>
        </p:txBody>
      </p:sp>
      <p:sp>
        <p:nvSpPr>
          <p:cNvPr id="17708956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522582-71B8-755F-F620-6B9FD9408BC3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41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782643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185293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Löschen Sie den Eintrag, der nicht für Sie zutrifft</a:t>
            </a:r>
          </a:p>
        </p:txBody>
      </p:sp>
      <p:sp>
        <p:nvSpPr>
          <p:cNvPr id="15728334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8CB16C-A40B-85EF-C9A2-4D843F4ED992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50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41C4BE-9B49-013D-F94E-8BEC5695B5BC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22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580823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dirty="0"/>
              <a:t>Tablet-</a:t>
            </a:r>
            <a:r>
              <a:rPr dirty="0" err="1"/>
              <a:t>Kompass</a:t>
            </a:r>
            <a:r>
              <a:rPr dirty="0"/>
              <a:t> - Module</a:t>
            </a:r>
          </a:p>
        </p:txBody>
      </p:sp>
      <p:pic>
        <p:nvPicPr>
          <p:cNvPr id="2117526896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7" y="201558"/>
            <a:ext cx="2699742" cy="2263188"/>
          </a:xfrm>
          <a:prstGeom prst="rect">
            <a:avLst/>
          </a:prstGeom>
        </p:spPr>
      </p:pic>
      <p:sp>
        <p:nvSpPr>
          <p:cNvPr id="318894851" name="Textfeld 318894850"/>
          <p:cNvSpPr txBox="1"/>
          <p:nvPr/>
        </p:nvSpPr>
        <p:spPr bwMode="auto">
          <a:xfrm>
            <a:off x="1542680" y="2494175"/>
            <a:ext cx="8978564" cy="3383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Modul 1 Tablet-Basics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Modul 2 Das Tablet im Unterricht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Modul 3 Kommunikation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Modul 4 Das Tablet souverän nutzen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C1529864-7484-4612-9880-FF1E218D96A2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1.1 </a:t>
            </a:r>
            <a:r>
              <a:rPr lang="de-DE" sz="1200" dirty="0"/>
              <a:t>| Einstieg</a:t>
            </a:r>
          </a:p>
        </p:txBody>
      </p:sp>
    </p:spTree>
    <p:extLst>
      <p:ext uri="{BB962C8B-B14F-4D97-AF65-F5344CB8AC3E}">
        <p14:creationId xmlns:p14="http://schemas.microsoft.com/office/powerpoint/2010/main" val="154469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383494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0" y="336735"/>
            <a:ext cx="8754130" cy="14382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Tablet-Kompass - Voraussetzungen</a:t>
            </a:r>
          </a:p>
        </p:txBody>
      </p:sp>
      <p:pic>
        <p:nvPicPr>
          <p:cNvPr id="470008101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7" y="201558"/>
            <a:ext cx="2699742" cy="2263188"/>
          </a:xfrm>
          <a:prstGeom prst="rect">
            <a:avLst/>
          </a:prstGeom>
        </p:spPr>
      </p:pic>
      <p:sp>
        <p:nvSpPr>
          <p:cNvPr id="708802829" name="Textfeld 708802828"/>
          <p:cNvSpPr txBox="1"/>
          <p:nvPr/>
        </p:nvSpPr>
        <p:spPr bwMode="auto">
          <a:xfrm>
            <a:off x="1542680" y="2494175"/>
            <a:ext cx="10135254" cy="3383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1 Gerät pro Kind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1 Gerät pro Zweiter-Team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eigene Kopfhörer mit passendem Anschluss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3600"/>
              <a:t>ggf. Eingabestift und Tastatur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FE81396-D3C2-4D9D-85F9-799AFEBF04C6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1.1 </a:t>
            </a:r>
            <a:r>
              <a:rPr lang="de-DE" sz="1200" dirty="0"/>
              <a:t>| Einstieg</a:t>
            </a:r>
          </a:p>
        </p:txBody>
      </p:sp>
    </p:spTree>
    <p:extLst>
      <p:ext uri="{BB962C8B-B14F-4D97-AF65-F5344CB8AC3E}">
        <p14:creationId xmlns:p14="http://schemas.microsoft.com/office/powerpoint/2010/main" val="115342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65151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0" y="336735"/>
            <a:ext cx="8754130" cy="14382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t>Tablet-Kompass - Umsetzung</a:t>
            </a:r>
          </a:p>
        </p:txBody>
      </p:sp>
      <p:pic>
        <p:nvPicPr>
          <p:cNvPr id="1799531977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7" y="201558"/>
            <a:ext cx="2699742" cy="2263188"/>
          </a:xfrm>
          <a:prstGeom prst="rect">
            <a:avLst/>
          </a:prstGeom>
        </p:spPr>
      </p:pic>
      <p:sp>
        <p:nvSpPr>
          <p:cNvPr id="732760381" name="Textfeld 732760380"/>
          <p:cNvSpPr txBox="1"/>
          <p:nvPr/>
        </p:nvSpPr>
        <p:spPr bwMode="auto">
          <a:xfrm>
            <a:off x="1542680" y="2494175"/>
            <a:ext cx="10217334" cy="32922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2800"/>
              <a:t>Hier Informationen zum zeitlichen Umfang und der Umsetzungsvariante eintragen; z.B.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2800"/>
              <a:t>Modul 1 im Unterricht von Herrn Mangstl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2800"/>
              <a:t>Modul 2 am Projekttag</a:t>
            </a:r>
          </a:p>
          <a:p>
            <a:pPr marL="283879" indent="-283879">
              <a:lnSpc>
                <a:spcPct val="150000"/>
              </a:lnSpc>
              <a:buFont typeface="Arial"/>
              <a:buChar char="•"/>
              <a:defRPr/>
            </a:pPr>
            <a:r>
              <a:rPr sz="2800"/>
              <a:t>...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7750BA5B-4D7D-45AF-93DB-8D1EA579CC6C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1.1 </a:t>
            </a:r>
            <a:r>
              <a:rPr lang="de-DE" sz="1200" dirty="0"/>
              <a:t>| Einstieg</a:t>
            </a:r>
          </a:p>
        </p:txBody>
      </p:sp>
    </p:spTree>
    <p:extLst>
      <p:ext uri="{BB962C8B-B14F-4D97-AF65-F5344CB8AC3E}">
        <p14:creationId xmlns:p14="http://schemas.microsoft.com/office/powerpoint/2010/main" val="365142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1.1 Einstieg in den Tablet-Kompass 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945246" y="5658181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 dirty="0"/>
              <a:t>10</a:t>
            </a:r>
            <a:endParaRPr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5F192E-025C-4CC7-B16C-998C3754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42323" y="2572871"/>
            <a:ext cx="1771841" cy="17718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3AD602-BE41-46E4-B4A4-F2F5D49A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141" y="111913"/>
            <a:ext cx="2972263" cy="1981508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72F3EE2-E316-4F88-B9FE-939DD0C41737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1.1 </a:t>
            </a:r>
            <a:r>
              <a:rPr lang="de-DE" sz="1200" dirty="0"/>
              <a:t>| Einstieg</a:t>
            </a:r>
          </a:p>
        </p:txBody>
      </p:sp>
    </p:spTree>
    <p:extLst>
      <p:ext uri="{BB962C8B-B14F-4D97-AF65-F5344CB8AC3E}">
        <p14:creationId xmlns:p14="http://schemas.microsoft.com/office/powerpoint/2010/main" val="4222804459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Application>Microsoft Office PowerPoint</Application>
  <DocSecurity>0</DocSecurity>
  <PresentationFormat>Breitbild</PresentationFormat>
  <Paragraphs>27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Riedl, Sonnja</cp:lastModifiedBy>
  <cp:revision>107</cp:revision>
  <dcterms:created xsi:type="dcterms:W3CDTF">2025-06-17T13:43:22Z</dcterms:created>
  <dcterms:modified xsi:type="dcterms:W3CDTF">2025-09-10T18:03:47Z</dcterms:modified>
  <cp:category/>
  <dc:identifier/>
  <cp:contentStatus/>
  <dc:language/>
  <cp:version/>
</cp:coreProperties>
</file>