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König" userId="2c3ca67f-760b-4e38-89d1-9d2b9b09bc28" providerId="ADAL" clId="{3B03FFC4-AF03-4880-AF6D-D0BE33F4D372}"/>
    <pc:docChg chg="modSld">
      <pc:chgData name="Andrea König" userId="2c3ca67f-760b-4e38-89d1-9d2b9b09bc28" providerId="ADAL" clId="{3B03FFC4-AF03-4880-AF6D-D0BE33F4D372}" dt="2025-07-17T12:02:16.538" v="395" actId="20577"/>
      <pc:docMkLst>
        <pc:docMk/>
      </pc:docMkLst>
      <pc:sldChg chg="addSp modSp mod">
        <pc:chgData name="Andrea König" userId="2c3ca67f-760b-4e38-89d1-9d2b9b09bc28" providerId="ADAL" clId="{3B03FFC4-AF03-4880-AF6D-D0BE33F4D372}" dt="2025-07-17T12:02:16.538" v="395" actId="20577"/>
        <pc:sldMkLst>
          <pc:docMk/>
          <pc:sldMk cId="2130688492" sldId="270"/>
        </pc:sldMkLst>
        <pc:spChg chg="mod">
          <ac:chgData name="Andrea König" userId="2c3ca67f-760b-4e38-89d1-9d2b9b09bc28" providerId="ADAL" clId="{3B03FFC4-AF03-4880-AF6D-D0BE33F4D372}" dt="2025-07-17T11:59:37.109" v="149" actId="20577"/>
          <ac:spMkLst>
            <pc:docMk/>
            <pc:sldMk cId="2130688492" sldId="270"/>
            <ac:spMk id="3" creationId="{9B6CB4AC-6238-E5E9-F23E-5DD0E56D0DEF}"/>
          </ac:spMkLst>
        </pc:spChg>
        <pc:spChg chg="mod">
          <ac:chgData name="Andrea König" userId="2c3ca67f-760b-4e38-89d1-9d2b9b09bc28" providerId="ADAL" clId="{3B03FFC4-AF03-4880-AF6D-D0BE33F4D372}" dt="2025-07-17T12:00:23.068" v="240" actId="20577"/>
          <ac:spMkLst>
            <pc:docMk/>
            <pc:sldMk cId="2130688492" sldId="270"/>
            <ac:spMk id="4" creationId="{5B2F7501-12DA-047A-35F7-68668E14CE03}"/>
          </ac:spMkLst>
        </pc:spChg>
        <pc:spChg chg="mod">
          <ac:chgData name="Andrea König" userId="2c3ca67f-760b-4e38-89d1-9d2b9b09bc28" providerId="ADAL" clId="{3B03FFC4-AF03-4880-AF6D-D0BE33F4D372}" dt="2025-07-17T11:59:40.023" v="154" actId="20577"/>
          <ac:spMkLst>
            <pc:docMk/>
            <pc:sldMk cId="2130688492" sldId="270"/>
            <ac:spMk id="6" creationId="{E60CE75B-843B-8F91-13C4-94F14238BF13}"/>
          </ac:spMkLst>
        </pc:spChg>
        <pc:spChg chg="mod">
          <ac:chgData name="Andrea König" userId="2c3ca67f-760b-4e38-89d1-9d2b9b09bc28" providerId="ADAL" clId="{3B03FFC4-AF03-4880-AF6D-D0BE33F4D372}" dt="2025-07-17T12:00:38.265" v="307" actId="20577"/>
          <ac:spMkLst>
            <pc:docMk/>
            <pc:sldMk cId="2130688492" sldId="270"/>
            <ac:spMk id="7" creationId="{7959F4F3-86E2-FF94-2599-2EF94744A667}"/>
          </ac:spMkLst>
        </pc:spChg>
        <pc:spChg chg="mod">
          <ac:chgData name="Andrea König" userId="2c3ca67f-760b-4e38-89d1-9d2b9b09bc28" providerId="ADAL" clId="{3B03FFC4-AF03-4880-AF6D-D0BE33F4D372}" dt="2025-07-17T11:59:42.610" v="159" actId="20577"/>
          <ac:spMkLst>
            <pc:docMk/>
            <pc:sldMk cId="2130688492" sldId="270"/>
            <ac:spMk id="9" creationId="{B347C0C6-046C-2F27-55BB-F643DB23FB40}"/>
          </ac:spMkLst>
        </pc:spChg>
        <pc:spChg chg="mod">
          <ac:chgData name="Andrea König" userId="2c3ca67f-760b-4e38-89d1-9d2b9b09bc28" providerId="ADAL" clId="{3B03FFC4-AF03-4880-AF6D-D0BE33F4D372}" dt="2025-07-17T12:00:59.538" v="361" actId="20577"/>
          <ac:spMkLst>
            <pc:docMk/>
            <pc:sldMk cId="2130688492" sldId="270"/>
            <ac:spMk id="10" creationId="{53205C0F-FD65-001B-6706-8CE51986A967}"/>
          </ac:spMkLst>
        </pc:spChg>
        <pc:spChg chg="mod">
          <ac:chgData name="Andrea König" userId="2c3ca67f-760b-4e38-89d1-9d2b9b09bc28" providerId="ADAL" clId="{3B03FFC4-AF03-4880-AF6D-D0BE33F4D372}" dt="2025-07-17T12:02:16.538" v="395" actId="20577"/>
          <ac:spMkLst>
            <pc:docMk/>
            <pc:sldMk cId="2130688492" sldId="270"/>
            <ac:spMk id="11" creationId="{BF2E1FD5-5B80-6DA5-7AEE-A9ADE6ECB917}"/>
          </ac:spMkLst>
        </pc:spChg>
        <pc:spChg chg="mod">
          <ac:chgData name="Andrea König" userId="2c3ca67f-760b-4e38-89d1-9d2b9b09bc28" providerId="ADAL" clId="{3B03FFC4-AF03-4880-AF6D-D0BE33F4D372}" dt="2025-07-17T11:59:16.210" v="143" actId="20577"/>
          <ac:spMkLst>
            <pc:docMk/>
            <pc:sldMk cId="2130688492" sldId="270"/>
            <ac:spMk id="12" creationId="{C223060B-8ACB-4476-99B1-F3C2FB54AC2A}"/>
          </ac:spMkLst>
        </pc:spChg>
        <pc:spChg chg="mod">
          <ac:chgData name="Andrea König" userId="2c3ca67f-760b-4e38-89d1-9d2b9b09bc28" providerId="ADAL" clId="{3B03FFC4-AF03-4880-AF6D-D0BE33F4D372}" dt="2025-07-17T11:59:54.110" v="181" actId="20577"/>
          <ac:spMkLst>
            <pc:docMk/>
            <pc:sldMk cId="2130688492" sldId="270"/>
            <ac:spMk id="13" creationId="{ABB51C04-3D80-BF87-ABEF-282A256631EE}"/>
          </ac:spMkLst>
        </pc:spChg>
        <pc:spChg chg="mod">
          <ac:chgData name="Andrea König" userId="2c3ca67f-760b-4e38-89d1-9d2b9b09bc28" providerId="ADAL" clId="{3B03FFC4-AF03-4880-AF6D-D0BE33F4D372}" dt="2025-07-17T12:01:03.361" v="363" actId="20577"/>
          <ac:spMkLst>
            <pc:docMk/>
            <pc:sldMk cId="2130688492" sldId="270"/>
            <ac:spMk id="14" creationId="{B65F0CB4-C1F2-6DE2-E1A2-E9AEB6471371}"/>
          </ac:spMkLst>
        </pc:spChg>
        <pc:picChg chg="add mod">
          <ac:chgData name="Andrea König" userId="2c3ca67f-760b-4e38-89d1-9d2b9b09bc28" providerId="ADAL" clId="{3B03FFC4-AF03-4880-AF6D-D0BE33F4D372}" dt="2025-07-17T11:59:26.322" v="144"/>
          <ac:picMkLst>
            <pc:docMk/>
            <pc:sldMk cId="2130688492" sldId="270"/>
            <ac:picMk id="15" creationId="{11619796-DC5D-65D3-71DB-4E906C147882}"/>
          </ac:picMkLst>
        </pc:picChg>
      </pc:sldChg>
    </pc:docChg>
  </pc:docChgLst>
  <pc:docChgLst>
    <pc:chgData name="König Andrea" userId="2c3ca67f-760b-4e38-89d1-9d2b9b09bc28" providerId="ADAL" clId="{3B03FFC4-AF03-4880-AF6D-D0BE33F4D372}"/>
    <pc:docChg chg="undo redo custSel addSld modSld sldOrd">
      <pc:chgData name="König Andrea" userId="2c3ca67f-760b-4e38-89d1-9d2b9b09bc28" providerId="ADAL" clId="{3B03FFC4-AF03-4880-AF6D-D0BE33F4D372}" dt="2025-08-07T12:08:41.520" v="726" actId="1038"/>
      <pc:docMkLst>
        <pc:docMk/>
      </pc:docMkLst>
      <pc:sldChg chg="ord">
        <pc:chgData name="König Andrea" userId="2c3ca67f-760b-4e38-89d1-9d2b9b09bc28" providerId="ADAL" clId="{3B03FFC4-AF03-4880-AF6D-D0BE33F4D372}" dt="2025-08-04T16:36:09.636" v="701"/>
        <pc:sldMkLst>
          <pc:docMk/>
          <pc:sldMk cId="0" sldId="262"/>
        </pc:sldMkLst>
      </pc:sldChg>
      <pc:sldChg chg="addSp delSp modSp mod ord">
        <pc:chgData name="König Andrea" userId="2c3ca67f-760b-4e38-89d1-9d2b9b09bc28" providerId="ADAL" clId="{3B03FFC4-AF03-4880-AF6D-D0BE33F4D372}" dt="2025-08-04T16:36:46.332" v="708" actId="20577"/>
        <pc:sldMkLst>
          <pc:docMk/>
          <pc:sldMk cId="3344844406" sldId="263"/>
        </pc:sldMkLst>
        <pc:spChg chg="del mod">
          <ac:chgData name="König Andrea" userId="2c3ca67f-760b-4e38-89d1-9d2b9b09bc28" providerId="ADAL" clId="{3B03FFC4-AF03-4880-AF6D-D0BE33F4D372}" dt="2025-08-04T16:36:42.692" v="706" actId="478"/>
          <ac:spMkLst>
            <pc:docMk/>
            <pc:sldMk cId="3344844406" sldId="263"/>
            <ac:spMk id="3" creationId="{2A856BD1-4373-A2BA-2498-B89B3361824C}"/>
          </ac:spMkLst>
        </pc:spChg>
        <pc:spChg chg="add mod">
          <ac:chgData name="König Andrea" userId="2c3ca67f-760b-4e38-89d1-9d2b9b09bc28" providerId="ADAL" clId="{3B03FFC4-AF03-4880-AF6D-D0BE33F4D372}" dt="2025-08-04T16:36:46.332" v="708" actId="20577"/>
          <ac:spMkLst>
            <pc:docMk/>
            <pc:sldMk cId="3344844406" sldId="263"/>
            <ac:spMk id="8" creationId="{506F8B51-433F-D3B2-D3DA-D32C1C574116}"/>
          </ac:spMkLst>
        </pc:spChg>
      </pc:sldChg>
      <pc:sldChg chg="modSp mod ord">
        <pc:chgData name="König Andrea" userId="2c3ca67f-760b-4e38-89d1-9d2b9b09bc28" providerId="ADAL" clId="{3B03FFC4-AF03-4880-AF6D-D0BE33F4D372}" dt="2025-08-04T16:35:36.652" v="695"/>
        <pc:sldMkLst>
          <pc:docMk/>
          <pc:sldMk cId="2778864564" sldId="264"/>
        </pc:sldMkLst>
        <pc:spChg chg="mod">
          <ac:chgData name="König Andrea" userId="2c3ca67f-760b-4e38-89d1-9d2b9b09bc28" providerId="ADAL" clId="{3B03FFC4-AF03-4880-AF6D-D0BE33F4D372}" dt="2025-08-04T16:35:32.565" v="693" actId="20577"/>
          <ac:spMkLst>
            <pc:docMk/>
            <pc:sldMk cId="2778864564" sldId="264"/>
            <ac:spMk id="3" creationId="{40340B8B-D8ED-F976-D9C6-72276D470202}"/>
          </ac:spMkLst>
        </pc:spChg>
      </pc:sldChg>
      <pc:sldChg chg="addSp delSp modSp mod ord">
        <pc:chgData name="König Andrea" userId="2c3ca67f-760b-4e38-89d1-9d2b9b09bc28" providerId="ADAL" clId="{3B03FFC4-AF03-4880-AF6D-D0BE33F4D372}" dt="2025-08-07T12:08:41.520" v="726" actId="1038"/>
        <pc:sldMkLst>
          <pc:docMk/>
          <pc:sldMk cId="2577919087" sldId="265"/>
        </pc:sldMkLst>
        <pc:spChg chg="mod">
          <ac:chgData name="König Andrea" userId="2c3ca67f-760b-4e38-89d1-9d2b9b09bc28" providerId="ADAL" clId="{3B03FFC4-AF03-4880-AF6D-D0BE33F4D372}" dt="2025-08-04T16:34:16.114" v="681"/>
          <ac:spMkLst>
            <pc:docMk/>
            <pc:sldMk cId="2577919087" sldId="265"/>
            <ac:spMk id="2" creationId="{520D2FD0-33D2-9883-1D50-FF077AC24F58}"/>
          </ac:spMkLst>
        </pc:spChg>
        <pc:spChg chg="mod">
          <ac:chgData name="König Andrea" userId="2c3ca67f-760b-4e38-89d1-9d2b9b09bc28" providerId="ADAL" clId="{3B03FFC4-AF03-4880-AF6D-D0BE33F4D372}" dt="2025-08-07T12:03:52.127" v="717" actId="6549"/>
          <ac:spMkLst>
            <pc:docMk/>
            <pc:sldMk cId="2577919087" sldId="265"/>
            <ac:spMk id="4" creationId="{85111CF6-AE87-97A5-8D72-E097EDC57196}"/>
          </ac:spMkLst>
        </pc:spChg>
        <pc:spChg chg="add mod">
          <ac:chgData name="König Andrea" userId="2c3ca67f-760b-4e38-89d1-9d2b9b09bc28" providerId="ADAL" clId="{3B03FFC4-AF03-4880-AF6D-D0BE33F4D372}" dt="2025-08-07T12:08:28.296" v="718" actId="478"/>
          <ac:spMkLst>
            <pc:docMk/>
            <pc:sldMk cId="2577919087" sldId="265"/>
            <ac:spMk id="6" creationId="{147090D1-CA17-DEBD-849C-DE81F5813323}"/>
          </ac:spMkLst>
        </pc:spChg>
        <pc:spChg chg="add del mod">
          <ac:chgData name="König Andrea" userId="2c3ca67f-760b-4e38-89d1-9d2b9b09bc28" providerId="ADAL" clId="{3B03FFC4-AF03-4880-AF6D-D0BE33F4D372}" dt="2025-08-04T16:36:29.188" v="705" actId="478"/>
          <ac:spMkLst>
            <pc:docMk/>
            <pc:sldMk cId="2577919087" sldId="265"/>
            <ac:spMk id="6" creationId="{DC57E1A8-4212-FC01-5B0A-152B9B4CBAAE}"/>
          </ac:spMkLst>
        </pc:spChg>
        <pc:spChg chg="add mod">
          <ac:chgData name="König Andrea" userId="2c3ca67f-760b-4e38-89d1-9d2b9b09bc28" providerId="ADAL" clId="{3B03FFC4-AF03-4880-AF6D-D0BE33F4D372}" dt="2025-08-04T16:37:17.423" v="713" actId="1076"/>
          <ac:spMkLst>
            <pc:docMk/>
            <pc:sldMk cId="2577919087" sldId="265"/>
            <ac:spMk id="8" creationId="{83E96AC9-E934-FD15-21F8-EF365DC4ED5D}"/>
          </ac:spMkLst>
        </pc:spChg>
        <pc:picChg chg="del">
          <ac:chgData name="König Andrea" userId="2c3ca67f-760b-4e38-89d1-9d2b9b09bc28" providerId="ADAL" clId="{3B03FFC4-AF03-4880-AF6D-D0BE33F4D372}" dt="2025-08-07T12:08:28.296" v="718" actId="478"/>
          <ac:picMkLst>
            <pc:docMk/>
            <pc:sldMk cId="2577919087" sldId="265"/>
            <ac:picMk id="9" creationId="{9DDA91CF-F2BF-AFBA-4334-B5363A6B7D0C}"/>
          </ac:picMkLst>
        </pc:picChg>
        <pc:picChg chg="add mod">
          <ac:chgData name="König Andrea" userId="2c3ca67f-760b-4e38-89d1-9d2b9b09bc28" providerId="ADAL" clId="{3B03FFC4-AF03-4880-AF6D-D0BE33F4D372}" dt="2025-08-07T12:08:41.520" v="726" actId="1038"/>
          <ac:picMkLst>
            <pc:docMk/>
            <pc:sldMk cId="2577919087" sldId="265"/>
            <ac:picMk id="1026" creationId="{CE7519D9-61EE-5C09-7B02-D0B2F80A62D1}"/>
          </ac:picMkLst>
        </pc:picChg>
      </pc:sldChg>
      <pc:sldChg chg="modSp mod">
        <pc:chgData name="König Andrea" userId="2c3ca67f-760b-4e38-89d1-9d2b9b09bc28" providerId="ADAL" clId="{3B03FFC4-AF03-4880-AF6D-D0BE33F4D372}" dt="2025-08-04T16:35:56.095" v="697" actId="20577"/>
        <pc:sldMkLst>
          <pc:docMk/>
          <pc:sldMk cId="2130688492" sldId="270"/>
        </pc:sldMkLst>
        <pc:spChg chg="mod">
          <ac:chgData name="König Andrea" userId="2c3ca67f-760b-4e38-89d1-9d2b9b09bc28" providerId="ADAL" clId="{3B03FFC4-AF03-4880-AF6D-D0BE33F4D372}" dt="2025-08-04T15:54:23.737" v="666" actId="20577"/>
          <ac:spMkLst>
            <pc:docMk/>
            <pc:sldMk cId="2130688492" sldId="270"/>
            <ac:spMk id="2" creationId="{C4C1EFA6-939B-C0A2-99DF-60DF9F5B740F}"/>
          </ac:spMkLst>
        </pc:spChg>
        <pc:spChg chg="mod">
          <ac:chgData name="König Andrea" userId="2c3ca67f-760b-4e38-89d1-9d2b9b09bc28" providerId="ADAL" clId="{3B03FFC4-AF03-4880-AF6D-D0BE33F4D372}" dt="2025-08-04T15:45:52.424" v="641" actId="20577"/>
          <ac:spMkLst>
            <pc:docMk/>
            <pc:sldMk cId="2130688492" sldId="270"/>
            <ac:spMk id="3" creationId="{9B6CB4AC-6238-E5E9-F23E-5DD0E56D0DEF}"/>
          </ac:spMkLst>
        </pc:spChg>
        <pc:spChg chg="mod">
          <ac:chgData name="König Andrea" userId="2c3ca67f-760b-4e38-89d1-9d2b9b09bc28" providerId="ADAL" clId="{3B03FFC4-AF03-4880-AF6D-D0BE33F4D372}" dt="2025-08-04T15:35:02.137" v="279" actId="1035"/>
          <ac:spMkLst>
            <pc:docMk/>
            <pc:sldMk cId="2130688492" sldId="270"/>
            <ac:spMk id="4" creationId="{5B2F7501-12DA-047A-35F7-68668E14CE03}"/>
          </ac:spMkLst>
        </pc:spChg>
        <pc:spChg chg="mod">
          <ac:chgData name="König Andrea" userId="2c3ca67f-760b-4e38-89d1-9d2b9b09bc28" providerId="ADAL" clId="{3B03FFC4-AF03-4880-AF6D-D0BE33F4D372}" dt="2025-08-04T15:54:26.729" v="673" actId="20577"/>
          <ac:spMkLst>
            <pc:docMk/>
            <pc:sldMk cId="2130688492" sldId="270"/>
            <ac:spMk id="5" creationId="{7C07FAB1-F71D-3CA3-B4F7-9E044A4F49EA}"/>
          </ac:spMkLst>
        </pc:spChg>
        <pc:spChg chg="mod">
          <ac:chgData name="König Andrea" userId="2c3ca67f-760b-4e38-89d1-9d2b9b09bc28" providerId="ADAL" clId="{3B03FFC4-AF03-4880-AF6D-D0BE33F4D372}" dt="2025-08-04T15:45:54.992" v="643" actId="20577"/>
          <ac:spMkLst>
            <pc:docMk/>
            <pc:sldMk cId="2130688492" sldId="270"/>
            <ac:spMk id="6" creationId="{E60CE75B-843B-8F91-13C4-94F14238BF13}"/>
          </ac:spMkLst>
        </pc:spChg>
        <pc:spChg chg="mod">
          <ac:chgData name="König Andrea" userId="2c3ca67f-760b-4e38-89d1-9d2b9b09bc28" providerId="ADAL" clId="{3B03FFC4-AF03-4880-AF6D-D0BE33F4D372}" dt="2025-08-04T15:36:07.249" v="306" actId="20577"/>
          <ac:spMkLst>
            <pc:docMk/>
            <pc:sldMk cId="2130688492" sldId="270"/>
            <ac:spMk id="7" creationId="{7959F4F3-86E2-FF94-2599-2EF94744A667}"/>
          </ac:spMkLst>
        </pc:spChg>
        <pc:spChg chg="mod">
          <ac:chgData name="König Andrea" userId="2c3ca67f-760b-4e38-89d1-9d2b9b09bc28" providerId="ADAL" clId="{3B03FFC4-AF03-4880-AF6D-D0BE33F4D372}" dt="2025-08-04T15:54:29.425" v="680" actId="20577"/>
          <ac:spMkLst>
            <pc:docMk/>
            <pc:sldMk cId="2130688492" sldId="270"/>
            <ac:spMk id="8" creationId="{1F7EC5AC-34FD-61D0-92E4-B86FFDF42C33}"/>
          </ac:spMkLst>
        </pc:spChg>
        <pc:spChg chg="mod">
          <ac:chgData name="König Andrea" userId="2c3ca67f-760b-4e38-89d1-9d2b9b09bc28" providerId="ADAL" clId="{3B03FFC4-AF03-4880-AF6D-D0BE33F4D372}" dt="2025-08-04T15:35:06.044" v="281" actId="20577"/>
          <ac:spMkLst>
            <pc:docMk/>
            <pc:sldMk cId="2130688492" sldId="270"/>
            <ac:spMk id="10" creationId="{53205C0F-FD65-001B-6706-8CE51986A967}"/>
          </ac:spMkLst>
        </pc:spChg>
        <pc:spChg chg="mod">
          <ac:chgData name="König Andrea" userId="2c3ca67f-760b-4e38-89d1-9d2b9b09bc28" providerId="ADAL" clId="{3B03FFC4-AF03-4880-AF6D-D0BE33F4D372}" dt="2025-08-04T16:35:56.095" v="697" actId="20577"/>
          <ac:spMkLst>
            <pc:docMk/>
            <pc:sldMk cId="2130688492" sldId="270"/>
            <ac:spMk id="11" creationId="{BF2E1FD5-5B80-6DA5-7AEE-A9ADE6ECB917}"/>
          </ac:spMkLst>
        </pc:spChg>
        <pc:spChg chg="mod">
          <ac:chgData name="König Andrea" userId="2c3ca67f-760b-4e38-89d1-9d2b9b09bc28" providerId="ADAL" clId="{3B03FFC4-AF03-4880-AF6D-D0BE33F4D372}" dt="2025-08-04T15:46:24.914" v="652" actId="20577"/>
          <ac:spMkLst>
            <pc:docMk/>
            <pc:sldMk cId="2130688492" sldId="270"/>
            <ac:spMk id="12" creationId="{C223060B-8ACB-4476-99B1-F3C2FB54AC2A}"/>
          </ac:spMkLst>
        </pc:spChg>
        <pc:spChg chg="mod">
          <ac:chgData name="König Andrea" userId="2c3ca67f-760b-4e38-89d1-9d2b9b09bc28" providerId="ADAL" clId="{3B03FFC4-AF03-4880-AF6D-D0BE33F4D372}" dt="2025-08-04T15:46:09.249" v="645" actId="20577"/>
          <ac:spMkLst>
            <pc:docMk/>
            <pc:sldMk cId="2130688492" sldId="270"/>
            <ac:spMk id="14" creationId="{B65F0CB4-C1F2-6DE2-E1A2-E9AEB6471371}"/>
          </ac:spMkLst>
        </pc:spChg>
      </pc:sldChg>
      <pc:sldChg chg="modSp add mod ord">
        <pc:chgData name="König Andrea" userId="2c3ca67f-760b-4e38-89d1-9d2b9b09bc28" providerId="ADAL" clId="{3B03FFC4-AF03-4880-AF6D-D0BE33F4D372}" dt="2025-08-04T16:34:52.572" v="687"/>
        <pc:sldMkLst>
          <pc:docMk/>
          <pc:sldMk cId="3534101533" sldId="271"/>
        </pc:sldMkLst>
        <pc:spChg chg="mod">
          <ac:chgData name="König Andrea" userId="2c3ca67f-760b-4e38-89d1-9d2b9b09bc28" providerId="ADAL" clId="{3B03FFC4-AF03-4880-AF6D-D0BE33F4D372}" dt="2025-08-04T15:37:38.264" v="386" actId="20577"/>
          <ac:spMkLst>
            <pc:docMk/>
            <pc:sldMk cId="3534101533" sldId="271"/>
            <ac:spMk id="924897461" creationId="{FF6B651A-4A12-4FE1-F09D-E9C5C90CFACF}"/>
          </ac:spMkLst>
        </pc:spChg>
        <pc:spChg chg="mod">
          <ac:chgData name="König Andrea" userId="2c3ca67f-760b-4e38-89d1-9d2b9b09bc28" providerId="ADAL" clId="{3B03FFC4-AF03-4880-AF6D-D0BE33F4D372}" dt="2025-08-04T15:39:23.539" v="638" actId="20577"/>
          <ac:spMkLst>
            <pc:docMk/>
            <pc:sldMk cId="3534101533" sldId="271"/>
            <ac:spMk id="1002732902" creationId="{8EAEAF16-6952-2E1E-4B4A-4F2B0957B0AE}"/>
          </ac:spMkLst>
        </pc:spChg>
        <pc:spChg chg="mod">
          <ac:chgData name="König Andrea" userId="2c3ca67f-760b-4e38-89d1-9d2b9b09bc28" providerId="ADAL" clId="{3B03FFC4-AF03-4880-AF6D-D0BE33F4D372}" dt="2025-08-04T15:37:46.316" v="403" actId="20577"/>
          <ac:spMkLst>
            <pc:docMk/>
            <pc:sldMk cId="3534101533" sldId="271"/>
            <ac:spMk id="1066484667" creationId="{7195105E-B457-C1FF-498C-C7D2B041A3CB}"/>
          </ac:spMkLst>
        </pc:spChg>
        <pc:spChg chg="mod">
          <ac:chgData name="König Andrea" userId="2c3ca67f-760b-4e38-89d1-9d2b9b09bc28" providerId="ADAL" clId="{3B03FFC4-AF03-4880-AF6D-D0BE33F4D372}" dt="2025-08-04T15:37:50.551" v="415" actId="20577"/>
          <ac:spMkLst>
            <pc:docMk/>
            <pc:sldMk cId="3534101533" sldId="271"/>
            <ac:spMk id="1895893807" creationId="{114D6585-E7D8-BC61-A60B-31AED50C7E98}"/>
          </ac:spMkLst>
        </pc:spChg>
        <pc:spChg chg="mod">
          <ac:chgData name="König Andrea" userId="2c3ca67f-760b-4e38-89d1-9d2b9b09bc28" providerId="ADAL" clId="{3B03FFC4-AF03-4880-AF6D-D0BE33F4D372}" dt="2025-08-04T15:39:02.610" v="549" actId="113"/>
          <ac:spMkLst>
            <pc:docMk/>
            <pc:sldMk cId="3534101533" sldId="271"/>
            <ac:spMk id="1930336182" creationId="{7C597AA1-5033-4AAA-6892-931842AC87A1}"/>
          </ac:spMkLst>
        </pc:spChg>
        <pc:spChg chg="mod">
          <ac:chgData name="König Andrea" userId="2c3ca67f-760b-4e38-89d1-9d2b9b09bc28" providerId="ADAL" clId="{3B03FFC4-AF03-4880-AF6D-D0BE33F4D372}" dt="2025-08-04T15:37:24.950" v="361" actId="20577"/>
          <ac:spMkLst>
            <pc:docMk/>
            <pc:sldMk cId="3534101533" sldId="271"/>
            <ac:spMk id="1933878101" creationId="{1435E98E-A3F4-D077-8ABF-AA57ADB85BAD}"/>
          </ac:spMkLst>
        </pc:spChg>
        <pc:spChg chg="mod">
          <ac:chgData name="König Andrea" userId="2c3ca67f-760b-4e38-89d1-9d2b9b09bc28" providerId="ADAL" clId="{3B03FFC4-AF03-4880-AF6D-D0BE33F4D372}" dt="2025-08-04T16:34:39.887" v="685" actId="20577"/>
          <ac:spMkLst>
            <pc:docMk/>
            <pc:sldMk cId="3534101533" sldId="271"/>
            <ac:spMk id="1967482681" creationId="{61A06FAF-7E7C-5C56-B0EC-8ADC4D1DC56F}"/>
          </ac:spMkLst>
        </pc:spChg>
      </pc:sldChg>
    </pc:docChg>
  </pc:docChgLst>
  <pc:docChgLst>
    <pc:chgData name="König Andrea" userId="2c3ca67f-760b-4e38-89d1-9d2b9b09bc28" providerId="ADAL" clId="{6303DAF1-8871-47FB-9852-7BE1554DC3A5}"/>
    <pc:docChg chg="undo custSel addSld modSld">
      <pc:chgData name="König Andrea" userId="2c3ca67f-760b-4e38-89d1-9d2b9b09bc28" providerId="ADAL" clId="{6303DAF1-8871-47FB-9852-7BE1554DC3A5}" dt="2025-07-10T13:35:11.164" v="1209" actId="20577"/>
      <pc:docMkLst>
        <pc:docMk/>
      </pc:docMkLst>
      <pc:sldChg chg="modSp mod">
        <pc:chgData name="König Andrea" userId="2c3ca67f-760b-4e38-89d1-9d2b9b09bc28" providerId="ADAL" clId="{6303DAF1-8871-47FB-9852-7BE1554DC3A5}" dt="2025-07-10T10:10:56.909" v="492" actId="20577"/>
        <pc:sldMkLst>
          <pc:docMk/>
          <pc:sldMk cId="0" sldId="261"/>
        </pc:sldMkLst>
        <pc:spChg chg="mod">
          <ac:chgData name="König Andrea" userId="2c3ca67f-760b-4e38-89d1-9d2b9b09bc28" providerId="ADAL" clId="{6303DAF1-8871-47FB-9852-7BE1554DC3A5}" dt="2025-07-10T10:10:56.909" v="492" actId="20577"/>
          <ac:spMkLst>
            <pc:docMk/>
            <pc:sldMk cId="0" sldId="261"/>
            <ac:spMk id="2035808233" creationId="{00000000-0000-0000-0000-000000000000}"/>
          </ac:spMkLst>
        </pc:spChg>
      </pc:sldChg>
      <pc:sldChg chg="addSp delSp modSp add mod">
        <pc:chgData name="König Andrea" userId="2c3ca67f-760b-4e38-89d1-9d2b9b09bc28" providerId="ADAL" clId="{6303DAF1-8871-47FB-9852-7BE1554DC3A5}" dt="2025-07-10T13:30:30.393" v="1173" actId="1035"/>
        <pc:sldMkLst>
          <pc:docMk/>
          <pc:sldMk cId="3344844406" sldId="263"/>
        </pc:sldMkLst>
        <pc:spChg chg="mod">
          <ac:chgData name="König Andrea" userId="2c3ca67f-760b-4e38-89d1-9d2b9b09bc28" providerId="ADAL" clId="{6303DAF1-8871-47FB-9852-7BE1554DC3A5}" dt="2025-07-10T09:37:13.588" v="394" actId="20577"/>
          <ac:spMkLst>
            <pc:docMk/>
            <pc:sldMk cId="3344844406" sldId="263"/>
            <ac:spMk id="3" creationId="{2A856BD1-4373-A2BA-2498-B89B3361824C}"/>
          </ac:spMkLst>
        </pc:spChg>
        <pc:spChg chg="mod">
          <ac:chgData name="König Andrea" userId="2c3ca67f-760b-4e38-89d1-9d2b9b09bc28" providerId="ADAL" clId="{6303DAF1-8871-47FB-9852-7BE1554DC3A5}" dt="2025-07-10T09:34:06.802" v="40" actId="20577"/>
          <ac:spMkLst>
            <pc:docMk/>
            <pc:sldMk cId="3344844406" sldId="263"/>
            <ac:spMk id="4" creationId="{9F6AB523-4093-ACD1-918D-7841859C3610}"/>
          </ac:spMkLst>
        </pc:spChg>
        <pc:spChg chg="add mod">
          <ac:chgData name="König Andrea" userId="2c3ca67f-760b-4e38-89d1-9d2b9b09bc28" providerId="ADAL" clId="{6303DAF1-8871-47FB-9852-7BE1554DC3A5}" dt="2025-07-10T13:30:30.393" v="1173" actId="1035"/>
          <ac:spMkLst>
            <pc:docMk/>
            <pc:sldMk cId="3344844406" sldId="263"/>
            <ac:spMk id="5" creationId="{A857D24B-4C27-B5B3-F3E0-53732A71667B}"/>
          </ac:spMkLst>
        </pc:spChg>
        <pc:spChg chg="mod">
          <ac:chgData name="König Andrea" userId="2c3ca67f-760b-4e38-89d1-9d2b9b09bc28" providerId="ADAL" clId="{6303DAF1-8871-47FB-9852-7BE1554DC3A5}" dt="2025-07-10T09:36:39.222" v="362" actId="20577"/>
          <ac:spMkLst>
            <pc:docMk/>
            <pc:sldMk cId="3344844406" sldId="263"/>
            <ac:spMk id="6" creationId="{B216580B-9D2B-EADA-65FC-3D0DBC3A9286}"/>
          </ac:spMkLst>
        </pc:spChg>
        <pc:spChg chg="del">
          <ac:chgData name="König Andrea" userId="2c3ca67f-760b-4e38-89d1-9d2b9b09bc28" providerId="ADAL" clId="{6303DAF1-8871-47FB-9852-7BE1554DC3A5}" dt="2025-07-10T09:34:15.641" v="42" actId="478"/>
          <ac:spMkLst>
            <pc:docMk/>
            <pc:sldMk cId="3344844406" sldId="263"/>
            <ac:spMk id="7" creationId="{C738DFE1-11A1-6177-98F0-6A8C6220B6A6}"/>
          </ac:spMkLst>
        </pc:spChg>
        <pc:spChg chg="mod">
          <ac:chgData name="König Andrea" userId="2c3ca67f-760b-4e38-89d1-9d2b9b09bc28" providerId="ADAL" clId="{6303DAF1-8871-47FB-9852-7BE1554DC3A5}" dt="2025-07-10T09:34:28.971" v="77" actId="20577"/>
          <ac:spMkLst>
            <pc:docMk/>
            <pc:sldMk cId="3344844406" sldId="263"/>
            <ac:spMk id="9" creationId="{6B979E61-E47E-2DA7-5E9D-CFBB11ADA965}"/>
          </ac:spMkLst>
        </pc:spChg>
        <pc:spChg chg="del">
          <ac:chgData name="König Andrea" userId="2c3ca67f-760b-4e38-89d1-9d2b9b09bc28" providerId="ADAL" clId="{6303DAF1-8871-47FB-9852-7BE1554DC3A5}" dt="2025-07-10T09:34:19.984" v="44" actId="478"/>
          <ac:spMkLst>
            <pc:docMk/>
            <pc:sldMk cId="3344844406" sldId="263"/>
            <ac:spMk id="10" creationId="{1B515B40-6B28-1440-E708-60ADC02387F1}"/>
          </ac:spMkLst>
        </pc:spChg>
        <pc:spChg chg="del">
          <ac:chgData name="König Andrea" userId="2c3ca67f-760b-4e38-89d1-9d2b9b09bc28" providerId="ADAL" clId="{6303DAF1-8871-47FB-9852-7BE1554DC3A5}" dt="2025-07-10T09:34:18.669" v="43" actId="478"/>
          <ac:spMkLst>
            <pc:docMk/>
            <pc:sldMk cId="3344844406" sldId="263"/>
            <ac:spMk id="13" creationId="{E9F1A888-04EC-5ACA-6B6F-8C6A249DC06C}"/>
          </ac:spMkLst>
        </pc:spChg>
        <pc:spChg chg="del">
          <ac:chgData name="König Andrea" userId="2c3ca67f-760b-4e38-89d1-9d2b9b09bc28" providerId="ADAL" clId="{6303DAF1-8871-47FB-9852-7BE1554DC3A5}" dt="2025-07-10T09:34:15.641" v="42" actId="478"/>
          <ac:spMkLst>
            <pc:docMk/>
            <pc:sldMk cId="3344844406" sldId="263"/>
            <ac:spMk id="16" creationId="{C88C47AE-DEBC-65AD-5350-9DD46AEEE738}"/>
          </ac:spMkLst>
        </pc:spChg>
        <pc:spChg chg="del">
          <ac:chgData name="König Andrea" userId="2c3ca67f-760b-4e38-89d1-9d2b9b09bc28" providerId="ADAL" clId="{6303DAF1-8871-47FB-9852-7BE1554DC3A5}" dt="2025-07-10T09:34:15.641" v="42" actId="478"/>
          <ac:spMkLst>
            <pc:docMk/>
            <pc:sldMk cId="3344844406" sldId="263"/>
            <ac:spMk id="19" creationId="{FC4D6BCA-6217-37A8-1566-81F315F6C035}"/>
          </ac:spMkLst>
        </pc:spChg>
        <pc:spChg chg="del">
          <ac:chgData name="König Andrea" userId="2c3ca67f-760b-4e38-89d1-9d2b9b09bc28" providerId="ADAL" clId="{6303DAF1-8871-47FB-9852-7BE1554DC3A5}" dt="2025-07-10T09:34:15.641" v="42" actId="478"/>
          <ac:spMkLst>
            <pc:docMk/>
            <pc:sldMk cId="3344844406" sldId="263"/>
            <ac:spMk id="22" creationId="{4B3E2DFF-579F-62A9-4742-A7723BCA54A5}"/>
          </ac:spMkLst>
        </pc:spChg>
        <pc:spChg chg="del">
          <ac:chgData name="König Andrea" userId="2c3ca67f-760b-4e38-89d1-9d2b9b09bc28" providerId="ADAL" clId="{6303DAF1-8871-47FB-9852-7BE1554DC3A5}" dt="2025-07-10T09:34:15.641" v="42" actId="478"/>
          <ac:spMkLst>
            <pc:docMk/>
            <pc:sldMk cId="3344844406" sldId="263"/>
            <ac:spMk id="25" creationId="{E109AF89-E94A-0E9F-8E8B-E5051F4C297E}"/>
          </ac:spMkLst>
        </pc:spChg>
        <pc:spChg chg="del">
          <ac:chgData name="König Andrea" userId="2c3ca67f-760b-4e38-89d1-9d2b9b09bc28" providerId="ADAL" clId="{6303DAF1-8871-47FB-9852-7BE1554DC3A5}" dt="2025-07-10T09:34:15.641" v="42" actId="478"/>
          <ac:spMkLst>
            <pc:docMk/>
            <pc:sldMk cId="3344844406" sldId="263"/>
            <ac:spMk id="28" creationId="{ADBA22D8-34F8-D56B-70D9-B3EBCFEC8F05}"/>
          </ac:spMkLst>
        </pc:spChg>
        <pc:spChg chg="del">
          <ac:chgData name="König Andrea" userId="2c3ca67f-760b-4e38-89d1-9d2b9b09bc28" providerId="ADAL" clId="{6303DAF1-8871-47FB-9852-7BE1554DC3A5}" dt="2025-07-10T09:34:15.641" v="42" actId="478"/>
          <ac:spMkLst>
            <pc:docMk/>
            <pc:sldMk cId="3344844406" sldId="263"/>
            <ac:spMk id="31" creationId="{F99C3959-11AE-54AE-4BAE-4648A74BA39F}"/>
          </ac:spMkLst>
        </pc:spChg>
        <pc:spChg chg="mod">
          <ac:chgData name="König Andrea" userId="2c3ca67f-760b-4e38-89d1-9d2b9b09bc28" providerId="ADAL" clId="{6303DAF1-8871-47FB-9852-7BE1554DC3A5}" dt="2025-07-10T09:36:15.640" v="361" actId="20577"/>
          <ac:spMkLst>
            <pc:docMk/>
            <pc:sldMk cId="3344844406" sldId="263"/>
            <ac:spMk id="34" creationId="{45F1AC4F-A3C0-8DCA-FE66-787FBE0B6C11}"/>
          </ac:spMkLst>
        </pc:spChg>
        <pc:spChg chg="mod">
          <ac:chgData name="König Andrea" userId="2c3ca67f-760b-4e38-89d1-9d2b9b09bc28" providerId="ADAL" clId="{6303DAF1-8871-47FB-9852-7BE1554DC3A5}" dt="2025-07-10T09:36:07.933" v="343" actId="20577"/>
          <ac:spMkLst>
            <pc:docMk/>
            <pc:sldMk cId="3344844406" sldId="263"/>
            <ac:spMk id="35" creationId="{53C26633-39D2-5FEA-C9B3-D639E10A5664}"/>
          </ac:spMkLst>
        </pc:spChg>
        <pc:spChg chg="del">
          <ac:chgData name="König Andrea" userId="2c3ca67f-760b-4e38-89d1-9d2b9b09bc28" providerId="ADAL" clId="{6303DAF1-8871-47FB-9852-7BE1554DC3A5}" dt="2025-07-10T09:34:15.641" v="42" actId="478"/>
          <ac:spMkLst>
            <pc:docMk/>
            <pc:sldMk cId="3344844406" sldId="263"/>
            <ac:spMk id="43" creationId="{46F46A80-F6AC-6989-FBCD-4D445D37BBA8}"/>
          </ac:spMkLst>
        </pc:spChg>
        <pc:grpChg chg="del">
          <ac:chgData name="König Andrea" userId="2c3ca67f-760b-4e38-89d1-9d2b9b09bc28" providerId="ADAL" clId="{6303DAF1-8871-47FB-9852-7BE1554DC3A5}" dt="2025-07-10T09:34:15.641" v="42" actId="478"/>
          <ac:grpSpMkLst>
            <pc:docMk/>
            <pc:sldMk cId="3344844406" sldId="263"/>
            <ac:grpSpMk id="49" creationId="{C0899264-93EC-F56C-DA6E-77A0CACDE427}"/>
          </ac:grpSpMkLst>
        </pc:grpChg>
        <pc:picChg chg="del">
          <ac:chgData name="König Andrea" userId="2c3ca67f-760b-4e38-89d1-9d2b9b09bc28" providerId="ADAL" clId="{6303DAF1-8871-47FB-9852-7BE1554DC3A5}" dt="2025-07-10T09:34:15.641" v="42" actId="478"/>
          <ac:picMkLst>
            <pc:docMk/>
            <pc:sldMk cId="3344844406" sldId="263"/>
            <ac:picMk id="37" creationId="{157C7DF4-0B94-C6E3-7733-379F6A8705D9}"/>
          </ac:picMkLst>
        </pc:picChg>
        <pc:picChg chg="del">
          <ac:chgData name="König Andrea" userId="2c3ca67f-760b-4e38-89d1-9d2b9b09bc28" providerId="ADAL" clId="{6303DAF1-8871-47FB-9852-7BE1554DC3A5}" dt="2025-07-10T09:34:10.732" v="41" actId="478"/>
          <ac:picMkLst>
            <pc:docMk/>
            <pc:sldMk cId="3344844406" sldId="263"/>
            <ac:picMk id="41" creationId="{BB9B68A9-CF96-A92C-BA9D-6CB927AF890C}"/>
          </ac:picMkLst>
        </pc:picChg>
      </pc:sldChg>
      <pc:sldChg chg="addSp modSp add mod">
        <pc:chgData name="König Andrea" userId="2c3ca67f-760b-4e38-89d1-9d2b9b09bc28" providerId="ADAL" clId="{6303DAF1-8871-47FB-9852-7BE1554DC3A5}" dt="2025-07-10T13:35:11.164" v="1209" actId="20577"/>
        <pc:sldMkLst>
          <pc:docMk/>
          <pc:sldMk cId="2778864564" sldId="264"/>
        </pc:sldMkLst>
        <pc:spChg chg="add mod">
          <ac:chgData name="König Andrea" userId="2c3ca67f-760b-4e38-89d1-9d2b9b09bc28" providerId="ADAL" clId="{6303DAF1-8871-47FB-9852-7BE1554DC3A5}" dt="2025-07-10T13:34:55.069" v="1179" actId="14100"/>
          <ac:spMkLst>
            <pc:docMk/>
            <pc:sldMk cId="2778864564" sldId="264"/>
            <ac:spMk id="5" creationId="{09DC4CCD-A616-CA72-61B7-351508051944}"/>
          </ac:spMkLst>
        </pc:spChg>
        <pc:spChg chg="mod">
          <ac:chgData name="König Andrea" userId="2c3ca67f-760b-4e38-89d1-9d2b9b09bc28" providerId="ADAL" clId="{6303DAF1-8871-47FB-9852-7BE1554DC3A5}" dt="2025-07-10T09:38:24.126" v="456" actId="20577"/>
          <ac:spMkLst>
            <pc:docMk/>
            <pc:sldMk cId="2778864564" sldId="264"/>
            <ac:spMk id="6" creationId="{CC849579-EC20-ECAF-A802-ECD5F771858D}"/>
          </ac:spMkLst>
        </pc:spChg>
        <pc:spChg chg="mod">
          <ac:chgData name="König Andrea" userId="2c3ca67f-760b-4e38-89d1-9d2b9b09bc28" providerId="ADAL" clId="{6303DAF1-8871-47FB-9852-7BE1554DC3A5}" dt="2025-07-10T13:35:11.164" v="1209" actId="20577"/>
          <ac:spMkLst>
            <pc:docMk/>
            <pc:sldMk cId="2778864564" sldId="264"/>
            <ac:spMk id="9" creationId="{903C9526-E9BE-B0D4-B8CC-1EA236CE9F53}"/>
          </ac:spMkLst>
        </pc:spChg>
        <pc:spChg chg="mod">
          <ac:chgData name="König Andrea" userId="2c3ca67f-760b-4e38-89d1-9d2b9b09bc28" providerId="ADAL" clId="{6303DAF1-8871-47FB-9852-7BE1554DC3A5}" dt="2025-07-10T09:38:15.039" v="453" actId="20577"/>
          <ac:spMkLst>
            <pc:docMk/>
            <pc:sldMk cId="2778864564" sldId="264"/>
            <ac:spMk id="35" creationId="{A7C8EBB5-375F-D4D2-B65D-3B2D37966AAF}"/>
          </ac:spMkLst>
        </pc:spChg>
      </pc:sldChg>
      <pc:sldChg chg="addSp delSp modSp add mod">
        <pc:chgData name="König Andrea" userId="2c3ca67f-760b-4e38-89d1-9d2b9b09bc28" providerId="ADAL" clId="{6303DAF1-8871-47FB-9852-7BE1554DC3A5}" dt="2025-07-10T09:52:19.924" v="478" actId="27614"/>
        <pc:sldMkLst>
          <pc:docMk/>
          <pc:sldMk cId="2577919087" sldId="265"/>
        </pc:sldMkLst>
        <pc:spChg chg="mod">
          <ac:chgData name="König Andrea" userId="2c3ca67f-760b-4e38-89d1-9d2b9b09bc28" providerId="ADAL" clId="{6303DAF1-8871-47FB-9852-7BE1554DC3A5}" dt="2025-07-10T09:46:04.853" v="471" actId="20577"/>
          <ac:spMkLst>
            <pc:docMk/>
            <pc:sldMk cId="2577919087" sldId="265"/>
            <ac:spMk id="2" creationId="{520D2FD0-33D2-9883-1D50-FF077AC24F58}"/>
          </ac:spMkLst>
        </pc:spChg>
        <pc:spChg chg="mod">
          <ac:chgData name="König Andrea" userId="2c3ca67f-760b-4e38-89d1-9d2b9b09bc28" providerId="ADAL" clId="{6303DAF1-8871-47FB-9852-7BE1554DC3A5}" dt="2025-07-10T09:50:02.180" v="475" actId="20577"/>
          <ac:spMkLst>
            <pc:docMk/>
            <pc:sldMk cId="2577919087" sldId="265"/>
            <ac:spMk id="4" creationId="{85111CF6-AE87-97A5-8D72-E097EDC57196}"/>
          </ac:spMkLst>
        </pc:spChg>
        <pc:spChg chg="add del mod">
          <ac:chgData name="König Andrea" userId="2c3ca67f-760b-4e38-89d1-9d2b9b09bc28" providerId="ADAL" clId="{6303DAF1-8871-47FB-9852-7BE1554DC3A5}" dt="2025-07-10T09:52:17.036" v="477" actId="931"/>
          <ac:spMkLst>
            <pc:docMk/>
            <pc:sldMk cId="2577919087" sldId="265"/>
            <ac:spMk id="7" creationId="{FDC3BEE6-65BF-E83E-90F6-4285EC4C3E84}"/>
          </ac:spMkLst>
        </pc:spChg>
        <pc:picChg chg="del">
          <ac:chgData name="König Andrea" userId="2c3ca67f-760b-4e38-89d1-9d2b9b09bc28" providerId="ADAL" clId="{6303DAF1-8871-47FB-9852-7BE1554DC3A5}" dt="2025-07-10T09:52:05.440" v="476" actId="478"/>
          <ac:picMkLst>
            <pc:docMk/>
            <pc:sldMk cId="2577919087" sldId="265"/>
            <ac:picMk id="6" creationId="{99D1DAF7-9ADB-8FC4-474B-8AD1269F259D}"/>
          </ac:picMkLst>
        </pc:picChg>
        <pc:picChg chg="add mod">
          <ac:chgData name="König Andrea" userId="2c3ca67f-760b-4e38-89d1-9d2b9b09bc28" providerId="ADAL" clId="{6303DAF1-8871-47FB-9852-7BE1554DC3A5}" dt="2025-07-10T09:52:19.924" v="478" actId="27614"/>
          <ac:picMkLst>
            <pc:docMk/>
            <pc:sldMk cId="2577919087" sldId="265"/>
            <ac:picMk id="9" creationId="{9DDA91CF-F2BF-AFBA-4334-B5363A6B7D0C}"/>
          </ac:picMkLst>
        </pc:picChg>
      </pc:sldChg>
      <pc:sldChg chg="addSp modSp add mod">
        <pc:chgData name="König Andrea" userId="2c3ca67f-760b-4e38-89d1-9d2b9b09bc28" providerId="ADAL" clId="{6303DAF1-8871-47FB-9852-7BE1554DC3A5}" dt="2025-07-10T10:13:52.534" v="618" actId="14100"/>
        <pc:sldMkLst>
          <pc:docMk/>
          <pc:sldMk cId="685491262" sldId="266"/>
        </pc:sldMkLst>
        <pc:spChg chg="add mod">
          <ac:chgData name="König Andrea" userId="2c3ca67f-760b-4e38-89d1-9d2b9b09bc28" providerId="ADAL" clId="{6303DAF1-8871-47FB-9852-7BE1554DC3A5}" dt="2025-07-10T10:13:52.534" v="618" actId="14100"/>
          <ac:spMkLst>
            <pc:docMk/>
            <pc:sldMk cId="685491262" sldId="266"/>
            <ac:spMk id="3" creationId="{98E67A72-BEC2-0ABE-18B5-3154DA408D02}"/>
          </ac:spMkLst>
        </pc:spChg>
        <pc:spChg chg="mod">
          <ac:chgData name="König Andrea" userId="2c3ca67f-760b-4e38-89d1-9d2b9b09bc28" providerId="ADAL" clId="{6303DAF1-8871-47FB-9852-7BE1554DC3A5}" dt="2025-07-10T10:13:28.026" v="615" actId="20577"/>
          <ac:spMkLst>
            <pc:docMk/>
            <pc:sldMk cId="685491262" sldId="266"/>
            <ac:spMk id="1820532495" creationId="{5BA2E22C-CCB6-D696-B98B-076C9E95F549}"/>
          </ac:spMkLst>
        </pc:spChg>
        <pc:picChg chg="add mod">
          <ac:chgData name="König Andrea" userId="2c3ca67f-760b-4e38-89d1-9d2b9b09bc28" providerId="ADAL" clId="{6303DAF1-8871-47FB-9852-7BE1554DC3A5}" dt="2025-07-10T10:11:07.692" v="494"/>
          <ac:picMkLst>
            <pc:docMk/>
            <pc:sldMk cId="685491262" sldId="266"/>
            <ac:picMk id="2" creationId="{AA84B05B-06B2-19D9-4D92-FB49E375E0D7}"/>
          </ac:picMkLst>
        </pc:picChg>
      </pc:sldChg>
      <pc:sldChg chg="new">
        <pc:chgData name="König Andrea" userId="2c3ca67f-760b-4e38-89d1-9d2b9b09bc28" providerId="ADAL" clId="{6303DAF1-8871-47FB-9852-7BE1554DC3A5}" dt="2025-07-10T11:46:26.628" v="619" actId="680"/>
        <pc:sldMkLst>
          <pc:docMk/>
          <pc:sldMk cId="1487078813" sldId="267"/>
        </pc:sldMkLst>
      </pc:sldChg>
      <pc:sldChg chg="modSp add mod">
        <pc:chgData name="König Andrea" userId="2c3ca67f-760b-4e38-89d1-9d2b9b09bc28" providerId="ADAL" clId="{6303DAF1-8871-47FB-9852-7BE1554DC3A5}" dt="2025-07-10T11:49:18.412" v="740" actId="1076"/>
        <pc:sldMkLst>
          <pc:docMk/>
          <pc:sldMk cId="2713825658" sldId="268"/>
        </pc:sldMkLst>
        <pc:spChg chg="mod">
          <ac:chgData name="König Andrea" userId="2c3ca67f-760b-4e38-89d1-9d2b9b09bc28" providerId="ADAL" clId="{6303DAF1-8871-47FB-9852-7BE1554DC3A5}" dt="2025-07-10T11:48:16.845" v="651" actId="20577"/>
          <ac:spMkLst>
            <pc:docMk/>
            <pc:sldMk cId="2713825658" sldId="268"/>
            <ac:spMk id="4" creationId="{DEAE15B3-9A94-33F5-A4BA-AAA8F8CD6B43}"/>
          </ac:spMkLst>
        </pc:spChg>
        <pc:spChg chg="mod">
          <ac:chgData name="König Andrea" userId="2c3ca67f-760b-4e38-89d1-9d2b9b09bc28" providerId="ADAL" clId="{6303DAF1-8871-47FB-9852-7BE1554DC3A5}" dt="2025-07-10T11:48:05.784" v="631" actId="20577"/>
          <ac:spMkLst>
            <pc:docMk/>
            <pc:sldMk cId="2713825658" sldId="268"/>
            <ac:spMk id="9" creationId="{77F89C2C-E1EE-BE4C-DC07-1260E0BE4C01}"/>
          </ac:spMkLst>
        </pc:spChg>
        <pc:spChg chg="mod">
          <ac:chgData name="König Andrea" userId="2c3ca67f-760b-4e38-89d1-9d2b9b09bc28" providerId="ADAL" clId="{6303DAF1-8871-47FB-9852-7BE1554DC3A5}" dt="2025-07-10T11:49:18.412" v="740" actId="1076"/>
          <ac:spMkLst>
            <pc:docMk/>
            <pc:sldMk cId="2713825658" sldId="268"/>
            <ac:spMk id="34" creationId="{2FCAD7BD-CC53-FD44-874E-3BD9E1C4B0F4}"/>
          </ac:spMkLst>
        </pc:spChg>
        <pc:spChg chg="mod">
          <ac:chgData name="König Andrea" userId="2c3ca67f-760b-4e38-89d1-9d2b9b09bc28" providerId="ADAL" clId="{6303DAF1-8871-47FB-9852-7BE1554DC3A5}" dt="2025-07-10T11:49:11.249" v="739" actId="403"/>
          <ac:spMkLst>
            <pc:docMk/>
            <pc:sldMk cId="2713825658" sldId="268"/>
            <ac:spMk id="35" creationId="{F757B9C1-A4EF-5C8D-4DA5-98247AC12002}"/>
          </ac:spMkLst>
        </pc:spChg>
      </pc:sldChg>
      <pc:sldChg chg="addSp modSp add mod">
        <pc:chgData name="König Andrea" userId="2c3ca67f-760b-4e38-89d1-9d2b9b09bc28" providerId="ADAL" clId="{6303DAF1-8871-47FB-9852-7BE1554DC3A5}" dt="2025-07-10T11:54:33.149" v="1166" actId="20577"/>
        <pc:sldMkLst>
          <pc:docMk/>
          <pc:sldMk cId="2775849096" sldId="269"/>
        </pc:sldMkLst>
        <pc:spChg chg="mod">
          <ac:chgData name="König Andrea" userId="2c3ca67f-760b-4e38-89d1-9d2b9b09bc28" providerId="ADAL" clId="{6303DAF1-8871-47FB-9852-7BE1554DC3A5}" dt="2025-07-10T11:50:51.766" v="828" actId="20577"/>
          <ac:spMkLst>
            <pc:docMk/>
            <pc:sldMk cId="2775849096" sldId="269"/>
            <ac:spMk id="924897461" creationId="{FF6B651A-4A12-4FE1-F09D-E9C5C90CFACF}"/>
          </ac:spMkLst>
        </pc:spChg>
        <pc:spChg chg="mod">
          <ac:chgData name="König Andrea" userId="2c3ca67f-760b-4e38-89d1-9d2b9b09bc28" providerId="ADAL" clId="{6303DAF1-8871-47FB-9852-7BE1554DC3A5}" dt="2025-07-10T11:54:06.958" v="1111" actId="20577"/>
          <ac:spMkLst>
            <pc:docMk/>
            <pc:sldMk cId="2775849096" sldId="269"/>
            <ac:spMk id="1002732902" creationId="{8EAEAF16-6952-2E1E-4B4A-4F2B0957B0AE}"/>
          </ac:spMkLst>
        </pc:spChg>
        <pc:spChg chg="mod">
          <ac:chgData name="König Andrea" userId="2c3ca67f-760b-4e38-89d1-9d2b9b09bc28" providerId="ADAL" clId="{6303DAF1-8871-47FB-9852-7BE1554DC3A5}" dt="2025-07-10T11:51:50.974" v="849" actId="20577"/>
          <ac:spMkLst>
            <pc:docMk/>
            <pc:sldMk cId="2775849096" sldId="269"/>
            <ac:spMk id="1066484667" creationId="{7195105E-B457-C1FF-498C-C7D2B041A3CB}"/>
          </ac:spMkLst>
        </pc:spChg>
        <pc:spChg chg="mod">
          <ac:chgData name="König Andrea" userId="2c3ca67f-760b-4e38-89d1-9d2b9b09bc28" providerId="ADAL" clId="{6303DAF1-8871-47FB-9852-7BE1554DC3A5}" dt="2025-07-10T11:51:39.766" v="838" actId="20577"/>
          <ac:spMkLst>
            <pc:docMk/>
            <pc:sldMk cId="2775849096" sldId="269"/>
            <ac:spMk id="1895893807" creationId="{114D6585-E7D8-BC61-A60B-31AED50C7E98}"/>
          </ac:spMkLst>
        </pc:spChg>
        <pc:spChg chg="mod">
          <ac:chgData name="König Andrea" userId="2c3ca67f-760b-4e38-89d1-9d2b9b09bc28" providerId="ADAL" clId="{6303DAF1-8871-47FB-9852-7BE1554DC3A5}" dt="2025-07-10T11:53:15.724" v="964" actId="20577"/>
          <ac:spMkLst>
            <pc:docMk/>
            <pc:sldMk cId="2775849096" sldId="269"/>
            <ac:spMk id="1930336182" creationId="{7C597AA1-5033-4AAA-6892-931842AC87A1}"/>
          </ac:spMkLst>
        </pc:spChg>
        <pc:spChg chg="mod">
          <ac:chgData name="König Andrea" userId="2c3ca67f-760b-4e38-89d1-9d2b9b09bc28" providerId="ADAL" clId="{6303DAF1-8871-47FB-9852-7BE1554DC3A5}" dt="2025-07-10T11:54:33.149" v="1166" actId="20577"/>
          <ac:spMkLst>
            <pc:docMk/>
            <pc:sldMk cId="2775849096" sldId="269"/>
            <ac:spMk id="1933878101" creationId="{1435E98E-A3F4-D077-8ABF-AA57ADB85BAD}"/>
          </ac:spMkLst>
        </pc:spChg>
        <pc:spChg chg="mod">
          <ac:chgData name="König Andrea" userId="2c3ca67f-760b-4e38-89d1-9d2b9b09bc28" providerId="ADAL" clId="{6303DAF1-8871-47FB-9852-7BE1554DC3A5}" dt="2025-07-10T11:52:04.723" v="877" actId="20577"/>
          <ac:spMkLst>
            <pc:docMk/>
            <pc:sldMk cId="2775849096" sldId="269"/>
            <ac:spMk id="1967482681" creationId="{61A06FAF-7E7C-5C56-B0EC-8ADC4D1DC56F}"/>
          </ac:spMkLst>
        </pc:spChg>
        <pc:picChg chg="add mod">
          <ac:chgData name="König Andrea" userId="2c3ca67f-760b-4e38-89d1-9d2b9b09bc28" providerId="ADAL" clId="{6303DAF1-8871-47FB-9852-7BE1554DC3A5}" dt="2025-07-10T11:51:05.951" v="831"/>
          <ac:picMkLst>
            <pc:docMk/>
            <pc:sldMk cId="2775849096" sldId="269"/>
            <ac:picMk id="2" creationId="{E6B109A8-96AC-DDFD-FA8A-4D0F8E2AE2CE}"/>
          </ac:picMkLst>
        </pc:picChg>
      </pc:sldChg>
      <pc:sldChg chg="new">
        <pc:chgData name="König Andrea" userId="2c3ca67f-760b-4e38-89d1-9d2b9b09bc28" providerId="ADAL" clId="{6303DAF1-8871-47FB-9852-7BE1554DC3A5}" dt="2025-07-10T12:27:48.534" v="1167" actId="680"/>
        <pc:sldMkLst>
          <pc:docMk/>
          <pc:sldMk cId="2130688492" sldId="270"/>
        </pc:sldMkLst>
      </pc:sldChg>
    </pc:docChg>
  </pc:docChgLst>
  <pc:docChgLst>
    <pc:chgData name="König Andrea" userId="2c3ca67f-760b-4e38-89d1-9d2b9b09bc28" providerId="ADAL" clId="{8451F1D5-D091-4534-9EF2-3524B78CFBB2}"/>
    <pc:docChg chg="delSld">
      <pc:chgData name="König Andrea" userId="2c3ca67f-760b-4e38-89d1-9d2b9b09bc28" providerId="ADAL" clId="{8451F1D5-D091-4534-9EF2-3524B78CFBB2}" dt="2025-08-08T14:30:43.788" v="14" actId="47"/>
      <pc:docMkLst>
        <pc:docMk/>
      </pc:docMkLst>
      <pc:sldChg chg="del">
        <pc:chgData name="König Andrea" userId="2c3ca67f-760b-4e38-89d1-9d2b9b09bc28" providerId="ADAL" clId="{8451F1D5-D091-4534-9EF2-3524B78CFBB2}" dt="2025-08-08T14:30:25.264" v="0" actId="47"/>
        <pc:sldMkLst>
          <pc:docMk/>
          <pc:sldMk cId="0" sldId="256"/>
        </pc:sldMkLst>
      </pc:sldChg>
      <pc:sldChg chg="del">
        <pc:chgData name="König Andrea" userId="2c3ca67f-760b-4e38-89d1-9d2b9b09bc28" providerId="ADAL" clId="{8451F1D5-D091-4534-9EF2-3524B78CFBB2}" dt="2025-08-08T14:30:25.652" v="1" actId="47"/>
        <pc:sldMkLst>
          <pc:docMk/>
          <pc:sldMk cId="0" sldId="257"/>
        </pc:sldMkLst>
      </pc:sldChg>
      <pc:sldChg chg="del">
        <pc:chgData name="König Andrea" userId="2c3ca67f-760b-4e38-89d1-9d2b9b09bc28" providerId="ADAL" clId="{8451F1D5-D091-4534-9EF2-3524B78CFBB2}" dt="2025-08-08T14:30:26.418" v="3" actId="47"/>
        <pc:sldMkLst>
          <pc:docMk/>
          <pc:sldMk cId="0" sldId="258"/>
        </pc:sldMkLst>
      </pc:sldChg>
      <pc:sldChg chg="del">
        <pc:chgData name="König Andrea" userId="2c3ca67f-760b-4e38-89d1-9d2b9b09bc28" providerId="ADAL" clId="{8451F1D5-D091-4534-9EF2-3524B78CFBB2}" dt="2025-08-08T14:30:27.188" v="4" actId="47"/>
        <pc:sldMkLst>
          <pc:docMk/>
          <pc:sldMk cId="0" sldId="259"/>
        </pc:sldMkLst>
      </pc:sldChg>
      <pc:sldChg chg="del">
        <pc:chgData name="König Andrea" userId="2c3ca67f-760b-4e38-89d1-9d2b9b09bc28" providerId="ADAL" clId="{8451F1D5-D091-4534-9EF2-3524B78CFBB2}" dt="2025-08-08T14:30:28.672" v="7" actId="47"/>
        <pc:sldMkLst>
          <pc:docMk/>
          <pc:sldMk cId="0" sldId="260"/>
        </pc:sldMkLst>
      </pc:sldChg>
      <pc:sldChg chg="del">
        <pc:chgData name="König Andrea" userId="2c3ca67f-760b-4e38-89d1-9d2b9b09bc28" providerId="ADAL" clId="{8451F1D5-D091-4534-9EF2-3524B78CFBB2}" dt="2025-08-08T14:30:29.488" v="8" actId="47"/>
        <pc:sldMkLst>
          <pc:docMk/>
          <pc:sldMk cId="0" sldId="261"/>
        </pc:sldMkLst>
      </pc:sldChg>
      <pc:sldChg chg="del">
        <pc:chgData name="König Andrea" userId="2c3ca67f-760b-4e38-89d1-9d2b9b09bc28" providerId="ADAL" clId="{8451F1D5-D091-4534-9EF2-3524B78CFBB2}" dt="2025-08-08T14:30:30.006" v="9" actId="47"/>
        <pc:sldMkLst>
          <pc:docMk/>
          <pc:sldMk cId="0" sldId="262"/>
        </pc:sldMkLst>
      </pc:sldChg>
      <pc:sldChg chg="del">
        <pc:chgData name="König Andrea" userId="2c3ca67f-760b-4e38-89d1-9d2b9b09bc28" providerId="ADAL" clId="{8451F1D5-D091-4534-9EF2-3524B78CFBB2}" dt="2025-08-08T14:30:43.788" v="14" actId="47"/>
        <pc:sldMkLst>
          <pc:docMk/>
          <pc:sldMk cId="3344844406" sldId="263"/>
        </pc:sldMkLst>
      </pc:sldChg>
      <pc:sldChg chg="del">
        <pc:chgData name="König Andrea" userId="2c3ca67f-760b-4e38-89d1-9d2b9b09bc28" providerId="ADAL" clId="{8451F1D5-D091-4534-9EF2-3524B78CFBB2}" dt="2025-08-08T14:30:42.215" v="13" actId="47"/>
        <pc:sldMkLst>
          <pc:docMk/>
          <pc:sldMk cId="2778864564" sldId="264"/>
        </pc:sldMkLst>
      </pc:sldChg>
      <pc:sldChg chg="del">
        <pc:chgData name="König Andrea" userId="2c3ca67f-760b-4e38-89d1-9d2b9b09bc28" providerId="ADAL" clId="{8451F1D5-D091-4534-9EF2-3524B78CFBB2}" dt="2025-08-08T14:30:31.959" v="11" actId="47"/>
        <pc:sldMkLst>
          <pc:docMk/>
          <pc:sldMk cId="2577919087" sldId="265"/>
        </pc:sldMkLst>
      </pc:sldChg>
      <pc:sldChg chg="del">
        <pc:chgData name="König Andrea" userId="2c3ca67f-760b-4e38-89d1-9d2b9b09bc28" providerId="ADAL" clId="{8451F1D5-D091-4534-9EF2-3524B78CFBB2}" dt="2025-08-08T14:30:30.602" v="10" actId="47"/>
        <pc:sldMkLst>
          <pc:docMk/>
          <pc:sldMk cId="685491262" sldId="266"/>
        </pc:sldMkLst>
      </pc:sldChg>
      <pc:sldChg chg="del">
        <pc:chgData name="König Andrea" userId="2c3ca67f-760b-4e38-89d1-9d2b9b09bc28" providerId="ADAL" clId="{8451F1D5-D091-4534-9EF2-3524B78CFBB2}" dt="2025-08-08T14:30:28.236" v="6" actId="47"/>
        <pc:sldMkLst>
          <pc:docMk/>
          <pc:sldMk cId="1487078813" sldId="267"/>
        </pc:sldMkLst>
      </pc:sldChg>
      <pc:sldChg chg="del">
        <pc:chgData name="König Andrea" userId="2c3ca67f-760b-4e38-89d1-9d2b9b09bc28" providerId="ADAL" clId="{8451F1D5-D091-4534-9EF2-3524B78CFBB2}" dt="2025-08-08T14:30:27.256" v="5" actId="47"/>
        <pc:sldMkLst>
          <pc:docMk/>
          <pc:sldMk cId="2713825658" sldId="268"/>
        </pc:sldMkLst>
      </pc:sldChg>
      <pc:sldChg chg="del">
        <pc:chgData name="König Andrea" userId="2c3ca67f-760b-4e38-89d1-9d2b9b09bc28" providerId="ADAL" clId="{8451F1D5-D091-4534-9EF2-3524B78CFBB2}" dt="2025-08-08T14:30:26.064" v="2" actId="47"/>
        <pc:sldMkLst>
          <pc:docMk/>
          <pc:sldMk cId="2775849096" sldId="269"/>
        </pc:sldMkLst>
      </pc:sldChg>
      <pc:sldChg chg="del">
        <pc:chgData name="König Andrea" userId="2c3ca67f-760b-4e38-89d1-9d2b9b09bc28" providerId="ADAL" clId="{8451F1D5-D091-4534-9EF2-3524B78CFBB2}" dt="2025-08-08T14:30:40.458" v="12" actId="47"/>
        <pc:sldMkLst>
          <pc:docMk/>
          <pc:sldMk cId="2130688492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CB651-5440-588F-8AB8-45480519509F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BE5E402-1D2F-2B53-2192-F9B1F9A316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6D8ABC-2E62-90F9-9796-02FB6A876E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EC389-44E7-9276-DE1C-90E021782B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F4B2422-1163-DDD3-1D4E-DA4738987FD9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7579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Weblek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Titel Weblektion</a:t>
            </a:r>
            <a:endParaRPr/>
          </a:p>
        </p:txBody>
      </p:sp>
      <p:sp>
        <p:nvSpPr>
          <p:cNvPr id="11" name="Rechteck 10"/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Freeform 16"/>
          <p:cNvSpPr/>
          <p:nvPr userDrawn="1"/>
        </p:nvSpPr>
        <p:spPr bwMode="auto">
          <a:xfrm>
            <a:off x="1182589" y="2108202"/>
            <a:ext cx="2853929" cy="336766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noFill/>
          <a:ln w="38100" cap="sq">
            <a:solidFill>
              <a:schemeClr val="accent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Textfeld 19"/>
          <p:cNvSpPr txBox="1"/>
          <p:nvPr userDrawn="1"/>
        </p:nvSpPr>
        <p:spPr bwMode="auto">
          <a:xfrm>
            <a:off x="1182589" y="4823423"/>
            <a:ext cx="2853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000" b="1">
                <a:latin typeface="Atkinson Hyperlegible"/>
              </a:rPr>
              <a:t>Scanne den QR-Code</a:t>
            </a:r>
            <a:endParaRPr/>
          </a:p>
        </p:txBody>
      </p:sp>
      <p:grpSp>
        <p:nvGrpSpPr>
          <p:cNvPr id="36" name="Gruppieren 35"/>
          <p:cNvGrpSpPr/>
          <p:nvPr userDrawn="1"/>
        </p:nvGrpSpPr>
        <p:grpSpPr bwMode="auto">
          <a:xfrm>
            <a:off x="5478050" y="2706930"/>
            <a:ext cx="5355080" cy="734231"/>
            <a:chOff x="5478050" y="2964569"/>
            <a:chExt cx="5355080" cy="734231"/>
          </a:xfrm>
        </p:grpSpPr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/>
          </p:blipFill>
          <p:spPr bwMode="auto">
            <a:xfrm>
              <a:off x="5478050" y="2964569"/>
              <a:ext cx="733292" cy="734231"/>
            </a:xfrm>
            <a:prstGeom prst="rect">
              <a:avLst/>
            </a:prstGeom>
          </p:spPr>
        </p:pic>
        <p:grpSp>
          <p:nvGrpSpPr>
            <p:cNvPr id="35" name="Gruppieren 34"/>
            <p:cNvGrpSpPr/>
            <p:nvPr userDrawn="1"/>
          </p:nvGrpSpPr>
          <p:grpSpPr bwMode="auto">
            <a:xfrm>
              <a:off x="6226390" y="2986605"/>
              <a:ext cx="4606740" cy="690158"/>
              <a:chOff x="6226390" y="3011963"/>
              <a:chExt cx="4606740" cy="690158"/>
            </a:xfrm>
          </p:grpSpPr>
          <p:sp>
            <p:nvSpPr>
              <p:cNvPr id="17" name="Textfeld 16"/>
              <p:cNvSpPr txBox="1"/>
              <p:nvPr userDrawn="1"/>
            </p:nvSpPr>
            <p:spPr bwMode="auto">
              <a:xfrm>
                <a:off x="6226390" y="3011963"/>
                <a:ext cx="4461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latin typeface="Atkinson Hyperlegible"/>
                  </a:rPr>
                  <a:t>Kopfhörer bereithalten!</a:t>
                </a:r>
                <a:endParaRPr/>
              </a:p>
            </p:txBody>
          </p:sp>
          <p:sp>
            <p:nvSpPr>
              <p:cNvPr id="18" name="Textfeld 17"/>
              <p:cNvSpPr txBox="1"/>
              <p:nvPr userDrawn="1"/>
            </p:nvSpPr>
            <p:spPr bwMode="auto">
              <a:xfrm>
                <a:off x="6226391" y="3332789"/>
                <a:ext cx="4606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1800" b="0">
                    <a:latin typeface="Atkinson Hyperlegible"/>
                  </a:rPr>
                  <a:t>Du brauchst sie für Videos und Audios</a:t>
                </a:r>
                <a:endParaRPr/>
              </a:p>
            </p:txBody>
          </p:sp>
        </p:grpSp>
      </p:grpSp>
      <p:sp>
        <p:nvSpPr>
          <p:cNvPr id="24" name="Textfeld 23"/>
          <p:cNvSpPr txBox="1"/>
          <p:nvPr userDrawn="1"/>
        </p:nvSpPr>
        <p:spPr bwMode="auto">
          <a:xfrm>
            <a:off x="5195341" y="2108201"/>
            <a:ext cx="44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>
                <a:solidFill>
                  <a:schemeClr val="accent1"/>
                </a:solidFill>
                <a:latin typeface="Lexend Deca"/>
                <a:cs typeface="Lexend Deca"/>
              </a:rPr>
              <a:t>Jetzt bist du dran!</a:t>
            </a:r>
            <a:endParaRPr/>
          </a:p>
        </p:txBody>
      </p:sp>
      <p:sp>
        <p:nvSpPr>
          <p:cNvPr id="34" name="Textfeld 33"/>
          <p:cNvSpPr txBox="1"/>
          <p:nvPr userDrawn="1"/>
        </p:nvSpPr>
        <p:spPr bwMode="auto">
          <a:xfrm>
            <a:off x="1182588" y="5106536"/>
            <a:ext cx="28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800" b="0">
                <a:latin typeface="Atkinson Hyperlegible"/>
              </a:rPr>
              <a:t>und starte die Weblektion</a:t>
            </a:r>
            <a:endParaRPr/>
          </a:p>
        </p:txBody>
      </p:sp>
      <p:sp>
        <p:nvSpPr>
          <p:cNvPr id="38" name="Abgerundetes Rechteck 37"/>
          <p:cNvSpPr/>
          <p:nvPr userDrawn="1"/>
        </p:nvSpPr>
        <p:spPr bwMode="auto">
          <a:xfrm>
            <a:off x="494504" y="5624801"/>
            <a:ext cx="11202992" cy="494128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 userDrawn="1">
            <p:ph type="body" sz="quarter" idx="11" hasCustomPrompt="1"/>
          </p:nvPr>
        </p:nvSpPr>
        <p:spPr bwMode="auto">
          <a:xfrm>
            <a:off x="5945246" y="564453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  <p:sp>
        <p:nvSpPr>
          <p:cNvPr id="6" name="Bildplatzhalter 5"/>
          <p:cNvSpPr>
            <a:spLocks noGrp="1"/>
          </p:cNvSpPr>
          <p:nvPr userDrawn="1">
            <p:ph type="pic" sz="quarter" idx="33"/>
          </p:nvPr>
        </p:nvSpPr>
        <p:spPr bwMode="auto">
          <a:xfrm>
            <a:off x="1439551" y="2296611"/>
            <a:ext cx="2340000" cy="22869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hteck: abgerundete Ecken 6"/>
          <p:cNvSpPr/>
          <p:nvPr userDrawn="1"/>
        </p:nvSpPr>
        <p:spPr bwMode="auto">
          <a:xfrm>
            <a:off x="5184950" y="2657185"/>
            <a:ext cx="5770391" cy="8345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 bwMode="auto">
          <a:xfrm>
            <a:off x="5177361" y="3761987"/>
            <a:ext cx="5770391" cy="1588360"/>
            <a:chOff x="5177361" y="3761987"/>
            <a:chExt cx="5770391" cy="1588360"/>
          </a:xfrm>
        </p:grpSpPr>
        <p:grpSp>
          <p:nvGrpSpPr>
            <p:cNvPr id="12" name="Gruppieren 11"/>
            <p:cNvGrpSpPr/>
            <p:nvPr userDrawn="1"/>
          </p:nvGrpSpPr>
          <p:grpSpPr bwMode="auto">
            <a:xfrm>
              <a:off x="5423369" y="3781081"/>
              <a:ext cx="4548040" cy="1569265"/>
              <a:chOff x="5423369" y="3781081"/>
              <a:chExt cx="4548040" cy="1569265"/>
            </a:xfrm>
          </p:grpSpPr>
          <p:sp>
            <p:nvSpPr>
              <p:cNvPr id="27" name="Textfeld 26"/>
              <p:cNvSpPr txBox="1"/>
              <p:nvPr userDrawn="1"/>
            </p:nvSpPr>
            <p:spPr bwMode="auto">
              <a:xfrm>
                <a:off x="5423369" y="3781081"/>
                <a:ext cx="44668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solidFill>
                      <a:schemeClr val="accent1"/>
                    </a:solidFill>
                    <a:latin typeface="Atkinson Hyperlegible"/>
                  </a:rPr>
                  <a:t>So gehst du vor:</a:t>
                </a:r>
                <a:endParaRPr/>
              </a:p>
            </p:txBody>
          </p:sp>
          <p:sp>
            <p:nvSpPr>
              <p:cNvPr id="29" name="Textfeld 28"/>
              <p:cNvSpPr txBox="1"/>
              <p:nvPr userDrawn="1"/>
            </p:nvSpPr>
            <p:spPr bwMode="auto">
              <a:xfrm>
                <a:off x="5423369" y="4150018"/>
                <a:ext cx="454804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Öffne die Weblektion mit deinem Tablet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Bearbeite alle Aufgaben der Reihe nach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Bei Fragen: Melde dich leise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Arbeite in deinem eigenen Tempo</a:t>
                </a:r>
                <a:endParaRPr/>
              </a:p>
            </p:txBody>
          </p:sp>
        </p:grpSp>
        <p:sp>
          <p:nvSpPr>
            <p:cNvPr id="25" name="Rechteck: abgerundete Ecken 24"/>
            <p:cNvSpPr/>
            <p:nvPr userDrawn="1"/>
          </p:nvSpPr>
          <p:spPr bwMode="auto">
            <a:xfrm>
              <a:off x="5177361" y="3761987"/>
              <a:ext cx="5770391" cy="1588360"/>
            </a:xfrm>
            <a:prstGeom prst="roundRect">
              <a:avLst>
                <a:gd name="adj" fmla="val 8504"/>
              </a:avLst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de-DE"/>
            </a:p>
          </p:txBody>
        </p:sp>
      </p:grpSp>
      <p:cxnSp>
        <p:nvCxnSpPr>
          <p:cNvPr id="10" name="Gerader Verbinder 9"/>
          <p:cNvCxnSpPr>
            <a:cxnSpLocks/>
          </p:cNvCxnSpPr>
          <p:nvPr userDrawn="1"/>
        </p:nvCxnSpPr>
        <p:spPr bwMode="auto">
          <a:xfrm>
            <a:off x="1182588" y="4750182"/>
            <a:ext cx="2853929" cy="0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32139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83861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0"/>
            <a:ext cx="2586433" cy="18353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716066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714160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3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3212334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70935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7930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9" name="Abgerundetes Rechteck 28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7516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5" name="Freeform 34"/>
          <p:cNvSpPr/>
          <p:nvPr userDrawn="1"/>
        </p:nvSpPr>
        <p:spPr bwMode="auto">
          <a:xfrm>
            <a:off x="3267669" y="4113953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99330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5" name="Abgerundetes Rechteck 54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67669" y="4187125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568274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9" name="Freeform 34"/>
          <p:cNvSpPr/>
          <p:nvPr userDrawn="1"/>
        </p:nvSpPr>
        <p:spPr bwMode="auto">
          <a:xfrm>
            <a:off x="7430956" y="4139334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72471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30956" y="4212506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593655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6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2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72285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4" name="Freeform 34"/>
          <p:cNvSpPr/>
          <p:nvPr userDrawn="1"/>
        </p:nvSpPr>
        <p:spPr bwMode="auto">
          <a:xfrm>
            <a:off x="1196825" y="4084836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70213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96825" y="4158008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539157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6" name="Freeform 34"/>
          <p:cNvSpPr/>
          <p:nvPr userDrawn="1"/>
        </p:nvSpPr>
        <p:spPr bwMode="auto">
          <a:xfrm>
            <a:off x="5360112" y="4110217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9559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8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360112" y="4183389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564538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6" name="Freeform 34"/>
          <p:cNvSpPr/>
          <p:nvPr userDrawn="1"/>
        </p:nvSpPr>
        <p:spPr bwMode="auto">
          <a:xfrm>
            <a:off x="9507189" y="4061731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9507189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558438"/>
            <a:ext cx="2853928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1" name="Abgerundetes Rechteck 30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24964" y="5607779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6"/>
            <a:ext cx="2853928" cy="118720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8" name="Abgerundetes Rechteck 7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3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32520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90817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86627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5"/>
            <a:ext cx="2853928" cy="1877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302662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5" name="Freeform 34"/>
          <p:cNvSpPr/>
          <p:nvPr userDrawn="1"/>
        </p:nvSpPr>
        <p:spPr bwMode="auto">
          <a:xfrm>
            <a:off x="1121860" y="4084836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21860" y="4158008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539157"/>
            <a:ext cx="2586433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9" name="Freeform 34"/>
          <p:cNvSpPr/>
          <p:nvPr userDrawn="1"/>
        </p:nvSpPr>
        <p:spPr bwMode="auto">
          <a:xfrm>
            <a:off x="3978585" y="4110217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978585" y="4183389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564538"/>
            <a:ext cx="2586433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3" name="Freeform 34"/>
          <p:cNvSpPr/>
          <p:nvPr userDrawn="1"/>
        </p:nvSpPr>
        <p:spPr bwMode="auto">
          <a:xfrm>
            <a:off x="6869742" y="406173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4710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5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869742" y="413490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55843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1801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4" name="Freeform 34"/>
          <p:cNvSpPr/>
          <p:nvPr userDrawn="1"/>
        </p:nvSpPr>
        <p:spPr bwMode="auto">
          <a:xfrm>
            <a:off x="9716147" y="405010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33F01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6" name="Textplatzhalter 12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9716147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54680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80" name="Abgerundetes Rechteck 79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81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1"/>
            <a:ext cx="2586433" cy="11824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140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8686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4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7523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 userDrawn="1"/>
        </p:nvSpPr>
        <p:spPr bwMode="auto">
          <a:xfrm>
            <a:off x="251790" y="2430170"/>
            <a:ext cx="11688417" cy="3825221"/>
          </a:xfrm>
          <a:prstGeom prst="roundRect">
            <a:avLst>
              <a:gd name="adj" fmla="val 2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Freeform 14"/>
          <p:cNvSpPr/>
          <p:nvPr userDrawn="1"/>
        </p:nvSpPr>
        <p:spPr bwMode="auto">
          <a:xfrm>
            <a:off x="251791" y="6324447"/>
            <a:ext cx="485426" cy="485426"/>
          </a:xfrm>
          <a:custGeom>
            <a:avLst/>
            <a:gdLst/>
            <a:ahLst/>
            <a:cxnLst/>
            <a:rect l="l" t="t" r="r" b="b"/>
            <a:pathLst>
              <a:path w="485426" h="485426" extrusionOk="0">
                <a:moveTo>
                  <a:pt x="0" y="0"/>
                </a:moveTo>
                <a:lnTo>
                  <a:pt x="485427" y="0"/>
                </a:lnTo>
                <a:lnTo>
                  <a:pt x="485427" y="485427"/>
                </a:lnTo>
                <a:lnTo>
                  <a:pt x="0" y="485427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Abgerundetes Rechteck 16"/>
          <p:cNvSpPr/>
          <p:nvPr userDrawn="1"/>
        </p:nvSpPr>
        <p:spPr bwMode="auto">
          <a:xfrm>
            <a:off x="251790" y="1244714"/>
            <a:ext cx="11688417" cy="1108634"/>
          </a:xfrm>
          <a:prstGeom prst="roundRect">
            <a:avLst>
              <a:gd name="adj" fmla="val 93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Box 36"/>
          <p:cNvSpPr txBox="1"/>
          <p:nvPr userDrawn="1"/>
        </p:nvSpPr>
        <p:spPr bwMode="auto">
          <a:xfrm>
            <a:off x="873235" y="6449500"/>
            <a:ext cx="2690847" cy="2330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4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Tablet-Kompass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</a:t>
            </a: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5-8</a:t>
            </a:r>
            <a:endParaRPr lang="en-US" sz="1200">
              <a:solidFill>
                <a:srgbClr val="000000"/>
              </a:solidFill>
              <a:latin typeface="Lexend Deca"/>
              <a:ea typeface="Atkinson Hyperlegible"/>
              <a:cs typeface="Lexend Deca"/>
            </a:endParaRPr>
          </a:p>
        </p:txBody>
      </p:sp>
      <p:sp>
        <p:nvSpPr>
          <p:cNvPr id="13" name="Abgerundetes Rechteck 12"/>
          <p:cNvSpPr/>
          <p:nvPr userDrawn="1"/>
        </p:nvSpPr>
        <p:spPr bwMode="auto">
          <a:xfrm>
            <a:off x="251790" y="206877"/>
            <a:ext cx="11685600" cy="1984000"/>
          </a:xfrm>
          <a:prstGeom prst="roundRect">
            <a:avLst>
              <a:gd name="adj" fmla="val 8133"/>
            </a:avLst>
          </a:prstGeom>
          <a:gradFill>
            <a:gsLst>
              <a:gs pos="0">
                <a:srgbClr val="008204"/>
              </a:gs>
              <a:gs pos="100000">
                <a:srgbClr val="83B11B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251790" y="19429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bg1"/>
          </a:solidFill>
          <a:latin typeface="Lexend Deca"/>
          <a:ea typeface="+mj-ea"/>
          <a:cs typeface="Lexend Deca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5C42CB96-D3AE-8EB0-647C-1090772F1E11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95893807" name="Textplatzhalter 9">
            <a:extLst>
              <a:ext uri="{FF2B5EF4-FFF2-40B4-BE49-F238E27FC236}">
                <a16:creationId xmlns:a16="http://schemas.microsoft.com/office/drawing/2014/main" id="{114D6585-E7D8-BC61-A60B-31AED50C7E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1" y="3659573"/>
            <a:ext cx="246019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>
              <a:defRPr/>
            </a:pPr>
            <a:r>
              <a:rPr lang="de-DE" dirty="0"/>
              <a:t>STAMMGRUPPEN</a:t>
            </a:r>
            <a:endParaRPr dirty="0"/>
          </a:p>
        </p:txBody>
      </p:sp>
      <p:sp>
        <p:nvSpPr>
          <p:cNvPr id="1930336182" name="Textplatzhalter 12">
            <a:extLst>
              <a:ext uri="{FF2B5EF4-FFF2-40B4-BE49-F238E27FC236}">
                <a16:creationId xmlns:a16="http://schemas.microsoft.com/office/drawing/2014/main" id="{7C597AA1-5033-4AAA-6892-931842AC87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5" y="4102636"/>
            <a:ext cx="2853927" cy="176476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algn="l">
              <a:defRPr/>
            </a:pPr>
            <a:r>
              <a:rPr lang="de-DE" b="1" dirty="0"/>
              <a:t>Gruppe 1:</a:t>
            </a:r>
            <a:r>
              <a:rPr lang="de-DE" dirty="0"/>
              <a:t> Bluetooth</a:t>
            </a:r>
          </a:p>
          <a:p>
            <a:pPr algn="l">
              <a:defRPr/>
            </a:pPr>
            <a:r>
              <a:rPr lang="de-DE" b="1" dirty="0"/>
              <a:t>Gruppe 2:</a:t>
            </a:r>
            <a:r>
              <a:rPr lang="de-DE" dirty="0"/>
              <a:t> WLAN</a:t>
            </a:r>
          </a:p>
          <a:p>
            <a:pPr algn="l">
              <a:defRPr/>
            </a:pPr>
            <a:r>
              <a:rPr lang="de-DE" b="1" dirty="0"/>
              <a:t>Gruppe 3:</a:t>
            </a:r>
            <a:r>
              <a:rPr lang="de-DE" dirty="0"/>
              <a:t> Bildschirm teilen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Erarbeitet gemeinsam die euch zugeteilte Funktion.</a:t>
            </a:r>
            <a:endParaRPr dirty="0"/>
          </a:p>
        </p:txBody>
      </p:sp>
      <p:sp>
        <p:nvSpPr>
          <p:cNvPr id="1066484667" name="Textplatzhalter 9">
            <a:extLst>
              <a:ext uri="{FF2B5EF4-FFF2-40B4-BE49-F238E27FC236}">
                <a16:creationId xmlns:a16="http://schemas.microsoft.com/office/drawing/2014/main" id="{7195105E-B457-C1FF-498C-C7D2B041A3C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8" y="3684954"/>
            <a:ext cx="246019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>
              <a:defRPr/>
            </a:pPr>
            <a:r>
              <a:rPr lang="de-DE" dirty="0"/>
              <a:t>EXPERTENGRUPPEN</a:t>
            </a:r>
            <a:endParaRPr dirty="0"/>
          </a:p>
        </p:txBody>
      </p:sp>
      <p:sp>
        <p:nvSpPr>
          <p:cNvPr id="1002732902" name="Textplatzhalter 12">
            <a:extLst>
              <a:ext uri="{FF2B5EF4-FFF2-40B4-BE49-F238E27FC236}">
                <a16:creationId xmlns:a16="http://schemas.microsoft.com/office/drawing/2014/main" id="{8EAEAF16-6952-2E1E-4B4A-4F2B0957B0A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2" y="4144542"/>
            <a:ext cx="2853927" cy="172285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Zeigt euch gegenseitig die Funktion, die ihr in den Stammgruppen erarbeitet habt.</a:t>
            </a:r>
            <a:endParaRPr dirty="0"/>
          </a:p>
        </p:txBody>
      </p:sp>
      <p:sp>
        <p:nvSpPr>
          <p:cNvPr id="1967482681" name="Textplatzhalter 12">
            <a:extLst>
              <a:ext uri="{FF2B5EF4-FFF2-40B4-BE49-F238E27FC236}">
                <a16:creationId xmlns:a16="http://schemas.microsoft.com/office/drawing/2014/main" id="{61A06FAF-7E7C-5C56-B0EC-8ADC4D1DC56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0" y="6263803"/>
            <a:ext cx="6292877" cy="58964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Kapitel 1.3 | </a:t>
            </a:r>
            <a:r>
              <a:rPr lang="de-DE" b="0" i="0" dirty="0">
                <a:effectLst/>
                <a:latin typeface="Lexend"/>
              </a:rPr>
              <a:t>Hardware-Basics &amp; Grundfunktionen</a:t>
            </a:r>
          </a:p>
        </p:txBody>
      </p:sp>
      <p:sp>
        <p:nvSpPr>
          <p:cNvPr id="1933878101" name="Textplatzhalter 22">
            <a:extLst>
              <a:ext uri="{FF2B5EF4-FFF2-40B4-BE49-F238E27FC236}">
                <a16:creationId xmlns:a16="http://schemas.microsoft.com/office/drawing/2014/main" id="{1435E98E-A3F4-D077-8ABF-AA57ADB85BA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1" y="336735"/>
            <a:ext cx="8164531" cy="14382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Wie funktioniert das Tablet?</a:t>
            </a:r>
          </a:p>
        </p:txBody>
      </p:sp>
      <p:sp>
        <p:nvSpPr>
          <p:cNvPr id="924897461" name="Textplatzhalter 22">
            <a:extLst>
              <a:ext uri="{FF2B5EF4-FFF2-40B4-BE49-F238E27FC236}">
                <a16:creationId xmlns:a16="http://schemas.microsoft.com/office/drawing/2014/main" id="{FF6B651A-4A12-4FE1-F09D-E9C5C90CFAC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1" y="1945578"/>
            <a:ext cx="8754131" cy="44064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>
              <a:defRPr/>
            </a:pPr>
            <a:r>
              <a:rPr lang="de-DE" dirty="0"/>
              <a:t>Gruppenpuzzle</a:t>
            </a:r>
            <a:endParaRPr dirty="0"/>
          </a:p>
        </p:txBody>
      </p:sp>
      <p:pic>
        <p:nvPicPr>
          <p:cNvPr id="2" name="Grafik 1" descr="Ein Bild, das Animierter Cartoon, Clipart, Cartoon, Zeichnung enthält.&#10;&#10;KI-generierte Inhalte können fehlerhaft sein.">
            <a:extLst>
              <a:ext uri="{FF2B5EF4-FFF2-40B4-BE49-F238E27FC236}">
                <a16:creationId xmlns:a16="http://schemas.microsoft.com/office/drawing/2014/main" id="{E6B109A8-96AC-DDFD-FA8A-4D0F8E2AE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278218" y="201559"/>
            <a:ext cx="2699743" cy="226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01533"/>
      </p:ext>
    </p:extLst>
  </p:cSld>
  <p:clrMapOvr>
    <a:masterClrMapping/>
  </p:clrMapOvr>
</p:sld>
</file>

<file path=ppt/theme/theme1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cec1ce71-38c2-4a49-8d50-16bab1a53651}" enabled="1" method="Standard" siteId="{6738ff31-0541-41da-9efd-2b73d52a2721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</Words>
  <Application>Microsoft Office PowerPoint</Application>
  <DocSecurity>0</DocSecurity>
  <PresentationFormat>Breitbild</PresentationFormat>
  <Paragraphs>12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Aptos</vt:lpstr>
      <vt:lpstr>Arial</vt:lpstr>
      <vt:lpstr>Atkinson Hyperlegible</vt:lpstr>
      <vt:lpstr>Atkinson Hyperlegible Bold</vt:lpstr>
      <vt:lpstr>Lexend</vt:lpstr>
      <vt:lpstr>Lexend Deca</vt:lpstr>
      <vt:lpstr>KI-Kompass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Nicole Ober</dc:creator>
  <cp:keywords/>
  <dc:description/>
  <cp:lastModifiedBy>König Andrea</cp:lastModifiedBy>
  <cp:revision>58</cp:revision>
  <dcterms:created xsi:type="dcterms:W3CDTF">2025-06-17T13:43:22Z</dcterms:created>
  <dcterms:modified xsi:type="dcterms:W3CDTF">2025-08-08T14:30:50Z</dcterms:modified>
  <cp:category/>
  <dc:identifier/>
  <cp:contentStatus/>
  <dc:language/>
  <cp:version/>
</cp:coreProperties>
</file>