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exend Deca" panose="020B0604020202020204" charset="0"/>
      <p:regular r:id="rId8"/>
    </p:embeddedFont>
    <p:embeddedFont>
      <p:font typeface="Poppins" panose="020B0604020202020204" charset="0"/>
      <p:regular r:id="rId9"/>
    </p:embeddedFont>
    <p:embeddedFont>
      <p:font typeface="Poppins Bold" panose="020B0604020202020204" charset="0"/>
      <p:regular r:id="rId10"/>
    </p:embeddedFont>
    <p:embeddedFont>
      <p:font typeface="Poppins Bold Italics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9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3.png"/><Relationship Id="rId1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17" Type="http://schemas.openxmlformats.org/officeDocument/2006/relationships/image" Target="../media/image20.png"/><Relationship Id="rId2" Type="http://schemas.openxmlformats.org/officeDocument/2006/relationships/image" Target="../media/image3.png"/><Relationship Id="rId16" Type="http://schemas.openxmlformats.org/officeDocument/2006/relationships/image" Target="../media/image10.svg"/><Relationship Id="rId20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7.svg"/><Relationship Id="rId5" Type="http://schemas.openxmlformats.org/officeDocument/2006/relationships/image" Target="../media/image25.png"/><Relationship Id="rId15" Type="http://schemas.openxmlformats.org/officeDocument/2006/relationships/image" Target="../media/image9.png"/><Relationship Id="rId10" Type="http://schemas.openxmlformats.org/officeDocument/2006/relationships/image" Target="../media/image16.png"/><Relationship Id="rId19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openxmlformats.org/officeDocument/2006/relationships/image" Target="../media/image19.sv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7343" y="405406"/>
            <a:ext cx="6782088" cy="9684583"/>
            <a:chOff x="0" y="0"/>
            <a:chExt cx="2430547" cy="34707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70736"/>
            </a:xfrm>
            <a:custGeom>
              <a:avLst/>
              <a:gdLst/>
              <a:ahLst/>
              <a:cxnLst/>
              <a:rect l="l" t="t" r="r" b="b"/>
              <a:pathLst>
                <a:path w="2430547" h="3470736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47905"/>
                  </a:lnTo>
                  <a:cubicBezTo>
                    <a:pt x="2430547" y="3460514"/>
                    <a:pt x="2420326" y="3470736"/>
                    <a:pt x="2407717" y="3470736"/>
                  </a:cubicBezTo>
                  <a:lnTo>
                    <a:pt x="22830" y="3470736"/>
                  </a:lnTo>
                  <a:cubicBezTo>
                    <a:pt x="10222" y="3470736"/>
                    <a:pt x="0" y="3460514"/>
                    <a:pt x="0" y="3447905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489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5960" y="416013"/>
            <a:ext cx="6754363" cy="1845921"/>
            <a:chOff x="0" y="0"/>
            <a:chExt cx="2420611" cy="6615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0611" cy="661536"/>
            </a:xfrm>
            <a:custGeom>
              <a:avLst/>
              <a:gdLst/>
              <a:ahLst/>
              <a:cxnLst/>
              <a:rect l="l" t="t" r="r" b="b"/>
              <a:pathLst>
                <a:path w="2420611" h="661536">
                  <a:moveTo>
                    <a:pt x="22924" y="0"/>
                  </a:moveTo>
                  <a:lnTo>
                    <a:pt x="2397687" y="0"/>
                  </a:lnTo>
                  <a:cubicBezTo>
                    <a:pt x="2410348" y="0"/>
                    <a:pt x="2420611" y="10264"/>
                    <a:pt x="2420611" y="22924"/>
                  </a:cubicBezTo>
                  <a:lnTo>
                    <a:pt x="2420611" y="638612"/>
                  </a:lnTo>
                  <a:cubicBezTo>
                    <a:pt x="2420611" y="651273"/>
                    <a:pt x="2410348" y="661536"/>
                    <a:pt x="2397687" y="661536"/>
                  </a:cubicBezTo>
                  <a:lnTo>
                    <a:pt x="22924" y="661536"/>
                  </a:lnTo>
                  <a:cubicBezTo>
                    <a:pt x="10264" y="661536"/>
                    <a:pt x="0" y="651273"/>
                    <a:pt x="0" y="638612"/>
                  </a:cubicBezTo>
                  <a:lnTo>
                    <a:pt x="0" y="22924"/>
                  </a:lnTo>
                  <a:cubicBezTo>
                    <a:pt x="0" y="10264"/>
                    <a:pt x="10264" y="0"/>
                    <a:pt x="2292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20611" cy="6901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6013" y="416013"/>
            <a:ext cx="6754363" cy="1845921"/>
            <a:chOff x="0" y="0"/>
            <a:chExt cx="2420611" cy="6615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20611" cy="661536"/>
            </a:xfrm>
            <a:custGeom>
              <a:avLst/>
              <a:gdLst/>
              <a:ahLst/>
              <a:cxnLst/>
              <a:rect l="l" t="t" r="r" b="b"/>
              <a:pathLst>
                <a:path w="2420611" h="661536">
                  <a:moveTo>
                    <a:pt x="22924" y="0"/>
                  </a:moveTo>
                  <a:lnTo>
                    <a:pt x="2397687" y="0"/>
                  </a:lnTo>
                  <a:cubicBezTo>
                    <a:pt x="2410348" y="0"/>
                    <a:pt x="2420611" y="10264"/>
                    <a:pt x="2420611" y="22924"/>
                  </a:cubicBezTo>
                  <a:lnTo>
                    <a:pt x="2420611" y="638612"/>
                  </a:lnTo>
                  <a:cubicBezTo>
                    <a:pt x="2420611" y="651273"/>
                    <a:pt x="2410348" y="661536"/>
                    <a:pt x="2397687" y="661536"/>
                  </a:cubicBezTo>
                  <a:lnTo>
                    <a:pt x="22924" y="661536"/>
                  </a:lnTo>
                  <a:cubicBezTo>
                    <a:pt x="10264" y="661536"/>
                    <a:pt x="0" y="651273"/>
                    <a:pt x="0" y="638612"/>
                  </a:cubicBezTo>
                  <a:lnTo>
                    <a:pt x="0" y="22924"/>
                  </a:lnTo>
                  <a:cubicBezTo>
                    <a:pt x="0" y="10264"/>
                    <a:pt x="10264" y="0"/>
                    <a:pt x="2292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20611" cy="6901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28194" y="547212"/>
            <a:ext cx="4171988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Das Tablet und seine Bestandteile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76651" y="1676412"/>
            <a:ext cx="6763671" cy="618884"/>
            <a:chOff x="0" y="0"/>
            <a:chExt cx="2429163" cy="22227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29163" cy="222278"/>
            </a:xfrm>
            <a:custGeom>
              <a:avLst/>
              <a:gdLst/>
              <a:ahLst/>
              <a:cxnLst/>
              <a:rect l="l" t="t" r="r" b="b"/>
              <a:pathLst>
                <a:path w="2429163" h="222278">
                  <a:moveTo>
                    <a:pt x="2429163" y="0"/>
                  </a:moveTo>
                  <a:lnTo>
                    <a:pt x="2429163" y="222278"/>
                  </a:lnTo>
                  <a:lnTo>
                    <a:pt x="0" y="222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429163" cy="250853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98294" y="2750219"/>
            <a:ext cx="334819" cy="334819"/>
          </a:xfrm>
          <a:custGeom>
            <a:avLst/>
            <a:gdLst/>
            <a:ahLst/>
            <a:cxnLst/>
            <a:rect l="l" t="t" r="r" b="b"/>
            <a:pathLst>
              <a:path w="334819" h="334819">
                <a:moveTo>
                  <a:pt x="0" y="0"/>
                </a:moveTo>
                <a:lnTo>
                  <a:pt x="334819" y="0"/>
                </a:lnTo>
                <a:lnTo>
                  <a:pt x="334819" y="334819"/>
                </a:lnTo>
                <a:lnTo>
                  <a:pt x="0" y="3348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83853" y="10258803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6516380" y="3031928"/>
            <a:ext cx="831374" cy="1184388"/>
          </a:xfrm>
          <a:custGeom>
            <a:avLst/>
            <a:gdLst/>
            <a:ahLst/>
            <a:cxnLst/>
            <a:rect l="l" t="t" r="r" b="b"/>
            <a:pathLst>
              <a:path w="831374" h="1184388">
                <a:moveTo>
                  <a:pt x="831374" y="0"/>
                </a:moveTo>
                <a:lnTo>
                  <a:pt x="0" y="0"/>
                </a:lnTo>
                <a:lnTo>
                  <a:pt x="0" y="1184389"/>
                </a:lnTo>
                <a:lnTo>
                  <a:pt x="831374" y="1184389"/>
                </a:lnTo>
                <a:lnTo>
                  <a:pt x="83137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4176318" y="1328366"/>
            <a:ext cx="804823" cy="1164478"/>
          </a:xfrm>
          <a:custGeom>
            <a:avLst/>
            <a:gdLst/>
            <a:ahLst/>
            <a:cxnLst/>
            <a:rect l="l" t="t" r="r" b="b"/>
            <a:pathLst>
              <a:path w="804823" h="1164478">
                <a:moveTo>
                  <a:pt x="804823" y="0"/>
                </a:moveTo>
                <a:lnTo>
                  <a:pt x="0" y="0"/>
                </a:lnTo>
                <a:lnTo>
                  <a:pt x="0" y="1164478"/>
                </a:lnTo>
                <a:lnTo>
                  <a:pt x="804823" y="1164478"/>
                </a:lnTo>
                <a:lnTo>
                  <a:pt x="80482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flipH="1">
            <a:off x="4687083" y="405406"/>
            <a:ext cx="1882823" cy="1651941"/>
          </a:xfrm>
          <a:custGeom>
            <a:avLst/>
            <a:gdLst/>
            <a:ahLst/>
            <a:cxnLst/>
            <a:rect l="l" t="t" r="r" b="b"/>
            <a:pathLst>
              <a:path w="1882823" h="1651941">
                <a:moveTo>
                  <a:pt x="1882823" y="0"/>
                </a:moveTo>
                <a:lnTo>
                  <a:pt x="0" y="0"/>
                </a:lnTo>
                <a:lnTo>
                  <a:pt x="0" y="1651941"/>
                </a:lnTo>
                <a:lnTo>
                  <a:pt x="1882823" y="1651941"/>
                </a:lnTo>
                <a:lnTo>
                  <a:pt x="188282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5045973" y="663537"/>
            <a:ext cx="1292106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Oh! Das Tablet hat aber ganz schön viele Knöpfe und Öffnungen!</a:t>
            </a:r>
          </a:p>
        </p:txBody>
      </p:sp>
      <p:sp>
        <p:nvSpPr>
          <p:cNvPr id="21" name="Freeform 21"/>
          <p:cNvSpPr/>
          <p:nvPr/>
        </p:nvSpPr>
        <p:spPr>
          <a:xfrm>
            <a:off x="5276151" y="2076899"/>
            <a:ext cx="1655916" cy="1452859"/>
          </a:xfrm>
          <a:custGeom>
            <a:avLst/>
            <a:gdLst/>
            <a:ahLst/>
            <a:cxnLst/>
            <a:rect l="l" t="t" r="r" b="b"/>
            <a:pathLst>
              <a:path w="1655916" h="1452859">
                <a:moveTo>
                  <a:pt x="0" y="0"/>
                </a:moveTo>
                <a:lnTo>
                  <a:pt x="1655916" y="0"/>
                </a:lnTo>
                <a:lnTo>
                  <a:pt x="1655916" y="1452859"/>
                </a:lnTo>
                <a:lnTo>
                  <a:pt x="0" y="14528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5525294" y="2193644"/>
            <a:ext cx="1154082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Das sind alles wichtige Bestandteile, um mit dem Tablet zu arbeiten.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15677" y="3381053"/>
            <a:ext cx="6222993" cy="640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Schau dir das Tablet und dessen Hardware genau an.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Suche folgende Bestandteile und zeige einem anderen 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Kind, wo sich diese am Tablet befinden.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0671" lvl="1" indent="-140336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An-/Ausschalter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0671" lvl="1" indent="-140336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Ladekabelanschluss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0671" lvl="1" indent="-140336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Kamera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0671" lvl="1" indent="-140336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Kopfhöreranschluss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0671" lvl="1" indent="-140336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Lautstärketasten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0671" lvl="1" indent="-140336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Lautsprecher/Mikrofon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Lege das Tablet vor dich auf den Tisch.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Male auf der Vorlage der nächsten Seite den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Bildschirm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blau aus. Den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Bildschirm nennt man auch Display.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" name="Freeform 24"/>
          <p:cNvSpPr/>
          <p:nvPr/>
        </p:nvSpPr>
        <p:spPr>
          <a:xfrm rot="409333">
            <a:off x="4755612" y="4597104"/>
            <a:ext cx="2060759" cy="2031267"/>
          </a:xfrm>
          <a:custGeom>
            <a:avLst/>
            <a:gdLst/>
            <a:ahLst/>
            <a:cxnLst/>
            <a:rect l="l" t="t" r="r" b="b"/>
            <a:pathLst>
              <a:path w="2060759" h="2031267">
                <a:moveTo>
                  <a:pt x="0" y="0"/>
                </a:moveTo>
                <a:lnTo>
                  <a:pt x="2060758" y="0"/>
                </a:lnTo>
                <a:lnTo>
                  <a:pt x="2060758" y="2031266"/>
                </a:lnTo>
                <a:lnTo>
                  <a:pt x="0" y="20312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356689" y="5376928"/>
            <a:ext cx="399619" cy="399619"/>
          </a:xfrm>
          <a:custGeom>
            <a:avLst/>
            <a:gdLst/>
            <a:ahLst/>
            <a:cxnLst/>
            <a:rect l="l" t="t" r="r" b="b"/>
            <a:pathLst>
              <a:path w="399619" h="399619">
                <a:moveTo>
                  <a:pt x="0" y="0"/>
                </a:moveTo>
                <a:lnTo>
                  <a:pt x="399619" y="0"/>
                </a:lnTo>
                <a:lnTo>
                  <a:pt x="399619" y="399619"/>
                </a:lnTo>
                <a:lnTo>
                  <a:pt x="0" y="3996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769986" y="1874864"/>
            <a:ext cx="360080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Du lernst das Tablet kennen.</a:t>
            </a:r>
          </a:p>
        </p:txBody>
      </p:sp>
      <p:sp>
        <p:nvSpPr>
          <p:cNvPr id="27" name="Freeform 27"/>
          <p:cNvSpPr/>
          <p:nvPr/>
        </p:nvSpPr>
        <p:spPr>
          <a:xfrm>
            <a:off x="815677" y="1831464"/>
            <a:ext cx="394811" cy="350943"/>
          </a:xfrm>
          <a:custGeom>
            <a:avLst/>
            <a:gdLst/>
            <a:ahLst/>
            <a:cxnLst/>
            <a:rect l="l" t="t" r="r" b="b"/>
            <a:pathLst>
              <a:path w="394811" h="350943">
                <a:moveTo>
                  <a:pt x="0" y="0"/>
                </a:moveTo>
                <a:lnTo>
                  <a:pt x="394810" y="0"/>
                </a:lnTo>
                <a:lnTo>
                  <a:pt x="394810" y="350942"/>
                </a:lnTo>
                <a:lnTo>
                  <a:pt x="0" y="3509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843888" y="10358725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218331" y="10358725"/>
            <a:ext cx="228060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1.2 | Bestandteile des Tablets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62334" y="2774753"/>
            <a:ext cx="360080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"/>
                <a:ea typeface="Lexend Deca"/>
                <a:cs typeface="Lexend Deca"/>
                <a:sym typeface="Lexend Deca"/>
              </a:rPr>
              <a:t>Jetzt bist du dran</a:t>
            </a:r>
          </a:p>
        </p:txBody>
      </p:sp>
      <p:sp>
        <p:nvSpPr>
          <p:cNvPr id="31" name="TextBox 31"/>
          <p:cNvSpPr txBox="1"/>
          <p:nvPr/>
        </p:nvSpPr>
        <p:spPr>
          <a:xfrm rot="437050">
            <a:off x="5115593" y="5125837"/>
            <a:ext cx="1344420" cy="103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Als </a:t>
            </a:r>
            <a:r>
              <a:rPr lang="en-US" sz="10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Hardware</a:t>
            </a: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bezeichnet man alle “festen” Teile des Tablets. Also alles, was du anfassen kannst.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3039149" y="4423864"/>
            <a:ext cx="4022986" cy="5522247"/>
            <a:chOff x="0" y="0"/>
            <a:chExt cx="5363981" cy="7362996"/>
          </a:xfrm>
        </p:grpSpPr>
        <p:sp>
          <p:nvSpPr>
            <p:cNvPr id="33" name="Freeform 33"/>
            <p:cNvSpPr/>
            <p:nvPr/>
          </p:nvSpPr>
          <p:spPr>
            <a:xfrm>
              <a:off x="445517" y="1931320"/>
              <a:ext cx="488566" cy="488566"/>
            </a:xfrm>
            <a:custGeom>
              <a:avLst/>
              <a:gdLst/>
              <a:ahLst/>
              <a:cxnLst/>
              <a:rect l="l" t="t" r="r" b="b"/>
              <a:pathLst>
                <a:path w="488566" h="488566">
                  <a:moveTo>
                    <a:pt x="0" y="0"/>
                  </a:moveTo>
                  <a:lnTo>
                    <a:pt x="488565" y="0"/>
                  </a:lnTo>
                  <a:lnTo>
                    <a:pt x="488565" y="488566"/>
                  </a:lnTo>
                  <a:lnTo>
                    <a:pt x="0" y="4885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479436" y="2547629"/>
              <a:ext cx="420726" cy="394957"/>
            </a:xfrm>
            <a:custGeom>
              <a:avLst/>
              <a:gdLst/>
              <a:ahLst/>
              <a:cxnLst/>
              <a:rect l="l" t="t" r="r" b="b"/>
              <a:pathLst>
                <a:path w="420726" h="394957">
                  <a:moveTo>
                    <a:pt x="0" y="0"/>
                  </a:moveTo>
                  <a:lnTo>
                    <a:pt x="420727" y="0"/>
                  </a:lnTo>
                  <a:lnTo>
                    <a:pt x="420727" y="394957"/>
                  </a:lnTo>
                  <a:lnTo>
                    <a:pt x="0" y="394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737992" y="3146901"/>
              <a:ext cx="481226" cy="481226"/>
            </a:xfrm>
            <a:custGeom>
              <a:avLst/>
              <a:gdLst/>
              <a:ahLst/>
              <a:cxnLst/>
              <a:rect l="l" t="t" r="r" b="b"/>
              <a:pathLst>
                <a:path w="481226" h="481226">
                  <a:moveTo>
                    <a:pt x="0" y="0"/>
                  </a:moveTo>
                  <a:lnTo>
                    <a:pt x="481227" y="0"/>
                  </a:lnTo>
                  <a:lnTo>
                    <a:pt x="481227" y="481226"/>
                  </a:lnTo>
                  <a:lnTo>
                    <a:pt x="0" y="481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0" y="3100217"/>
              <a:ext cx="646419" cy="574595"/>
            </a:xfrm>
            <a:custGeom>
              <a:avLst/>
              <a:gdLst/>
              <a:ahLst/>
              <a:cxnLst/>
              <a:rect l="l" t="t" r="r" b="b"/>
              <a:pathLst>
                <a:path w="646419" h="574595">
                  <a:moveTo>
                    <a:pt x="0" y="0"/>
                  </a:moveTo>
                  <a:lnTo>
                    <a:pt x="646419" y="0"/>
                  </a:lnTo>
                  <a:lnTo>
                    <a:pt x="646419" y="574594"/>
                  </a:lnTo>
                  <a:lnTo>
                    <a:pt x="0" y="574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308968" y="569789"/>
              <a:ext cx="761663" cy="761663"/>
            </a:xfrm>
            <a:custGeom>
              <a:avLst/>
              <a:gdLst/>
              <a:ahLst/>
              <a:cxnLst/>
              <a:rect l="l" t="t" r="r" b="b"/>
              <a:pathLst>
                <a:path w="761663" h="761663">
                  <a:moveTo>
                    <a:pt x="0" y="0"/>
                  </a:moveTo>
                  <a:lnTo>
                    <a:pt x="761663" y="0"/>
                  </a:lnTo>
                  <a:lnTo>
                    <a:pt x="761663" y="761663"/>
                  </a:lnTo>
                  <a:lnTo>
                    <a:pt x="0" y="761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371261" y="0"/>
              <a:ext cx="584952" cy="584952"/>
            </a:xfrm>
            <a:custGeom>
              <a:avLst/>
              <a:gdLst/>
              <a:ahLst/>
              <a:cxnLst/>
              <a:rect l="l" t="t" r="r" b="b"/>
              <a:pathLst>
                <a:path w="584952" h="584952">
                  <a:moveTo>
                    <a:pt x="0" y="0"/>
                  </a:moveTo>
                  <a:lnTo>
                    <a:pt x="584951" y="0"/>
                  </a:lnTo>
                  <a:lnTo>
                    <a:pt x="584951" y="584952"/>
                  </a:lnTo>
                  <a:lnTo>
                    <a:pt x="0" y="584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10800000">
              <a:off x="4274526" y="6477814"/>
              <a:ext cx="1089455" cy="885182"/>
            </a:xfrm>
            <a:custGeom>
              <a:avLst/>
              <a:gdLst/>
              <a:ahLst/>
              <a:cxnLst/>
              <a:rect l="l" t="t" r="r" b="b"/>
              <a:pathLst>
                <a:path w="1089455" h="885182">
                  <a:moveTo>
                    <a:pt x="0" y="0"/>
                  </a:moveTo>
                  <a:lnTo>
                    <a:pt x="1089455" y="0"/>
                  </a:lnTo>
                  <a:lnTo>
                    <a:pt x="1089455" y="885182"/>
                  </a:lnTo>
                  <a:lnTo>
                    <a:pt x="0" y="885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853" y="388930"/>
            <a:ext cx="7115081" cy="10242019"/>
            <a:chOff x="0" y="0"/>
            <a:chExt cx="9486774" cy="13656026"/>
          </a:xfrm>
        </p:grpSpPr>
        <p:sp>
          <p:nvSpPr>
            <p:cNvPr id="3" name="Freeform 3"/>
            <p:cNvSpPr/>
            <p:nvPr/>
          </p:nvSpPr>
          <p:spPr>
            <a:xfrm>
              <a:off x="0" y="1315983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66275" y="0"/>
              <a:ext cx="8959805" cy="12972156"/>
              <a:chOff x="0" y="0"/>
              <a:chExt cx="2408244" cy="348669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08244" cy="3486696"/>
              </a:xfrm>
              <a:custGeom>
                <a:avLst/>
                <a:gdLst/>
                <a:ahLst/>
                <a:cxnLst/>
                <a:rect l="l" t="t" r="r" b="b"/>
                <a:pathLst>
                  <a:path w="2408244" h="3486696">
                    <a:moveTo>
                      <a:pt x="23042" y="0"/>
                    </a:moveTo>
                    <a:lnTo>
                      <a:pt x="2385202" y="0"/>
                    </a:lnTo>
                    <a:cubicBezTo>
                      <a:pt x="2391313" y="0"/>
                      <a:pt x="2397174" y="2428"/>
                      <a:pt x="2401495" y="6749"/>
                    </a:cubicBezTo>
                    <a:cubicBezTo>
                      <a:pt x="2405816" y="11070"/>
                      <a:pt x="2408244" y="16931"/>
                      <a:pt x="2408244" y="23042"/>
                    </a:cubicBezTo>
                    <a:lnTo>
                      <a:pt x="2408244" y="3463654"/>
                    </a:lnTo>
                    <a:cubicBezTo>
                      <a:pt x="2408244" y="3469765"/>
                      <a:pt x="2405816" y="3475626"/>
                      <a:pt x="2401495" y="3479947"/>
                    </a:cubicBezTo>
                    <a:cubicBezTo>
                      <a:pt x="2397174" y="3484268"/>
                      <a:pt x="2391313" y="3486696"/>
                      <a:pt x="2385202" y="3486696"/>
                    </a:cubicBezTo>
                    <a:lnTo>
                      <a:pt x="23042" y="3486696"/>
                    </a:lnTo>
                    <a:cubicBezTo>
                      <a:pt x="16931" y="3486696"/>
                      <a:pt x="11070" y="3484268"/>
                      <a:pt x="6749" y="3479947"/>
                    </a:cubicBezTo>
                    <a:cubicBezTo>
                      <a:pt x="2428" y="3475626"/>
                      <a:pt x="0" y="3469765"/>
                      <a:pt x="0" y="3463654"/>
                    </a:cubicBezTo>
                    <a:lnTo>
                      <a:pt x="0" y="23042"/>
                    </a:lnTo>
                    <a:cubicBezTo>
                      <a:pt x="0" y="16931"/>
                      <a:pt x="2428" y="11070"/>
                      <a:pt x="6749" y="6749"/>
                    </a:cubicBezTo>
                    <a:cubicBezTo>
                      <a:pt x="11070" y="2428"/>
                      <a:pt x="16931" y="0"/>
                      <a:pt x="230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19050"/>
                <a:ext cx="2408244" cy="35057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669299" y="11043083"/>
              <a:ext cx="4105267" cy="924569"/>
              <a:chOff x="0" y="0"/>
              <a:chExt cx="1676625" cy="3776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676625" cy="377601"/>
              </a:xfrm>
              <a:custGeom>
                <a:avLst/>
                <a:gdLst/>
                <a:ahLst/>
                <a:cxnLst/>
                <a:rect l="l" t="t" r="r" b="b"/>
                <a:pathLst>
                  <a:path w="1676625" h="377601">
                    <a:moveTo>
                      <a:pt x="93035" y="0"/>
                    </a:moveTo>
                    <a:lnTo>
                      <a:pt x="1583590" y="0"/>
                    </a:lnTo>
                    <a:cubicBezTo>
                      <a:pt x="1634972" y="0"/>
                      <a:pt x="1676625" y="41653"/>
                      <a:pt x="1676625" y="93035"/>
                    </a:cubicBezTo>
                    <a:lnTo>
                      <a:pt x="1676625" y="284566"/>
                    </a:lnTo>
                    <a:cubicBezTo>
                      <a:pt x="1676625" y="335948"/>
                      <a:pt x="1634972" y="377601"/>
                      <a:pt x="1583590" y="377601"/>
                    </a:cubicBezTo>
                    <a:lnTo>
                      <a:pt x="93035" y="377601"/>
                    </a:lnTo>
                    <a:cubicBezTo>
                      <a:pt x="41653" y="377601"/>
                      <a:pt x="0" y="335948"/>
                      <a:pt x="0" y="284566"/>
                    </a:cubicBezTo>
                    <a:lnTo>
                      <a:pt x="0" y="93035"/>
                    </a:lnTo>
                    <a:cubicBezTo>
                      <a:pt x="0" y="41653"/>
                      <a:pt x="41653" y="0"/>
                      <a:pt x="93035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1676625" cy="406176"/>
              </a:xfrm>
              <a:prstGeom prst="rect">
                <a:avLst/>
              </a:prstGeom>
            </p:spPr>
            <p:txBody>
              <a:bodyPr lIns="33433" tIns="33433" rIns="33433" bIns="33433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248098" y="11191197"/>
              <a:ext cx="4181147" cy="205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9"/>
                </a:lnSpc>
                <a:spcBef>
                  <a:spcPct val="0"/>
                </a:spcBef>
              </a:pPr>
              <a:r>
                <a:rPr lang="en-US" sz="92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dir das gelungen? Kreuze an 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1945347" y="11424094"/>
              <a:ext cx="554356" cy="497188"/>
            </a:xfrm>
            <a:custGeom>
              <a:avLst/>
              <a:gdLst/>
              <a:ahLst/>
              <a:cxnLst/>
              <a:rect l="l" t="t" r="r" b="b"/>
              <a:pathLst>
                <a:path w="554356" h="497188">
                  <a:moveTo>
                    <a:pt x="0" y="0"/>
                  </a:moveTo>
                  <a:lnTo>
                    <a:pt x="554356" y="0"/>
                  </a:lnTo>
                  <a:lnTo>
                    <a:pt x="554356" y="497188"/>
                  </a:lnTo>
                  <a:lnTo>
                    <a:pt x="0" y="497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2672398" y="11424094"/>
              <a:ext cx="578546" cy="497188"/>
            </a:xfrm>
            <a:custGeom>
              <a:avLst/>
              <a:gdLst/>
              <a:ahLst/>
              <a:cxnLst/>
              <a:rect l="l" t="t" r="r" b="b"/>
              <a:pathLst>
                <a:path w="578546" h="497188">
                  <a:moveTo>
                    <a:pt x="0" y="0"/>
                  </a:moveTo>
                  <a:lnTo>
                    <a:pt x="578546" y="0"/>
                  </a:lnTo>
                  <a:lnTo>
                    <a:pt x="578546" y="497188"/>
                  </a:lnTo>
                  <a:lnTo>
                    <a:pt x="0" y="497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3784808" y="11190875"/>
              <a:ext cx="305893" cy="286775"/>
            </a:xfrm>
            <a:custGeom>
              <a:avLst/>
              <a:gdLst/>
              <a:ahLst/>
              <a:cxnLst/>
              <a:rect l="l" t="t" r="r" b="b"/>
              <a:pathLst>
                <a:path w="305893" h="286775">
                  <a:moveTo>
                    <a:pt x="0" y="0"/>
                  </a:moveTo>
                  <a:lnTo>
                    <a:pt x="305893" y="0"/>
                  </a:lnTo>
                  <a:lnTo>
                    <a:pt x="305893" y="286775"/>
                  </a:lnTo>
                  <a:lnTo>
                    <a:pt x="0" y="286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398050" y="5448271"/>
              <a:ext cx="2682599" cy="3745519"/>
            </a:xfrm>
            <a:custGeom>
              <a:avLst/>
              <a:gdLst/>
              <a:ahLst/>
              <a:cxnLst/>
              <a:rect l="l" t="t" r="r" b="b"/>
              <a:pathLst>
                <a:path w="2682599" h="3745519">
                  <a:moveTo>
                    <a:pt x="0" y="0"/>
                  </a:moveTo>
                  <a:lnTo>
                    <a:pt x="2682599" y="0"/>
                  </a:lnTo>
                  <a:lnTo>
                    <a:pt x="2682599" y="3745519"/>
                  </a:lnTo>
                  <a:lnTo>
                    <a:pt x="0" y="3745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6572" t="-21805" r="-29755" b="-448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</p:sp>
        <p:grpSp>
          <p:nvGrpSpPr>
            <p:cNvPr id="15" name="Group 15"/>
            <p:cNvGrpSpPr/>
            <p:nvPr/>
          </p:nvGrpSpPr>
          <p:grpSpPr>
            <a:xfrm>
              <a:off x="1541420" y="5593163"/>
              <a:ext cx="2393935" cy="3214506"/>
              <a:chOff x="0" y="0"/>
              <a:chExt cx="1057666" cy="142020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57666" cy="1420203"/>
              </a:xfrm>
              <a:custGeom>
                <a:avLst/>
                <a:gdLst/>
                <a:ahLst/>
                <a:cxnLst/>
                <a:rect l="l" t="t" r="r" b="b"/>
                <a:pathLst>
                  <a:path w="1057666" h="1420203">
                    <a:moveTo>
                      <a:pt x="43120" y="0"/>
                    </a:moveTo>
                    <a:lnTo>
                      <a:pt x="1014546" y="0"/>
                    </a:lnTo>
                    <a:cubicBezTo>
                      <a:pt x="1025982" y="0"/>
                      <a:pt x="1036950" y="4543"/>
                      <a:pt x="1045037" y="12629"/>
                    </a:cubicBezTo>
                    <a:cubicBezTo>
                      <a:pt x="1053123" y="20716"/>
                      <a:pt x="1057666" y="31684"/>
                      <a:pt x="1057666" y="43120"/>
                    </a:cubicBezTo>
                    <a:lnTo>
                      <a:pt x="1057666" y="1377083"/>
                    </a:lnTo>
                    <a:cubicBezTo>
                      <a:pt x="1057666" y="1400898"/>
                      <a:pt x="1038361" y="1420203"/>
                      <a:pt x="1014546" y="1420203"/>
                    </a:cubicBezTo>
                    <a:lnTo>
                      <a:pt x="43120" y="1420203"/>
                    </a:lnTo>
                    <a:cubicBezTo>
                      <a:pt x="31684" y="1420203"/>
                      <a:pt x="20716" y="1415660"/>
                      <a:pt x="12629" y="1407573"/>
                    </a:cubicBezTo>
                    <a:cubicBezTo>
                      <a:pt x="4543" y="1399487"/>
                      <a:pt x="0" y="1388519"/>
                      <a:pt x="0" y="1377083"/>
                    </a:cubicBezTo>
                    <a:lnTo>
                      <a:pt x="0" y="43120"/>
                    </a:lnTo>
                    <a:cubicBezTo>
                      <a:pt x="0" y="31684"/>
                      <a:pt x="4543" y="20716"/>
                      <a:pt x="12629" y="12629"/>
                    </a:cubicBezTo>
                    <a:cubicBezTo>
                      <a:pt x="20716" y="4543"/>
                      <a:pt x="31684" y="0"/>
                      <a:pt x="4312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1057666" cy="1448778"/>
              </a:xfrm>
              <a:prstGeom prst="rect">
                <a:avLst/>
              </a:prstGeom>
            </p:spPr>
            <p:txBody>
              <a:bodyPr lIns="35149" tIns="35149" rIns="35149" bIns="35149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3784409" y="2123650"/>
              <a:ext cx="316642" cy="297248"/>
            </a:xfrm>
            <a:custGeom>
              <a:avLst/>
              <a:gdLst/>
              <a:ahLst/>
              <a:cxnLst/>
              <a:rect l="l" t="t" r="r" b="b"/>
              <a:pathLst>
                <a:path w="316642" h="297248">
                  <a:moveTo>
                    <a:pt x="0" y="0"/>
                  </a:moveTo>
                  <a:lnTo>
                    <a:pt x="316642" y="0"/>
                  </a:lnTo>
                  <a:lnTo>
                    <a:pt x="316642" y="297247"/>
                  </a:lnTo>
                  <a:lnTo>
                    <a:pt x="0" y="297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3784409" y="2582862"/>
              <a:ext cx="348959" cy="310186"/>
            </a:xfrm>
            <a:custGeom>
              <a:avLst/>
              <a:gdLst/>
              <a:ahLst/>
              <a:cxnLst/>
              <a:rect l="l" t="t" r="r" b="b"/>
              <a:pathLst>
                <a:path w="348959" h="310186">
                  <a:moveTo>
                    <a:pt x="0" y="0"/>
                  </a:moveTo>
                  <a:lnTo>
                    <a:pt x="348959" y="0"/>
                  </a:lnTo>
                  <a:lnTo>
                    <a:pt x="348959" y="310186"/>
                  </a:lnTo>
                  <a:lnTo>
                    <a:pt x="0" y="310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234968" y="2603142"/>
              <a:ext cx="269626" cy="269626"/>
            </a:xfrm>
            <a:custGeom>
              <a:avLst/>
              <a:gdLst/>
              <a:ahLst/>
              <a:cxnLst/>
              <a:rect l="l" t="t" r="r" b="b"/>
              <a:pathLst>
                <a:path w="269626" h="269626">
                  <a:moveTo>
                    <a:pt x="0" y="0"/>
                  </a:moveTo>
                  <a:lnTo>
                    <a:pt x="269625" y="0"/>
                  </a:lnTo>
                  <a:lnTo>
                    <a:pt x="269625" y="269626"/>
                  </a:lnTo>
                  <a:lnTo>
                    <a:pt x="0" y="269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3717451" y="1587662"/>
              <a:ext cx="450559" cy="450559"/>
            </a:xfrm>
            <a:custGeom>
              <a:avLst/>
              <a:gdLst/>
              <a:ahLst/>
              <a:cxnLst/>
              <a:rect l="l" t="t" r="r" b="b"/>
              <a:pathLst>
                <a:path w="450559" h="450559">
                  <a:moveTo>
                    <a:pt x="0" y="0"/>
                  </a:moveTo>
                  <a:lnTo>
                    <a:pt x="450558" y="0"/>
                  </a:lnTo>
                  <a:lnTo>
                    <a:pt x="450558" y="450559"/>
                  </a:lnTo>
                  <a:lnTo>
                    <a:pt x="0" y="450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grpSp>
          <p:nvGrpSpPr>
            <p:cNvPr id="22" name="Group 22"/>
            <p:cNvGrpSpPr/>
            <p:nvPr/>
          </p:nvGrpSpPr>
          <p:grpSpPr>
            <a:xfrm>
              <a:off x="2709360" y="5464393"/>
              <a:ext cx="123917" cy="123917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5160424" y="5464393"/>
              <a:ext cx="2682599" cy="3745519"/>
            </a:xfrm>
            <a:custGeom>
              <a:avLst/>
              <a:gdLst/>
              <a:ahLst/>
              <a:cxnLst/>
              <a:rect l="l" t="t" r="r" b="b"/>
              <a:pathLst>
                <a:path w="2682599" h="3745519">
                  <a:moveTo>
                    <a:pt x="0" y="0"/>
                  </a:moveTo>
                  <a:lnTo>
                    <a:pt x="2682599" y="0"/>
                  </a:lnTo>
                  <a:lnTo>
                    <a:pt x="2682599" y="3745519"/>
                  </a:lnTo>
                  <a:lnTo>
                    <a:pt x="0" y="3745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6572" t="-21805" r="-29755" b="-448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</p:sp>
        <p:grpSp>
          <p:nvGrpSpPr>
            <p:cNvPr id="26" name="Group 26"/>
            <p:cNvGrpSpPr/>
            <p:nvPr/>
          </p:nvGrpSpPr>
          <p:grpSpPr>
            <a:xfrm>
              <a:off x="7517993" y="5588310"/>
              <a:ext cx="164171" cy="16417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3816616" y="3114961"/>
              <a:ext cx="285286" cy="28528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3857659" y="3156003"/>
              <a:ext cx="203200" cy="203200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7890061" y="2165584"/>
              <a:ext cx="301618" cy="301618"/>
            </a:xfrm>
            <a:custGeom>
              <a:avLst/>
              <a:gdLst/>
              <a:ahLst/>
              <a:cxnLst/>
              <a:rect l="l" t="t" r="r" b="b"/>
              <a:pathLst>
                <a:path w="301618" h="301618">
                  <a:moveTo>
                    <a:pt x="0" y="0"/>
                  </a:moveTo>
                  <a:lnTo>
                    <a:pt x="301618" y="0"/>
                  </a:lnTo>
                  <a:lnTo>
                    <a:pt x="301618" y="301618"/>
                  </a:lnTo>
                  <a:lnTo>
                    <a:pt x="0" y="301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7890061" y="2645077"/>
              <a:ext cx="308360" cy="308360"/>
            </a:xfrm>
            <a:custGeom>
              <a:avLst/>
              <a:gdLst/>
              <a:ahLst/>
              <a:cxnLst/>
              <a:rect l="l" t="t" r="r" b="b"/>
              <a:pathLst>
                <a:path w="308360" h="308360">
                  <a:moveTo>
                    <a:pt x="0" y="0"/>
                  </a:moveTo>
                  <a:lnTo>
                    <a:pt x="308359" y="0"/>
                  </a:lnTo>
                  <a:lnTo>
                    <a:pt x="308359" y="308359"/>
                  </a:lnTo>
                  <a:lnTo>
                    <a:pt x="0" y="308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7722677" y="1603346"/>
              <a:ext cx="643128" cy="643128"/>
            </a:xfrm>
            <a:custGeom>
              <a:avLst/>
              <a:gdLst/>
              <a:ahLst/>
              <a:cxnLst/>
              <a:rect l="l" t="t" r="r" b="b"/>
              <a:pathLst>
                <a:path w="643128" h="643128">
                  <a:moveTo>
                    <a:pt x="0" y="0"/>
                  </a:moveTo>
                  <a:lnTo>
                    <a:pt x="643128" y="0"/>
                  </a:lnTo>
                  <a:lnTo>
                    <a:pt x="643128" y="643128"/>
                  </a:lnTo>
                  <a:lnTo>
                    <a:pt x="0" y="643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7890061" y="3091887"/>
              <a:ext cx="308360" cy="308360"/>
            </a:xfrm>
            <a:custGeom>
              <a:avLst/>
              <a:gdLst/>
              <a:ahLst/>
              <a:cxnLst/>
              <a:rect l="l" t="t" r="r" b="b"/>
              <a:pathLst>
                <a:path w="308360" h="308360">
                  <a:moveTo>
                    <a:pt x="0" y="0"/>
                  </a:moveTo>
                  <a:lnTo>
                    <a:pt x="308359" y="0"/>
                  </a:lnTo>
                  <a:lnTo>
                    <a:pt x="308359" y="308359"/>
                  </a:lnTo>
                  <a:lnTo>
                    <a:pt x="0" y="308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445703" y="5447934"/>
              <a:ext cx="2682599" cy="3745519"/>
            </a:xfrm>
            <a:custGeom>
              <a:avLst/>
              <a:gdLst/>
              <a:ahLst/>
              <a:cxnLst/>
              <a:rect l="l" t="t" r="r" b="b"/>
              <a:pathLst>
                <a:path w="2682599" h="3745519">
                  <a:moveTo>
                    <a:pt x="0" y="0"/>
                  </a:moveTo>
                  <a:lnTo>
                    <a:pt x="2682598" y="0"/>
                  </a:lnTo>
                  <a:lnTo>
                    <a:pt x="2682598" y="3745519"/>
                  </a:lnTo>
                  <a:lnTo>
                    <a:pt x="0" y="3745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6572" t="-21805" r="-29755" b="-448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</p:sp>
        <p:grpSp>
          <p:nvGrpSpPr>
            <p:cNvPr id="40" name="Group 40"/>
            <p:cNvGrpSpPr/>
            <p:nvPr/>
          </p:nvGrpSpPr>
          <p:grpSpPr>
            <a:xfrm>
              <a:off x="1589073" y="5592825"/>
              <a:ext cx="2393935" cy="3214506"/>
              <a:chOff x="0" y="0"/>
              <a:chExt cx="1057666" cy="1420203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057666" cy="1420203"/>
              </a:xfrm>
              <a:custGeom>
                <a:avLst/>
                <a:gdLst/>
                <a:ahLst/>
                <a:cxnLst/>
                <a:rect l="l" t="t" r="r" b="b"/>
                <a:pathLst>
                  <a:path w="1057666" h="1420203">
                    <a:moveTo>
                      <a:pt x="43120" y="0"/>
                    </a:moveTo>
                    <a:lnTo>
                      <a:pt x="1014546" y="0"/>
                    </a:lnTo>
                    <a:cubicBezTo>
                      <a:pt x="1025982" y="0"/>
                      <a:pt x="1036950" y="4543"/>
                      <a:pt x="1045037" y="12629"/>
                    </a:cubicBezTo>
                    <a:cubicBezTo>
                      <a:pt x="1053123" y="20716"/>
                      <a:pt x="1057666" y="31684"/>
                      <a:pt x="1057666" y="43120"/>
                    </a:cubicBezTo>
                    <a:lnTo>
                      <a:pt x="1057666" y="1377083"/>
                    </a:lnTo>
                    <a:cubicBezTo>
                      <a:pt x="1057666" y="1400898"/>
                      <a:pt x="1038361" y="1420203"/>
                      <a:pt x="1014546" y="1420203"/>
                    </a:cubicBezTo>
                    <a:lnTo>
                      <a:pt x="43120" y="1420203"/>
                    </a:lnTo>
                    <a:cubicBezTo>
                      <a:pt x="31684" y="1420203"/>
                      <a:pt x="20716" y="1415660"/>
                      <a:pt x="12629" y="1407573"/>
                    </a:cubicBezTo>
                    <a:cubicBezTo>
                      <a:pt x="4543" y="1399487"/>
                      <a:pt x="0" y="1388519"/>
                      <a:pt x="0" y="1377083"/>
                    </a:cubicBezTo>
                    <a:lnTo>
                      <a:pt x="0" y="43120"/>
                    </a:lnTo>
                    <a:cubicBezTo>
                      <a:pt x="0" y="31684"/>
                      <a:pt x="4543" y="20716"/>
                      <a:pt x="12629" y="12629"/>
                    </a:cubicBezTo>
                    <a:cubicBezTo>
                      <a:pt x="20716" y="4543"/>
                      <a:pt x="31684" y="0"/>
                      <a:pt x="4312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1057666" cy="1448778"/>
              </a:xfrm>
              <a:prstGeom prst="rect">
                <a:avLst/>
              </a:prstGeom>
            </p:spPr>
            <p:txBody>
              <a:bodyPr lIns="35149" tIns="35149" rIns="35149" bIns="35149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3" name="Freeform 43"/>
            <p:cNvSpPr/>
            <p:nvPr/>
          </p:nvSpPr>
          <p:spPr>
            <a:xfrm>
              <a:off x="5543692" y="11505368"/>
              <a:ext cx="1350326" cy="1350326"/>
            </a:xfrm>
            <a:custGeom>
              <a:avLst/>
              <a:gdLst/>
              <a:ahLst/>
              <a:cxnLst/>
              <a:rect l="l" t="t" r="r" b="b"/>
              <a:pathLst>
                <a:path w="1350326" h="1350326">
                  <a:moveTo>
                    <a:pt x="0" y="0"/>
                  </a:moveTo>
                  <a:lnTo>
                    <a:pt x="1350326" y="0"/>
                  </a:lnTo>
                  <a:lnTo>
                    <a:pt x="1350326" y="1350326"/>
                  </a:lnTo>
                  <a:lnTo>
                    <a:pt x="0" y="1350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  <p:sp>
          <p:nvSpPr>
            <p:cNvPr id="44" name="TextBox 44"/>
            <p:cNvSpPr txBox="1"/>
            <p:nvPr/>
          </p:nvSpPr>
          <p:spPr>
            <a:xfrm>
              <a:off x="655632" y="1330258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6445970" y="13302585"/>
              <a:ext cx="3040804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1.2 | Bestandteile des Tablets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79128" y="1656638"/>
              <a:ext cx="2962384" cy="2141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An- / Ausschalter</a:t>
              </a:r>
            </a:p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Lautstärketaste</a:t>
              </a:r>
            </a:p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Mikrofon / Lautsprecher</a:t>
              </a:r>
            </a:p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Home-Button</a:t>
              </a:r>
            </a:p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Bildschirm / Display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540883" y="10464810"/>
              <a:ext cx="6353134" cy="298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Bringe dein Tablet zum Laufen. Schalte es ein.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496196" y="498973"/>
              <a:ext cx="8299963" cy="908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Zeichne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die Bestandteile des Tablets an den richtigen Stellen ein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und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beschrifte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sie. Verwende für deine Zeichnung die vorgegebenen 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Symbole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5160424" y="1682889"/>
              <a:ext cx="2488208" cy="2141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9080" lvl="1" indent="-129540" algn="ctr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Ladekabelanschluss</a:t>
              </a:r>
            </a:p>
            <a:p>
              <a:pPr marL="259080" lvl="1" indent="-129540" algn="ctr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Kopfhöreranschluss</a:t>
              </a:r>
            </a:p>
            <a:p>
              <a:pPr marL="259080" lvl="1" indent="-129540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Frontkamera</a:t>
              </a:r>
            </a:p>
            <a:p>
              <a:pPr marL="259080" lvl="1" indent="-129540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Rückkamera</a:t>
              </a:r>
            </a:p>
            <a:p>
              <a:pPr algn="l">
                <a:lnSpc>
                  <a:spcPts val="2652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" name="Freeform 50"/>
            <p:cNvSpPr/>
            <p:nvPr/>
          </p:nvSpPr>
          <p:spPr>
            <a:xfrm flipH="1">
              <a:off x="6218855" y="9603612"/>
              <a:ext cx="2631342" cy="2431189"/>
            </a:xfrm>
            <a:custGeom>
              <a:avLst/>
              <a:gdLst/>
              <a:ahLst/>
              <a:cxnLst/>
              <a:rect l="l" t="t" r="r" b="b"/>
              <a:pathLst>
                <a:path w="2631342" h="2431189">
                  <a:moveTo>
                    <a:pt x="2631341" y="0"/>
                  </a:moveTo>
                  <a:lnTo>
                    <a:pt x="0" y="0"/>
                  </a:lnTo>
                  <a:lnTo>
                    <a:pt x="0" y="2431189"/>
                  </a:lnTo>
                  <a:lnTo>
                    <a:pt x="2631341" y="2431189"/>
                  </a:lnTo>
                  <a:lnTo>
                    <a:pt x="2631341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-2653" r="-2653"/>
              </a:stretch>
            </a:blipFill>
          </p:spPr>
        </p:sp>
        <p:sp>
          <p:nvSpPr>
            <p:cNvPr id="51" name="TextBox 51"/>
            <p:cNvSpPr txBox="1"/>
            <p:nvPr/>
          </p:nvSpPr>
          <p:spPr>
            <a:xfrm>
              <a:off x="6720422" y="9957312"/>
              <a:ext cx="1805784" cy="1137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Juchhu! Ich kann laufen. </a:t>
              </a:r>
              <a:r>
                <a:rPr lang="en-US" sz="1000" b="1" i="1">
                  <a:solidFill>
                    <a:srgbClr val="000000"/>
                  </a:solidFill>
                  <a:latin typeface="Poppins Bold Italics"/>
                  <a:ea typeface="Poppins Bold Italics"/>
                  <a:cs typeface="Poppins Bold Italics"/>
                  <a:sym typeface="Poppins Bold Italics"/>
                </a:rPr>
                <a:t>“Zum Laufen bringen”</a:t>
              </a: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heißt hier: einschalten und es funktioniert.”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Benutzerdefiniert</PresentationFormat>
  <Paragraphs>55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Calibri</vt:lpstr>
      <vt:lpstr>Arial</vt:lpstr>
      <vt:lpstr>Poppins</vt:lpstr>
      <vt:lpstr>Lexend Deca</vt:lpstr>
      <vt:lpstr>Poppins Bold Italics</vt:lpstr>
      <vt:lpstr>Poppins 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 Das Tablet und seine Bestandteile</dc:title>
  <dc:creator>Weigelt, Marion</dc:creator>
  <cp:lastModifiedBy>Weigelt, Marion</cp:lastModifiedBy>
  <cp:revision>2</cp:revision>
  <dcterms:created xsi:type="dcterms:W3CDTF">2006-08-16T00:00:00Z</dcterms:created>
  <dcterms:modified xsi:type="dcterms:W3CDTF">2025-09-09T07:15:29Z</dcterms:modified>
  <dc:identifier>DAGo2toFhiI</dc:identifier>
</cp:coreProperties>
</file>