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2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3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4.xml" ContentType="application/vnd.openxmlformats-officedocument.presentationml.notesSl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microsoft.com/office/2020/02/relationships/classificationlabels" Target="docMetadata/LabelInfo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6"/>
  </p:notesMasterIdLst>
  <p:sldIdLst>
    <p:sldId id="260" r:id="rId2"/>
    <p:sldId id="261" r:id="rId3"/>
    <p:sldId id="262" r:id="rId4"/>
    <p:sldId id="263" r:id="rId5"/>
  </p:sldIdLst>
  <p:sldSz cx="12192000" cy="6858000"/>
  <p:notesSz cx="6858000" cy="9144000"/>
  <p:defaultTextStyle>
    <a:defPPr>
      <a:defRPr lang="de-DE"/>
    </a:defPPr>
    <a:lvl1pPr marL="0" algn="l" defTabSz="914400">
      <a:defRPr sz="18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>
      <a:defRPr sz="18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>
      <a:defRPr sz="18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>
      <a:defRPr sz="18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>
      <a:defRPr sz="18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>
      <a:defRPr sz="18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>
      <a:defRPr sz="18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>
      <a:defRPr sz="18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>
      <a:defRPr sz="18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40">
          <p15:clr>
            <a:srgbClr val="A4A3A4"/>
          </p15:clr>
        </p15:guide>
        <p15:guide id="2" orient="horz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4883458-84E1-4054-8BB2-240A782049DB}" v="210" dt="2025-07-29T19:33:55.59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1" d="100"/>
          <a:sy n="111" d="100"/>
        </p:scale>
        <p:origin x="72" y="86"/>
      </p:cViewPr>
      <p:guideLst>
        <p:guide pos="3840"/>
        <p:guide orient="horz"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tthias Wild" userId="f598196b-524d-49a8-a6cf-fc1c9183e2c5" providerId="ADAL" clId="{54883458-84E1-4054-8BB2-240A782049DB}"/>
    <pc:docChg chg="undo custSel addSld delSld modSld">
      <pc:chgData name="Matthias Wild" userId="f598196b-524d-49a8-a6cf-fc1c9183e2c5" providerId="ADAL" clId="{54883458-84E1-4054-8BB2-240A782049DB}" dt="2025-07-29T19:35:27.158" v="307" actId="27918"/>
      <pc:docMkLst>
        <pc:docMk/>
      </pc:docMkLst>
      <pc:sldChg chg="del">
        <pc:chgData name="Matthias Wild" userId="f598196b-524d-49a8-a6cf-fc1c9183e2c5" providerId="ADAL" clId="{54883458-84E1-4054-8BB2-240A782049DB}" dt="2025-07-25T14:09:16.659" v="0" actId="47"/>
        <pc:sldMkLst>
          <pc:docMk/>
          <pc:sldMk cId="0" sldId="256"/>
        </pc:sldMkLst>
      </pc:sldChg>
      <pc:sldChg chg="del">
        <pc:chgData name="Matthias Wild" userId="f598196b-524d-49a8-a6cf-fc1c9183e2c5" providerId="ADAL" clId="{54883458-84E1-4054-8BB2-240A782049DB}" dt="2025-07-25T14:09:17.308" v="1" actId="47"/>
        <pc:sldMkLst>
          <pc:docMk/>
          <pc:sldMk cId="0" sldId="257"/>
        </pc:sldMkLst>
      </pc:sldChg>
      <pc:sldChg chg="del">
        <pc:chgData name="Matthias Wild" userId="f598196b-524d-49a8-a6cf-fc1c9183e2c5" providerId="ADAL" clId="{54883458-84E1-4054-8BB2-240A782049DB}" dt="2025-07-25T14:09:18.024" v="2" actId="47"/>
        <pc:sldMkLst>
          <pc:docMk/>
          <pc:sldMk cId="0" sldId="258"/>
        </pc:sldMkLst>
      </pc:sldChg>
      <pc:sldChg chg="del">
        <pc:chgData name="Matthias Wild" userId="f598196b-524d-49a8-a6cf-fc1c9183e2c5" providerId="ADAL" clId="{54883458-84E1-4054-8BB2-240A782049DB}" dt="2025-07-25T14:09:32.910" v="6" actId="47"/>
        <pc:sldMkLst>
          <pc:docMk/>
          <pc:sldMk cId="0" sldId="259"/>
        </pc:sldMkLst>
      </pc:sldChg>
      <pc:sldChg chg="addSp delSp modSp mod">
        <pc:chgData name="Matthias Wild" userId="f598196b-524d-49a8-a6cf-fc1c9183e2c5" providerId="ADAL" clId="{54883458-84E1-4054-8BB2-240A782049DB}" dt="2025-07-29T19:34:28.027" v="301" actId="27918"/>
        <pc:sldMkLst>
          <pc:docMk/>
          <pc:sldMk cId="0" sldId="260"/>
        </pc:sldMkLst>
        <pc:spChg chg="mod">
          <ac:chgData name="Matthias Wild" userId="f598196b-524d-49a8-a6cf-fc1c9183e2c5" providerId="ADAL" clId="{54883458-84E1-4054-8BB2-240A782049DB}" dt="2025-07-25T14:09:41.209" v="33" actId="20577"/>
          <ac:spMkLst>
            <pc:docMk/>
            <pc:sldMk cId="0" sldId="260"/>
            <ac:spMk id="1439406610" creationId="{00000000-0000-0000-0000-000000000000}"/>
          </ac:spMkLst>
        </pc:spChg>
        <pc:spChg chg="mod">
          <ac:chgData name="Matthias Wild" userId="f598196b-524d-49a8-a6cf-fc1c9183e2c5" providerId="ADAL" clId="{54883458-84E1-4054-8BB2-240A782049DB}" dt="2025-07-25T14:10:36.085" v="79" actId="20577"/>
          <ac:spMkLst>
            <pc:docMk/>
            <pc:sldMk cId="0" sldId="260"/>
            <ac:spMk id="1498597391" creationId="{00000000-0000-0000-0000-000000000000}"/>
          </ac:spMkLst>
        </pc:spChg>
        <pc:graphicFrameChg chg="add del mod">
          <ac:chgData name="Matthias Wild" userId="f598196b-524d-49a8-a6cf-fc1c9183e2c5" providerId="ADAL" clId="{54883458-84E1-4054-8BB2-240A782049DB}" dt="2025-07-29T19:31:10.452" v="135" actId="404"/>
          <ac:graphicFrameMkLst>
            <pc:docMk/>
            <pc:sldMk cId="0" sldId="260"/>
            <ac:graphicFrameMk id="4" creationId="{6940D0D3-9BC3-6DD9-9A74-28657B424F79}"/>
          </ac:graphicFrameMkLst>
        </pc:graphicFrameChg>
        <pc:picChg chg="add mod">
          <ac:chgData name="Matthias Wild" userId="f598196b-524d-49a8-a6cf-fc1c9183e2c5" providerId="ADAL" clId="{54883458-84E1-4054-8BB2-240A782049DB}" dt="2025-07-25T14:09:27.234" v="5"/>
          <ac:picMkLst>
            <pc:docMk/>
            <pc:sldMk cId="0" sldId="260"/>
            <ac:picMk id="5" creationId="{653E095D-9924-CAE0-93FD-9515243EE9C0}"/>
          </ac:picMkLst>
        </pc:picChg>
      </pc:sldChg>
      <pc:sldChg chg="del">
        <pc:chgData name="Matthias Wild" userId="f598196b-524d-49a8-a6cf-fc1c9183e2c5" providerId="ADAL" clId="{54883458-84E1-4054-8BB2-240A782049DB}" dt="2025-07-25T14:09:19.725" v="3" actId="47"/>
        <pc:sldMkLst>
          <pc:docMk/>
          <pc:sldMk cId="0" sldId="261"/>
        </pc:sldMkLst>
      </pc:sldChg>
      <pc:sldChg chg="modSp add mod">
        <pc:chgData name="Matthias Wild" userId="f598196b-524d-49a8-a6cf-fc1c9183e2c5" providerId="ADAL" clId="{54883458-84E1-4054-8BB2-240A782049DB}" dt="2025-07-29T19:33:04.025" v="198" actId="27918"/>
        <pc:sldMkLst>
          <pc:docMk/>
          <pc:sldMk cId="538662014" sldId="261"/>
        </pc:sldMkLst>
        <pc:graphicFrameChg chg="mod">
          <ac:chgData name="Matthias Wild" userId="f598196b-524d-49a8-a6cf-fc1c9183e2c5" providerId="ADAL" clId="{54883458-84E1-4054-8BB2-240A782049DB}" dt="2025-07-29T19:32:11.414" v="194"/>
          <ac:graphicFrameMkLst>
            <pc:docMk/>
            <pc:sldMk cId="538662014" sldId="261"/>
            <ac:graphicFrameMk id="4" creationId="{06742E7D-226F-8923-2EDF-7925B5274AC7}"/>
          </ac:graphicFrameMkLst>
        </pc:graphicFrameChg>
      </pc:sldChg>
      <pc:sldChg chg="del">
        <pc:chgData name="Matthias Wild" userId="f598196b-524d-49a8-a6cf-fc1c9183e2c5" providerId="ADAL" clId="{54883458-84E1-4054-8BB2-240A782049DB}" dt="2025-07-25T14:09:21.043" v="4" actId="47"/>
        <pc:sldMkLst>
          <pc:docMk/>
          <pc:sldMk cId="0" sldId="262"/>
        </pc:sldMkLst>
      </pc:sldChg>
      <pc:sldChg chg="modSp add mod">
        <pc:chgData name="Matthias Wild" userId="f598196b-524d-49a8-a6cf-fc1c9183e2c5" providerId="ADAL" clId="{54883458-84E1-4054-8BB2-240A782049DB}" dt="2025-07-29T19:35:17.894" v="305" actId="27918"/>
        <pc:sldMkLst>
          <pc:docMk/>
          <pc:sldMk cId="1257344518" sldId="262"/>
        </pc:sldMkLst>
        <pc:graphicFrameChg chg="mod">
          <ac:chgData name="Matthias Wild" userId="f598196b-524d-49a8-a6cf-fc1c9183e2c5" providerId="ADAL" clId="{54883458-84E1-4054-8BB2-240A782049DB}" dt="2025-07-29T19:33:24.640" v="243" actId="20577"/>
          <ac:graphicFrameMkLst>
            <pc:docMk/>
            <pc:sldMk cId="1257344518" sldId="262"/>
            <ac:graphicFrameMk id="4" creationId="{8ABAE684-7F7F-E0B5-54BB-4EF26A9F85B4}"/>
          </ac:graphicFrameMkLst>
        </pc:graphicFrameChg>
      </pc:sldChg>
      <pc:sldChg chg="modSp add mod">
        <pc:chgData name="Matthias Wild" userId="f598196b-524d-49a8-a6cf-fc1c9183e2c5" providerId="ADAL" clId="{54883458-84E1-4054-8BB2-240A782049DB}" dt="2025-07-29T19:35:27.158" v="307" actId="27918"/>
        <pc:sldMkLst>
          <pc:docMk/>
          <pc:sldMk cId="1952105302" sldId="263"/>
        </pc:sldMkLst>
        <pc:graphicFrameChg chg="mod">
          <ac:chgData name="Matthias Wild" userId="f598196b-524d-49a8-a6cf-fc1c9183e2c5" providerId="ADAL" clId="{54883458-84E1-4054-8BB2-240A782049DB}" dt="2025-07-29T19:33:55.592" v="297" actId="313"/>
          <ac:graphicFrameMkLst>
            <pc:docMk/>
            <pc:sldMk cId="1952105302" sldId="263"/>
            <ac:graphicFrameMk id="4" creationId="{CCEB64CF-4987-979C-63A5-A65F96A3CF9B}"/>
          </ac:graphicFrameMkLst>
        </pc:graphicFrame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de-DE" sz="2800" dirty="0"/>
              <a:t>Was bedeutet Bildschirmzeit?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de-DE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Tabelle1!$B$1</c:f>
              <c:strCache>
                <c:ptCount val="1"/>
                <c:pt idx="0">
                  <c:v>Verkauf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CF25-4A50-BCD8-B5197BE3E804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CF25-4A50-BCD8-B5197BE3E804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CF25-4A50-BCD8-B5197BE3E804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CF25-4A50-BCD8-B5197BE3E804}"/>
              </c:ext>
            </c:extLst>
          </c:dPt>
          <c:cat>
            <c:strRef>
              <c:f>Tabelle1!$A$2:$A$5</c:f>
              <c:strCache>
                <c:ptCount val="4"/>
                <c:pt idx="0">
                  <c:v>Antwort A</c:v>
                </c:pt>
                <c:pt idx="1">
                  <c:v>Antwort B</c:v>
                </c:pt>
                <c:pt idx="2">
                  <c:v>Antwort C</c:v>
                </c:pt>
                <c:pt idx="3">
                  <c:v>Antwort D</c:v>
                </c:pt>
              </c:strCache>
            </c:strRef>
          </c:cat>
          <c:val>
            <c:numRef>
              <c:f>Tabelle1!$B$2:$B$5</c:f>
              <c:numCache>
                <c:formatCode>General</c:formatCode>
                <c:ptCount val="4"/>
                <c:pt idx="0">
                  <c:v>2</c:v>
                </c:pt>
                <c:pt idx="1">
                  <c:v>5</c:v>
                </c:pt>
                <c:pt idx="2">
                  <c:v>10</c:v>
                </c:pt>
                <c:pt idx="3">
                  <c:v>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F1C-4928-A6BF-69944D8B0F3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de-DE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de-DE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de-DE" sz="2800" dirty="0"/>
              <a:t>Auf welchen Geräten kann ich Bildschirmzeit haben?</a:t>
            </a:r>
            <a:endParaRPr lang="de-DE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de-DE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Tabelle1!$B$1</c:f>
              <c:strCache>
                <c:ptCount val="1"/>
                <c:pt idx="0">
                  <c:v>Verkauf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CF25-4A50-BCD8-B5197BE3E804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CF25-4A50-BCD8-B5197BE3E804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CF25-4A50-BCD8-B5197BE3E804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CF25-4A50-BCD8-B5197BE3E804}"/>
              </c:ext>
            </c:extLst>
          </c:dPt>
          <c:cat>
            <c:strRef>
              <c:f>Tabelle1!$A$2:$A$5</c:f>
              <c:strCache>
                <c:ptCount val="4"/>
                <c:pt idx="0">
                  <c:v>Antwort A</c:v>
                </c:pt>
                <c:pt idx="1">
                  <c:v>Antwort B</c:v>
                </c:pt>
                <c:pt idx="2">
                  <c:v>Antwort C</c:v>
                </c:pt>
                <c:pt idx="3">
                  <c:v>Antwort D</c:v>
                </c:pt>
              </c:strCache>
            </c:strRef>
          </c:cat>
          <c:val>
            <c:numRef>
              <c:f>Tabelle1!$B$2:$B$5</c:f>
              <c:numCache>
                <c:formatCode>General</c:formatCode>
                <c:ptCount val="4"/>
                <c:pt idx="0">
                  <c:v>4</c:v>
                </c:pt>
                <c:pt idx="1">
                  <c:v>5</c:v>
                </c:pt>
                <c:pt idx="2">
                  <c:v>6</c:v>
                </c:pt>
                <c:pt idx="3">
                  <c:v>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F1C-4928-A6BF-69944D8B0F3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de-DE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de-DE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de-DE" sz="2800" dirty="0"/>
              <a:t>Wie viel Bildschirmzeit hast du täglich?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de-DE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Tabelle1!$B$1</c:f>
              <c:strCache>
                <c:ptCount val="1"/>
                <c:pt idx="0">
                  <c:v>Verkauf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CF25-4A50-BCD8-B5197BE3E804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CF25-4A50-BCD8-B5197BE3E804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CF25-4A50-BCD8-B5197BE3E804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CF25-4A50-BCD8-B5197BE3E804}"/>
              </c:ext>
            </c:extLst>
          </c:dPt>
          <c:cat>
            <c:strRef>
              <c:f>Tabelle1!$A$2:$A$5</c:f>
              <c:strCache>
                <c:ptCount val="4"/>
                <c:pt idx="0">
                  <c:v>Antwort A</c:v>
                </c:pt>
                <c:pt idx="1">
                  <c:v>Antwort B</c:v>
                </c:pt>
                <c:pt idx="2">
                  <c:v>Antwort C</c:v>
                </c:pt>
                <c:pt idx="3">
                  <c:v>Antwort D</c:v>
                </c:pt>
              </c:strCache>
            </c:strRef>
          </c:cat>
          <c:val>
            <c:numRef>
              <c:f>Tabelle1!$B$2:$B$5</c:f>
              <c:numCache>
                <c:formatCode>General</c:formatCode>
                <c:ptCount val="4"/>
                <c:pt idx="0">
                  <c:v>4</c:v>
                </c:pt>
                <c:pt idx="1">
                  <c:v>5</c:v>
                </c:pt>
                <c:pt idx="2">
                  <c:v>6</c:v>
                </c:pt>
                <c:pt idx="3">
                  <c:v>18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F1C-4928-A6BF-69944D8B0F3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de-DE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de-DE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de-DE" dirty="0"/>
              <a:t>Wie viel „Lernzeit am Bildschirm“ hast du täglich?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de-DE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Tabelle1!$B$1</c:f>
              <c:strCache>
                <c:ptCount val="1"/>
                <c:pt idx="0">
                  <c:v>Verkauf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CF25-4A50-BCD8-B5197BE3E804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CF25-4A50-BCD8-B5197BE3E804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CF25-4A50-BCD8-B5197BE3E804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CF25-4A50-BCD8-B5197BE3E804}"/>
              </c:ext>
            </c:extLst>
          </c:dPt>
          <c:cat>
            <c:strRef>
              <c:f>Tabelle1!$A$2:$A$5</c:f>
              <c:strCache>
                <c:ptCount val="4"/>
                <c:pt idx="0">
                  <c:v>Antwort A</c:v>
                </c:pt>
                <c:pt idx="1">
                  <c:v>Antwort B</c:v>
                </c:pt>
                <c:pt idx="2">
                  <c:v>Antwort C</c:v>
                </c:pt>
                <c:pt idx="3">
                  <c:v>Antwort D</c:v>
                </c:pt>
              </c:strCache>
            </c:strRef>
          </c:cat>
          <c:val>
            <c:numRef>
              <c:f>Tabelle1!$B$2:$B$5</c:f>
              <c:numCache>
                <c:formatCode>General</c:formatCode>
                <c:ptCount val="4"/>
                <c:pt idx="0">
                  <c:v>4</c:v>
                </c:pt>
                <c:pt idx="1">
                  <c:v>5</c:v>
                </c:pt>
                <c:pt idx="2">
                  <c:v>6</c:v>
                </c:pt>
                <c:pt idx="3">
                  <c:v>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F1C-4928-A6BF-69944D8B0F3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de-DE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de-DE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/>
            </a:lvl1pPr>
          </a:lstStyle>
          <a:p>
            <a:pPr>
              <a:defRPr/>
            </a:pP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2"/>
          </p:nvPr>
        </p:nvSpPr>
        <p:spPr bwMode="auto"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/>
            </a:lvl1pPr>
          </a:lstStyle>
          <a:p>
            <a:pPr>
              <a:defRPr/>
            </a:pPr>
            <a:endParaRPr/>
          </a:p>
        </p:txBody>
      </p:sp>
      <p:sp>
        <p:nvSpPr>
          <p:cNvPr id="4" name="Date Placeholder 2"/>
          <p:cNvSpPr>
            <a:spLocks noGrp="1"/>
          </p:cNvSpPr>
          <p:nvPr>
            <p:ph type="dt" idx="3"/>
          </p:nvPr>
        </p:nvSpPr>
        <p:spPr bwMode="auto"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/>
            </a:lvl1pPr>
          </a:lstStyle>
          <a:p>
            <a:pPr>
              <a:defRPr/>
            </a:pPr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1"/>
          </p:nvPr>
        </p:nvSpPr>
        <p:spPr bwMode="auto"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>
              <a:defRPr/>
            </a:pPr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 bwMode="auto"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>
      <a:defRPr sz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>
      <a:defRPr sz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>
      <a:defRPr sz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>
      <a:defRPr sz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>
      <a:defRPr sz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>
      <a:defRPr sz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>
      <a:defRPr sz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>
      <a:defRPr sz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>
      <a:defRPr sz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 bwMode="auto"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00149E5D-767A-E7C5-1322-AC0277751276}" type="slidenum">
              <a:rPr/>
              <a:t>1</a:t>
            </a:fld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DB56F4C-80B9-68C9-45C5-5BB9EDFD3BF6}"/>
            </a:ext>
          </a:extLst>
        </p:cNvPr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A405DF63-2FAB-F930-9B49-833A66CED139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 bwMode="auto"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353F8FF2-F107-772A-02E4-78AAE4AACA9A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9E888C9-BC6B-AD87-E395-FF278012C87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00149E5D-767A-E7C5-1322-AC0277751276}" type="slidenum">
              <a:rPr/>
              <a:t>2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78181801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C997CE7-28AE-6578-7A41-F22CFBE948F2}"/>
            </a:ext>
          </a:extLst>
        </p:cNvPr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8E9196DE-7A72-D1EC-7D04-D284EE10495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 bwMode="auto"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9B0FF289-EC11-A77E-64EB-5AF2D45D0935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3FEA11C-5977-9B11-0B1B-20F2FCB0508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00149E5D-767A-E7C5-1322-AC0277751276}" type="slidenum">
              <a:rPr/>
              <a:t>3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16713500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97BF71C-04AA-6BE2-BB6C-02BAF8FAE185}"/>
            </a:ext>
          </a:extLst>
        </p:cNvPr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3A735E1F-1020-21A7-6B17-A22CB0BCB77A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 bwMode="auto"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E094C24D-5E8D-FD99-1C1C-453D671440A6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1EFBB26-98F1-3707-2EE9-2E31A1229CC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00149E5D-767A-E7C5-1322-AC0277751276}" type="slidenum">
              <a:rPr/>
              <a:t>4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2997053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Weblektion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3" name="Textplatzhalter 22"/>
          <p:cNvSpPr>
            <a:spLocks noGrp="1"/>
          </p:cNvSpPr>
          <p:nvPr>
            <p:ph type="body" sz="quarter" idx="32" hasCustomPrompt="1"/>
          </p:nvPr>
        </p:nvSpPr>
        <p:spPr bwMode="auto">
          <a:xfrm>
            <a:off x="416762" y="336736"/>
            <a:ext cx="8754132" cy="1438276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2800">
                <a:solidFill>
                  <a:schemeClr val="bg1"/>
                </a:solidFill>
                <a:latin typeface="Lexend Deca"/>
                <a:cs typeface="Lexend Deca"/>
              </a:defRPr>
            </a:lvl1pPr>
          </a:lstStyle>
          <a:p>
            <a:pPr lvl="0">
              <a:defRPr/>
            </a:pPr>
            <a:r>
              <a:rPr lang="de-DE"/>
              <a:t>Titel Weblektion</a:t>
            </a:r>
            <a:endParaRPr/>
          </a:p>
        </p:txBody>
      </p:sp>
      <p:sp>
        <p:nvSpPr>
          <p:cNvPr id="11" name="Rechteck 10"/>
          <p:cNvSpPr>
            <a:spLocks noGrp="1" noRot="1" noMove="1" noResize="1" noEditPoints="1" noAdjustHandles="1" noChangeArrowheads="1" noChangeShapeType="1"/>
          </p:cNvSpPr>
          <p:nvPr userDrawn="1"/>
        </p:nvSpPr>
        <p:spPr bwMode="auto">
          <a:xfrm>
            <a:off x="251790" y="2247740"/>
            <a:ext cx="11685600" cy="26990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de-DE"/>
          </a:p>
        </p:txBody>
      </p:sp>
      <p:sp>
        <p:nvSpPr>
          <p:cNvPr id="13" name="Freeform 16"/>
          <p:cNvSpPr/>
          <p:nvPr userDrawn="1"/>
        </p:nvSpPr>
        <p:spPr bwMode="auto">
          <a:xfrm>
            <a:off x="1182589" y="2108202"/>
            <a:ext cx="2853929" cy="3367666"/>
          </a:xfrm>
          <a:custGeom>
            <a:avLst/>
            <a:gdLst/>
            <a:ahLst/>
            <a:cxnLst/>
            <a:rect l="l" t="t" r="r" b="b"/>
            <a:pathLst>
              <a:path w="1098248" h="986972" extrusionOk="0">
                <a:moveTo>
                  <a:pt x="37132" y="0"/>
                </a:moveTo>
                <a:lnTo>
                  <a:pt x="1061116" y="0"/>
                </a:lnTo>
                <a:cubicBezTo>
                  <a:pt x="1070964" y="0"/>
                  <a:pt x="1080408" y="3912"/>
                  <a:pt x="1087372" y="10876"/>
                </a:cubicBezTo>
                <a:cubicBezTo>
                  <a:pt x="1094336" y="17839"/>
                  <a:pt x="1098248" y="27284"/>
                  <a:pt x="1098248" y="37132"/>
                </a:cubicBezTo>
                <a:lnTo>
                  <a:pt x="1098248" y="949839"/>
                </a:lnTo>
                <a:cubicBezTo>
                  <a:pt x="1098248" y="970347"/>
                  <a:pt x="1081623" y="986972"/>
                  <a:pt x="1061116" y="986972"/>
                </a:cubicBezTo>
                <a:lnTo>
                  <a:pt x="37132" y="986972"/>
                </a:lnTo>
                <a:cubicBezTo>
                  <a:pt x="27284" y="986972"/>
                  <a:pt x="17839" y="983059"/>
                  <a:pt x="10876" y="976096"/>
                </a:cubicBezTo>
                <a:cubicBezTo>
                  <a:pt x="3912" y="969132"/>
                  <a:pt x="0" y="959687"/>
                  <a:pt x="0" y="949839"/>
                </a:cubicBezTo>
                <a:lnTo>
                  <a:pt x="0" y="37132"/>
                </a:lnTo>
                <a:cubicBezTo>
                  <a:pt x="0" y="16625"/>
                  <a:pt x="16625" y="0"/>
                  <a:pt x="37132" y="0"/>
                </a:cubicBezTo>
                <a:close/>
              </a:path>
            </a:pathLst>
          </a:custGeom>
          <a:noFill/>
          <a:ln w="38100" cap="sq">
            <a:solidFill>
              <a:schemeClr val="accent1"/>
            </a:solidFill>
            <a:prstDash val="solid"/>
            <a:miter/>
          </a:ln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20" name="Textfeld 19"/>
          <p:cNvSpPr txBox="1"/>
          <p:nvPr userDrawn="1"/>
        </p:nvSpPr>
        <p:spPr bwMode="auto">
          <a:xfrm>
            <a:off x="1182589" y="4823423"/>
            <a:ext cx="285392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de-DE" sz="2000" b="1">
                <a:latin typeface="Atkinson Hyperlegible"/>
              </a:rPr>
              <a:t>Scanne den QR-Code</a:t>
            </a:r>
            <a:endParaRPr/>
          </a:p>
        </p:txBody>
      </p:sp>
      <p:grpSp>
        <p:nvGrpSpPr>
          <p:cNvPr id="36" name="Gruppieren 35"/>
          <p:cNvGrpSpPr/>
          <p:nvPr userDrawn="1"/>
        </p:nvGrpSpPr>
        <p:grpSpPr bwMode="auto">
          <a:xfrm>
            <a:off x="5478050" y="2706930"/>
            <a:ext cx="5355080" cy="734231"/>
            <a:chOff x="5478050" y="2964569"/>
            <a:chExt cx="5355080" cy="734231"/>
          </a:xfrm>
        </p:grpSpPr>
        <p:pic>
          <p:nvPicPr>
            <p:cNvPr id="8" name="Grafik 7"/>
            <p:cNvPicPr>
              <a:picLocks noChangeAspect="1"/>
            </p:cNvPicPr>
            <p:nvPr userDrawn="1"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/>
          </p:blipFill>
          <p:spPr bwMode="auto">
            <a:xfrm>
              <a:off x="5478050" y="2964569"/>
              <a:ext cx="733292" cy="734231"/>
            </a:xfrm>
            <a:prstGeom prst="rect">
              <a:avLst/>
            </a:prstGeom>
          </p:spPr>
        </p:pic>
        <p:grpSp>
          <p:nvGrpSpPr>
            <p:cNvPr id="35" name="Gruppieren 34"/>
            <p:cNvGrpSpPr/>
            <p:nvPr userDrawn="1"/>
          </p:nvGrpSpPr>
          <p:grpSpPr bwMode="auto">
            <a:xfrm>
              <a:off x="6226390" y="2986605"/>
              <a:ext cx="4606740" cy="690158"/>
              <a:chOff x="6226390" y="3011963"/>
              <a:chExt cx="4606740" cy="690158"/>
            </a:xfrm>
          </p:grpSpPr>
          <p:sp>
            <p:nvSpPr>
              <p:cNvPr id="17" name="Textfeld 16"/>
              <p:cNvSpPr txBox="1"/>
              <p:nvPr userDrawn="1"/>
            </p:nvSpPr>
            <p:spPr bwMode="auto">
              <a:xfrm>
                <a:off x="6226390" y="3011963"/>
                <a:ext cx="4461123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defRPr/>
                </a:pPr>
                <a:r>
                  <a:rPr lang="de-DE" sz="2000" b="1">
                    <a:latin typeface="Atkinson Hyperlegible"/>
                  </a:rPr>
                  <a:t>Kopfhörer bereithalten!</a:t>
                </a:r>
                <a:endParaRPr/>
              </a:p>
            </p:txBody>
          </p:sp>
          <p:sp>
            <p:nvSpPr>
              <p:cNvPr id="18" name="Textfeld 17"/>
              <p:cNvSpPr txBox="1"/>
              <p:nvPr userDrawn="1"/>
            </p:nvSpPr>
            <p:spPr bwMode="auto">
              <a:xfrm>
                <a:off x="6226391" y="3332789"/>
                <a:ext cx="4606739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defRPr/>
                </a:pPr>
                <a:r>
                  <a:rPr lang="de-DE" sz="1800" b="0">
                    <a:latin typeface="Atkinson Hyperlegible"/>
                  </a:rPr>
                  <a:t>Du brauchst sie für Videos und Audios</a:t>
                </a:r>
                <a:endParaRPr/>
              </a:p>
            </p:txBody>
          </p:sp>
        </p:grpSp>
      </p:grpSp>
      <p:sp>
        <p:nvSpPr>
          <p:cNvPr id="24" name="Textfeld 23"/>
          <p:cNvSpPr txBox="1"/>
          <p:nvPr userDrawn="1"/>
        </p:nvSpPr>
        <p:spPr bwMode="auto">
          <a:xfrm>
            <a:off x="5195341" y="2108201"/>
            <a:ext cx="446683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de-DE" sz="2400" b="1">
                <a:solidFill>
                  <a:schemeClr val="accent1"/>
                </a:solidFill>
                <a:latin typeface="Lexend Deca"/>
                <a:cs typeface="Lexend Deca"/>
              </a:rPr>
              <a:t>Jetzt bist du dran!</a:t>
            </a:r>
            <a:endParaRPr/>
          </a:p>
        </p:txBody>
      </p:sp>
      <p:sp>
        <p:nvSpPr>
          <p:cNvPr id="34" name="Textfeld 33"/>
          <p:cNvSpPr txBox="1"/>
          <p:nvPr userDrawn="1"/>
        </p:nvSpPr>
        <p:spPr bwMode="auto">
          <a:xfrm>
            <a:off x="1182588" y="5106536"/>
            <a:ext cx="28539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de-DE" sz="1800" b="0">
                <a:latin typeface="Atkinson Hyperlegible"/>
              </a:rPr>
              <a:t>und starte die Weblektion</a:t>
            </a:r>
            <a:endParaRPr/>
          </a:p>
        </p:txBody>
      </p:sp>
      <p:sp>
        <p:nvSpPr>
          <p:cNvPr id="38" name="Abgerundetes Rechteck 37"/>
          <p:cNvSpPr/>
          <p:nvPr userDrawn="1"/>
        </p:nvSpPr>
        <p:spPr bwMode="auto">
          <a:xfrm>
            <a:off x="494504" y="5624801"/>
            <a:ext cx="11202992" cy="494128"/>
          </a:xfrm>
          <a:prstGeom prst="roundRect">
            <a:avLst>
              <a:gd name="adj" fmla="val 13216"/>
            </a:avLst>
          </a:prstGeom>
          <a:solidFill>
            <a:srgbClr val="F8F9FA"/>
          </a:solidFill>
          <a:ln w="38100">
            <a:solidFill>
              <a:srgbClr val="DEE2E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de-DE" sz="2800">
                <a:solidFill>
                  <a:schemeClr val="tx1"/>
                </a:solidFill>
                <a:latin typeface="Lexend Deca"/>
                <a:cs typeface="Lexend Deca"/>
              </a:rPr>
              <a:t>Arbeitszeit: </a:t>
            </a:r>
            <a:r>
              <a:rPr lang="de-DE" sz="2800">
                <a:solidFill>
                  <a:srgbClr val="F8FAFB"/>
                </a:solidFill>
                <a:latin typeface="Lexend Deca"/>
                <a:cs typeface="Lexend Deca"/>
              </a:rPr>
              <a:t>XXX</a:t>
            </a:r>
            <a:r>
              <a:rPr lang="de-DE" sz="2800">
                <a:solidFill>
                  <a:schemeClr val="tx1"/>
                </a:solidFill>
                <a:latin typeface="Lexend Deca"/>
                <a:cs typeface="Lexend Deca"/>
              </a:rPr>
              <a:t> min</a:t>
            </a:r>
            <a:endParaRPr/>
          </a:p>
        </p:txBody>
      </p:sp>
      <p:sp>
        <p:nvSpPr>
          <p:cNvPr id="39" name="Textplatzhalter 12"/>
          <p:cNvSpPr>
            <a:spLocks noGrp="1"/>
          </p:cNvSpPr>
          <p:nvPr userDrawn="1">
            <p:ph type="body" sz="quarter" idx="11" hasCustomPrompt="1"/>
          </p:nvPr>
        </p:nvSpPr>
        <p:spPr bwMode="auto">
          <a:xfrm>
            <a:off x="5945246" y="5644533"/>
            <a:ext cx="1088028" cy="568320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>
                <a:latin typeface="Lexend Deca"/>
                <a:cs typeface="Lexend Deca"/>
              </a:defRPr>
            </a:lvl1pPr>
          </a:lstStyle>
          <a:p>
            <a:pPr lvl="0">
              <a:defRPr/>
            </a:pPr>
            <a:r>
              <a:rPr lang="de-DE"/>
              <a:t>xxx</a:t>
            </a:r>
            <a:endParaRPr/>
          </a:p>
        </p:txBody>
      </p:sp>
      <p:sp>
        <p:nvSpPr>
          <p:cNvPr id="6" name="Bildplatzhalter 5"/>
          <p:cNvSpPr>
            <a:spLocks noGrp="1"/>
          </p:cNvSpPr>
          <p:nvPr userDrawn="1">
            <p:ph type="pic" sz="quarter" idx="33"/>
          </p:nvPr>
        </p:nvSpPr>
        <p:spPr bwMode="auto">
          <a:xfrm>
            <a:off x="1439551" y="2296611"/>
            <a:ext cx="2340000" cy="2286976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7" name="Rechteck: abgerundete Ecken 6"/>
          <p:cNvSpPr/>
          <p:nvPr userDrawn="1"/>
        </p:nvSpPr>
        <p:spPr bwMode="auto">
          <a:xfrm>
            <a:off x="5184950" y="2657185"/>
            <a:ext cx="5770391" cy="834539"/>
          </a:xfrm>
          <a:prstGeom prst="roundRect">
            <a:avLst>
              <a:gd name="adj" fmla="val 16667"/>
            </a:avLst>
          </a:prstGeom>
          <a:noFill/>
          <a:ln w="3810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de-DE"/>
          </a:p>
        </p:txBody>
      </p:sp>
      <p:grpSp>
        <p:nvGrpSpPr>
          <p:cNvPr id="14" name="Gruppieren 13"/>
          <p:cNvGrpSpPr/>
          <p:nvPr userDrawn="1"/>
        </p:nvGrpSpPr>
        <p:grpSpPr bwMode="auto">
          <a:xfrm>
            <a:off x="5177361" y="3761987"/>
            <a:ext cx="5770391" cy="1588360"/>
            <a:chOff x="5177361" y="3761987"/>
            <a:chExt cx="5770391" cy="1588360"/>
          </a:xfrm>
        </p:grpSpPr>
        <p:grpSp>
          <p:nvGrpSpPr>
            <p:cNvPr id="12" name="Gruppieren 11"/>
            <p:cNvGrpSpPr/>
            <p:nvPr userDrawn="1"/>
          </p:nvGrpSpPr>
          <p:grpSpPr bwMode="auto">
            <a:xfrm>
              <a:off x="5423369" y="3781081"/>
              <a:ext cx="4548040" cy="1569265"/>
              <a:chOff x="5423369" y="3781081"/>
              <a:chExt cx="4548040" cy="1569265"/>
            </a:xfrm>
          </p:grpSpPr>
          <p:sp>
            <p:nvSpPr>
              <p:cNvPr id="27" name="Textfeld 26"/>
              <p:cNvSpPr txBox="1"/>
              <p:nvPr userDrawn="1"/>
            </p:nvSpPr>
            <p:spPr bwMode="auto">
              <a:xfrm>
                <a:off x="5423369" y="3781081"/>
                <a:ext cx="4466837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defRPr/>
                </a:pPr>
                <a:r>
                  <a:rPr lang="de-DE" sz="2000" b="1">
                    <a:solidFill>
                      <a:schemeClr val="accent1"/>
                    </a:solidFill>
                    <a:latin typeface="Atkinson Hyperlegible"/>
                  </a:rPr>
                  <a:t>So gehst du vor:</a:t>
                </a:r>
                <a:endParaRPr/>
              </a:p>
            </p:txBody>
          </p:sp>
          <p:sp>
            <p:nvSpPr>
              <p:cNvPr id="29" name="Textfeld 28"/>
              <p:cNvSpPr txBox="1"/>
              <p:nvPr userDrawn="1"/>
            </p:nvSpPr>
            <p:spPr bwMode="auto">
              <a:xfrm>
                <a:off x="5423369" y="4150018"/>
                <a:ext cx="4548040" cy="120032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285750" indent="-285750">
                  <a:buFont typeface="Arial"/>
                  <a:buChar char="•"/>
                  <a:defRPr/>
                </a:pPr>
                <a:r>
                  <a:rPr lang="de-DE">
                    <a:latin typeface="Atkinson Hyperlegible"/>
                  </a:rPr>
                  <a:t>Öffne die Weblektion mit deinem Tablet</a:t>
                </a:r>
                <a:endParaRPr/>
              </a:p>
              <a:p>
                <a:pPr marL="285750" indent="-285750">
                  <a:buFont typeface="Arial"/>
                  <a:buChar char="•"/>
                  <a:defRPr/>
                </a:pPr>
                <a:r>
                  <a:rPr lang="de-DE">
                    <a:latin typeface="Atkinson Hyperlegible"/>
                  </a:rPr>
                  <a:t>Bearbeite alle Aufgaben der Reihe nach</a:t>
                </a:r>
                <a:endParaRPr/>
              </a:p>
              <a:p>
                <a:pPr marL="285750" indent="-285750">
                  <a:buFont typeface="Arial"/>
                  <a:buChar char="•"/>
                  <a:defRPr/>
                </a:pPr>
                <a:r>
                  <a:rPr lang="de-DE">
                    <a:latin typeface="Atkinson Hyperlegible"/>
                  </a:rPr>
                  <a:t>Bei Fragen: Melde dich leise</a:t>
                </a:r>
                <a:endParaRPr/>
              </a:p>
              <a:p>
                <a:pPr marL="285750" indent="-285750">
                  <a:buFont typeface="Arial"/>
                  <a:buChar char="•"/>
                  <a:defRPr/>
                </a:pPr>
                <a:r>
                  <a:rPr lang="de-DE">
                    <a:latin typeface="Atkinson Hyperlegible"/>
                  </a:rPr>
                  <a:t>Arbeite in deinem eigenen Tempo</a:t>
                </a:r>
                <a:endParaRPr/>
              </a:p>
            </p:txBody>
          </p:sp>
        </p:grpSp>
        <p:sp>
          <p:nvSpPr>
            <p:cNvPr id="25" name="Rechteck: abgerundete Ecken 24"/>
            <p:cNvSpPr/>
            <p:nvPr userDrawn="1"/>
          </p:nvSpPr>
          <p:spPr bwMode="auto">
            <a:xfrm>
              <a:off x="5177361" y="3761987"/>
              <a:ext cx="5770391" cy="1588360"/>
            </a:xfrm>
            <a:prstGeom prst="roundRect">
              <a:avLst>
                <a:gd name="adj" fmla="val 8504"/>
              </a:avLst>
            </a:prstGeom>
            <a:noFill/>
            <a:ln w="38100"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de-DE"/>
            </a:p>
          </p:txBody>
        </p:sp>
      </p:grpSp>
      <p:cxnSp>
        <p:nvCxnSpPr>
          <p:cNvPr id="10" name="Gerader Verbinder 9"/>
          <p:cNvCxnSpPr>
            <a:cxnSpLocks/>
          </p:cNvCxnSpPr>
          <p:nvPr userDrawn="1"/>
        </p:nvCxnSpPr>
        <p:spPr bwMode="auto">
          <a:xfrm>
            <a:off x="1182588" y="4750182"/>
            <a:ext cx="2853929" cy="0"/>
          </a:xfrm>
          <a:prstGeom prst="line">
            <a:avLst/>
          </a:prstGeom>
          <a:ln w="38100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4-Phasen-Methode v3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1" name="Freeform 16"/>
          <p:cNvSpPr/>
          <p:nvPr userDrawn="1"/>
        </p:nvSpPr>
        <p:spPr bwMode="auto">
          <a:xfrm>
            <a:off x="6253630" y="2729642"/>
            <a:ext cx="2586433" cy="3213956"/>
          </a:xfrm>
          <a:custGeom>
            <a:avLst/>
            <a:gdLst/>
            <a:ahLst/>
            <a:cxnLst/>
            <a:rect l="l" t="t" r="r" b="b"/>
            <a:pathLst>
              <a:path w="1098248" h="986972" extrusionOk="0">
                <a:moveTo>
                  <a:pt x="37132" y="0"/>
                </a:moveTo>
                <a:lnTo>
                  <a:pt x="1061116" y="0"/>
                </a:lnTo>
                <a:cubicBezTo>
                  <a:pt x="1070964" y="0"/>
                  <a:pt x="1080408" y="3912"/>
                  <a:pt x="1087372" y="10876"/>
                </a:cubicBezTo>
                <a:cubicBezTo>
                  <a:pt x="1094336" y="17839"/>
                  <a:pt x="1098248" y="27284"/>
                  <a:pt x="1098248" y="37132"/>
                </a:cubicBezTo>
                <a:lnTo>
                  <a:pt x="1098248" y="949839"/>
                </a:lnTo>
                <a:cubicBezTo>
                  <a:pt x="1098248" y="970347"/>
                  <a:pt x="1081623" y="986972"/>
                  <a:pt x="1061116" y="986972"/>
                </a:cubicBezTo>
                <a:lnTo>
                  <a:pt x="37132" y="986972"/>
                </a:lnTo>
                <a:cubicBezTo>
                  <a:pt x="27284" y="986972"/>
                  <a:pt x="17839" y="983059"/>
                  <a:pt x="10876" y="976096"/>
                </a:cubicBezTo>
                <a:cubicBezTo>
                  <a:pt x="3912" y="969132"/>
                  <a:pt x="0" y="959687"/>
                  <a:pt x="0" y="949839"/>
                </a:cubicBezTo>
                <a:lnTo>
                  <a:pt x="0" y="37132"/>
                </a:lnTo>
                <a:cubicBezTo>
                  <a:pt x="0" y="16625"/>
                  <a:pt x="16625" y="0"/>
                  <a:pt x="37132" y="0"/>
                </a:cubicBezTo>
                <a:close/>
              </a:path>
            </a:pathLst>
          </a:custGeom>
          <a:solidFill>
            <a:srgbClr val="FFFFFF"/>
          </a:solidFill>
          <a:ln w="38100" cap="sq">
            <a:solidFill>
              <a:srgbClr val="D42C67"/>
            </a:solidFill>
            <a:prstDash val="solid"/>
            <a:miter/>
          </a:ln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12" name="Freeform 16"/>
          <p:cNvSpPr/>
          <p:nvPr userDrawn="1"/>
        </p:nvSpPr>
        <p:spPr bwMode="auto">
          <a:xfrm>
            <a:off x="505747" y="2729642"/>
            <a:ext cx="2586434" cy="3213957"/>
          </a:xfrm>
          <a:custGeom>
            <a:avLst/>
            <a:gdLst/>
            <a:ahLst/>
            <a:cxnLst/>
            <a:rect l="l" t="t" r="r" b="b"/>
            <a:pathLst>
              <a:path w="1098248" h="986972" extrusionOk="0">
                <a:moveTo>
                  <a:pt x="37132" y="0"/>
                </a:moveTo>
                <a:lnTo>
                  <a:pt x="1061116" y="0"/>
                </a:lnTo>
                <a:cubicBezTo>
                  <a:pt x="1070964" y="0"/>
                  <a:pt x="1080408" y="3912"/>
                  <a:pt x="1087372" y="10876"/>
                </a:cubicBezTo>
                <a:cubicBezTo>
                  <a:pt x="1094336" y="17839"/>
                  <a:pt x="1098248" y="27284"/>
                  <a:pt x="1098248" y="37132"/>
                </a:cubicBezTo>
                <a:lnTo>
                  <a:pt x="1098248" y="949839"/>
                </a:lnTo>
                <a:cubicBezTo>
                  <a:pt x="1098248" y="970347"/>
                  <a:pt x="1081623" y="986972"/>
                  <a:pt x="1061116" y="986972"/>
                </a:cubicBezTo>
                <a:lnTo>
                  <a:pt x="37132" y="986972"/>
                </a:lnTo>
                <a:cubicBezTo>
                  <a:pt x="27284" y="986972"/>
                  <a:pt x="17839" y="983059"/>
                  <a:pt x="10876" y="976096"/>
                </a:cubicBezTo>
                <a:cubicBezTo>
                  <a:pt x="3912" y="969132"/>
                  <a:pt x="0" y="959687"/>
                  <a:pt x="0" y="949839"/>
                </a:cubicBezTo>
                <a:lnTo>
                  <a:pt x="0" y="37132"/>
                </a:lnTo>
                <a:cubicBezTo>
                  <a:pt x="0" y="16625"/>
                  <a:pt x="16625" y="0"/>
                  <a:pt x="37132" y="0"/>
                </a:cubicBezTo>
                <a:close/>
              </a:path>
            </a:pathLst>
          </a:custGeom>
          <a:solidFill>
            <a:srgbClr val="FFFFFF"/>
          </a:solidFill>
          <a:ln w="38100" cap="sq">
            <a:solidFill>
              <a:srgbClr val="008204"/>
            </a:solidFill>
            <a:prstDash val="solid"/>
            <a:miter/>
          </a:ln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17" name="Freeform 31"/>
          <p:cNvSpPr/>
          <p:nvPr userDrawn="1"/>
        </p:nvSpPr>
        <p:spPr bwMode="auto">
          <a:xfrm>
            <a:off x="1580860" y="2527672"/>
            <a:ext cx="436208" cy="440642"/>
          </a:xfrm>
          <a:custGeom>
            <a:avLst/>
            <a:gdLst/>
            <a:ahLst/>
            <a:cxnLst/>
            <a:rect l="l" t="t" r="r" b="b"/>
            <a:pathLst>
              <a:path w="812800" h="812800" extrusionOk="0">
                <a:moveTo>
                  <a:pt x="406400" y="0"/>
                </a:moveTo>
                <a:cubicBezTo>
                  <a:pt x="181951" y="0"/>
                  <a:pt x="0" y="181951"/>
                  <a:pt x="0" y="406400"/>
                </a:cubicBezTo>
                <a:cubicBezTo>
                  <a:pt x="0" y="630849"/>
                  <a:pt x="181951" y="812800"/>
                  <a:pt x="406400" y="812800"/>
                </a:cubicBezTo>
                <a:cubicBezTo>
                  <a:pt x="630849" y="812800"/>
                  <a:pt x="812800" y="630849"/>
                  <a:pt x="812800" y="406400"/>
                </a:cubicBezTo>
                <a:cubicBezTo>
                  <a:pt x="812800" y="181951"/>
                  <a:pt x="630849" y="0"/>
                  <a:pt x="406400" y="0"/>
                </a:cubicBezTo>
                <a:close/>
              </a:path>
            </a:pathLst>
          </a:custGeom>
          <a:solidFill>
            <a:srgbClr val="FFFFFF"/>
          </a:solidFill>
          <a:ln w="38100" cap="sq">
            <a:solidFill>
              <a:srgbClr val="008204"/>
            </a:solidFill>
            <a:prstDash val="solid"/>
            <a:miter/>
          </a:ln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18" name="TextBox 32"/>
          <p:cNvSpPr txBox="1"/>
          <p:nvPr userDrawn="1"/>
        </p:nvSpPr>
        <p:spPr bwMode="auto">
          <a:xfrm>
            <a:off x="1621755" y="2554566"/>
            <a:ext cx="354418" cy="383841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2800"/>
              </a:lnSpc>
              <a:defRPr/>
            </a:pPr>
            <a:r>
              <a:rPr lang="en-US" sz="2000" b="1">
                <a:solidFill>
                  <a:srgbClr val="000000"/>
                </a:solidFill>
                <a:latin typeface="Atkinson Hyperlegible Bold"/>
                <a:ea typeface="Atkinson Hyperlegible Bold"/>
                <a:cs typeface="Atkinson Hyperlegible Bold"/>
              </a:rPr>
              <a:t>1</a:t>
            </a:r>
            <a:endParaRPr/>
          </a:p>
        </p:txBody>
      </p:sp>
      <p:sp>
        <p:nvSpPr>
          <p:cNvPr id="22" name="Freeform 16"/>
          <p:cNvSpPr/>
          <p:nvPr userDrawn="1"/>
        </p:nvSpPr>
        <p:spPr bwMode="auto">
          <a:xfrm>
            <a:off x="3362473" y="2729642"/>
            <a:ext cx="2586433" cy="3213956"/>
          </a:xfrm>
          <a:custGeom>
            <a:avLst/>
            <a:gdLst/>
            <a:ahLst/>
            <a:cxnLst/>
            <a:rect l="l" t="t" r="r" b="b"/>
            <a:pathLst>
              <a:path w="1098248" h="986972" extrusionOk="0">
                <a:moveTo>
                  <a:pt x="37132" y="0"/>
                </a:moveTo>
                <a:lnTo>
                  <a:pt x="1061116" y="0"/>
                </a:lnTo>
                <a:cubicBezTo>
                  <a:pt x="1070964" y="0"/>
                  <a:pt x="1080408" y="3912"/>
                  <a:pt x="1087372" y="10876"/>
                </a:cubicBezTo>
                <a:cubicBezTo>
                  <a:pt x="1094336" y="17839"/>
                  <a:pt x="1098248" y="27284"/>
                  <a:pt x="1098248" y="37132"/>
                </a:cubicBezTo>
                <a:lnTo>
                  <a:pt x="1098248" y="949839"/>
                </a:lnTo>
                <a:cubicBezTo>
                  <a:pt x="1098248" y="970347"/>
                  <a:pt x="1081623" y="986972"/>
                  <a:pt x="1061116" y="986972"/>
                </a:cubicBezTo>
                <a:lnTo>
                  <a:pt x="37132" y="986972"/>
                </a:lnTo>
                <a:cubicBezTo>
                  <a:pt x="27284" y="986972"/>
                  <a:pt x="17839" y="983059"/>
                  <a:pt x="10876" y="976096"/>
                </a:cubicBezTo>
                <a:cubicBezTo>
                  <a:pt x="3912" y="969132"/>
                  <a:pt x="0" y="959687"/>
                  <a:pt x="0" y="949839"/>
                </a:cubicBezTo>
                <a:lnTo>
                  <a:pt x="0" y="37132"/>
                </a:lnTo>
                <a:cubicBezTo>
                  <a:pt x="0" y="16625"/>
                  <a:pt x="16625" y="0"/>
                  <a:pt x="37132" y="0"/>
                </a:cubicBezTo>
                <a:close/>
              </a:path>
            </a:pathLst>
          </a:custGeom>
          <a:solidFill>
            <a:srgbClr val="FFFFFF"/>
          </a:solidFill>
          <a:ln w="38100" cap="sq">
            <a:solidFill>
              <a:srgbClr val="00AADA"/>
            </a:solidFill>
            <a:prstDash val="solid"/>
            <a:miter/>
          </a:ln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46" name="TextBox 17"/>
          <p:cNvSpPr txBox="1"/>
          <p:nvPr userDrawn="1"/>
        </p:nvSpPr>
        <p:spPr bwMode="auto">
          <a:xfrm>
            <a:off x="3362473" y="2972051"/>
            <a:ext cx="2586433" cy="2393319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1954"/>
              </a:lnSpc>
              <a:defRPr/>
            </a:pPr>
            <a:endParaRPr/>
          </a:p>
        </p:txBody>
      </p:sp>
      <p:sp>
        <p:nvSpPr>
          <p:cNvPr id="47" name="Freeform 31"/>
          <p:cNvSpPr/>
          <p:nvPr userDrawn="1"/>
        </p:nvSpPr>
        <p:spPr bwMode="auto">
          <a:xfrm>
            <a:off x="4437585" y="2527672"/>
            <a:ext cx="436208" cy="440642"/>
          </a:xfrm>
          <a:custGeom>
            <a:avLst/>
            <a:gdLst/>
            <a:ahLst/>
            <a:cxnLst/>
            <a:rect l="l" t="t" r="r" b="b"/>
            <a:pathLst>
              <a:path w="812800" h="812800" extrusionOk="0">
                <a:moveTo>
                  <a:pt x="406400" y="0"/>
                </a:moveTo>
                <a:cubicBezTo>
                  <a:pt x="181951" y="0"/>
                  <a:pt x="0" y="181951"/>
                  <a:pt x="0" y="406400"/>
                </a:cubicBezTo>
                <a:cubicBezTo>
                  <a:pt x="0" y="630849"/>
                  <a:pt x="181951" y="812800"/>
                  <a:pt x="406400" y="812800"/>
                </a:cubicBezTo>
                <a:cubicBezTo>
                  <a:pt x="630849" y="812800"/>
                  <a:pt x="812800" y="630849"/>
                  <a:pt x="812800" y="406400"/>
                </a:cubicBezTo>
                <a:cubicBezTo>
                  <a:pt x="812800" y="181951"/>
                  <a:pt x="630849" y="0"/>
                  <a:pt x="406400" y="0"/>
                </a:cubicBezTo>
                <a:close/>
              </a:path>
            </a:pathLst>
          </a:custGeom>
          <a:solidFill>
            <a:srgbClr val="FFFFFF"/>
          </a:solidFill>
          <a:ln w="38100" cap="sq">
            <a:solidFill>
              <a:srgbClr val="00AADA"/>
            </a:solidFill>
            <a:prstDash val="solid"/>
            <a:miter/>
          </a:ln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48" name="TextBox 32"/>
          <p:cNvSpPr txBox="1"/>
          <p:nvPr userDrawn="1"/>
        </p:nvSpPr>
        <p:spPr bwMode="auto">
          <a:xfrm>
            <a:off x="4478480" y="2554566"/>
            <a:ext cx="354418" cy="383841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2800"/>
              </a:lnSpc>
              <a:defRPr/>
            </a:pPr>
            <a:r>
              <a:rPr lang="en-US" sz="2000" b="1">
                <a:solidFill>
                  <a:srgbClr val="000000"/>
                </a:solidFill>
                <a:latin typeface="Atkinson Hyperlegible Bold"/>
                <a:ea typeface="Atkinson Hyperlegible Bold"/>
                <a:cs typeface="Atkinson Hyperlegible Bold"/>
              </a:rPr>
              <a:t>2</a:t>
            </a:r>
            <a:endParaRPr/>
          </a:p>
        </p:txBody>
      </p:sp>
      <p:sp>
        <p:nvSpPr>
          <p:cNvPr id="49" name="Freeform 31"/>
          <p:cNvSpPr/>
          <p:nvPr userDrawn="1"/>
        </p:nvSpPr>
        <p:spPr bwMode="auto">
          <a:xfrm>
            <a:off x="7328742" y="2527672"/>
            <a:ext cx="436208" cy="440642"/>
          </a:xfrm>
          <a:custGeom>
            <a:avLst/>
            <a:gdLst/>
            <a:ahLst/>
            <a:cxnLst/>
            <a:rect l="l" t="t" r="r" b="b"/>
            <a:pathLst>
              <a:path w="812800" h="812800" extrusionOk="0">
                <a:moveTo>
                  <a:pt x="406400" y="0"/>
                </a:moveTo>
                <a:cubicBezTo>
                  <a:pt x="181951" y="0"/>
                  <a:pt x="0" y="181951"/>
                  <a:pt x="0" y="406400"/>
                </a:cubicBezTo>
                <a:cubicBezTo>
                  <a:pt x="0" y="630849"/>
                  <a:pt x="181951" y="812800"/>
                  <a:pt x="406400" y="812800"/>
                </a:cubicBezTo>
                <a:cubicBezTo>
                  <a:pt x="630849" y="812800"/>
                  <a:pt x="812800" y="630849"/>
                  <a:pt x="812800" y="406400"/>
                </a:cubicBezTo>
                <a:cubicBezTo>
                  <a:pt x="812800" y="181951"/>
                  <a:pt x="630849" y="0"/>
                  <a:pt x="406400" y="0"/>
                </a:cubicBezTo>
                <a:close/>
              </a:path>
            </a:pathLst>
          </a:custGeom>
          <a:solidFill>
            <a:srgbClr val="FFFFFF"/>
          </a:solidFill>
          <a:ln w="38100" cap="sq">
            <a:solidFill>
              <a:srgbClr val="D42C67"/>
            </a:solidFill>
            <a:prstDash val="solid"/>
            <a:miter/>
          </a:ln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50" name="TextBox 32"/>
          <p:cNvSpPr txBox="1"/>
          <p:nvPr userDrawn="1"/>
        </p:nvSpPr>
        <p:spPr bwMode="auto">
          <a:xfrm>
            <a:off x="7369637" y="2554566"/>
            <a:ext cx="354418" cy="383841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2800"/>
              </a:lnSpc>
              <a:defRPr/>
            </a:pPr>
            <a:r>
              <a:rPr lang="en-US" sz="2000" b="1">
                <a:solidFill>
                  <a:srgbClr val="000000"/>
                </a:solidFill>
                <a:latin typeface="Atkinson Hyperlegible Bold"/>
                <a:ea typeface="Atkinson Hyperlegible Bold"/>
                <a:cs typeface="Atkinson Hyperlegible Bold"/>
              </a:rPr>
              <a:t>3</a:t>
            </a:r>
            <a:endParaRPr/>
          </a:p>
        </p:txBody>
      </p:sp>
      <p:sp>
        <p:nvSpPr>
          <p:cNvPr id="56" name="Textplatzhalter 9"/>
          <p:cNvSpPr>
            <a:spLocks noGrp="1"/>
          </p:cNvSpPr>
          <p:nvPr>
            <p:ph type="body" sz="quarter" idx="12" hasCustomPrompt="1"/>
          </p:nvPr>
        </p:nvSpPr>
        <p:spPr bwMode="auto">
          <a:xfrm>
            <a:off x="684162" y="3683861"/>
            <a:ext cx="2229605" cy="41983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800" b="1">
                <a:solidFill>
                  <a:srgbClr val="008204"/>
                </a:solidFill>
                <a:latin typeface="Atkinson Hyperlegible"/>
              </a:defRPr>
            </a:lvl1pPr>
          </a:lstStyle>
          <a:p>
            <a:pPr lvl="0">
              <a:defRPr/>
            </a:pPr>
            <a:r>
              <a:rPr lang="de-DE"/>
              <a:t>PHASE 1</a:t>
            </a:r>
            <a:endParaRPr/>
          </a:p>
        </p:txBody>
      </p:sp>
      <p:sp>
        <p:nvSpPr>
          <p:cNvPr id="58" name="Textplatzhalter 12"/>
          <p:cNvSpPr>
            <a:spLocks noGrp="1"/>
          </p:cNvSpPr>
          <p:nvPr>
            <p:ph type="body" sz="quarter" idx="18" hasCustomPrompt="1"/>
          </p:nvPr>
        </p:nvSpPr>
        <p:spPr bwMode="auto">
          <a:xfrm>
            <a:off x="505748" y="4108220"/>
            <a:ext cx="2586433" cy="1835379"/>
          </a:xfrm>
          <a:prstGeom prst="rect">
            <a:avLst/>
          </a:prstGeom>
        </p:spPr>
        <p:txBody>
          <a:bodyPr anchor="ctr"/>
          <a:lstStyle>
            <a:lvl1pPr marL="0" indent="0" algn="ctr">
              <a:spcBef>
                <a:spcPts val="0"/>
              </a:spcBef>
              <a:buNone/>
              <a:defRPr sz="1600">
                <a:latin typeface="Atkinson Hyperlegible"/>
                <a:cs typeface="Lexend Deca"/>
              </a:defRPr>
            </a:lvl1pPr>
          </a:lstStyle>
          <a:p>
            <a:pPr lvl="0">
              <a:defRPr/>
            </a:pPr>
            <a:r>
              <a:rPr lang="de-DE"/>
              <a:t>Bei Bedarf ein kurzer Erklärtext (maximal sieben Zeilen)</a:t>
            </a:r>
            <a:endParaRPr/>
          </a:p>
        </p:txBody>
      </p:sp>
      <p:sp>
        <p:nvSpPr>
          <p:cNvPr id="60" name="Textplatzhalter 9"/>
          <p:cNvSpPr>
            <a:spLocks noGrp="1"/>
          </p:cNvSpPr>
          <p:nvPr>
            <p:ph type="body" sz="quarter" idx="23" hasCustomPrompt="1"/>
          </p:nvPr>
        </p:nvSpPr>
        <p:spPr bwMode="auto">
          <a:xfrm>
            <a:off x="3540887" y="3716066"/>
            <a:ext cx="2229605" cy="419832"/>
          </a:xfrm>
          <a:prstGeom prst="rect">
            <a:avLst/>
          </a:prstGeom>
          <a:ln>
            <a:noFill/>
          </a:ln>
        </p:spPr>
        <p:txBody>
          <a:bodyPr anchor="ctr"/>
          <a:lstStyle>
            <a:lvl1pPr marL="0" indent="0" algn="ctr">
              <a:buNone/>
              <a:defRPr sz="1800" b="1">
                <a:solidFill>
                  <a:srgbClr val="00AADA"/>
                </a:solidFill>
                <a:latin typeface="Atkinson Hyperlegible"/>
              </a:defRPr>
            </a:lvl1pPr>
          </a:lstStyle>
          <a:p>
            <a:pPr lvl="0">
              <a:defRPr/>
            </a:pPr>
            <a:r>
              <a:rPr lang="de-DE"/>
              <a:t>PHASE 2</a:t>
            </a:r>
            <a:endParaRPr/>
          </a:p>
        </p:txBody>
      </p:sp>
      <p:sp>
        <p:nvSpPr>
          <p:cNvPr id="62" name="Textplatzhalter 12"/>
          <p:cNvSpPr>
            <a:spLocks noGrp="1"/>
          </p:cNvSpPr>
          <p:nvPr>
            <p:ph type="body" sz="quarter" idx="25" hasCustomPrompt="1"/>
          </p:nvPr>
        </p:nvSpPr>
        <p:spPr bwMode="auto">
          <a:xfrm>
            <a:off x="3362473" y="4148896"/>
            <a:ext cx="2586433" cy="1794703"/>
          </a:xfrm>
          <a:prstGeom prst="rect">
            <a:avLst/>
          </a:prstGeom>
        </p:spPr>
        <p:txBody>
          <a:bodyPr anchor="ctr"/>
          <a:lstStyle>
            <a:lvl1pPr marL="0" indent="0" algn="ctr">
              <a:spcBef>
                <a:spcPts val="0"/>
              </a:spcBef>
              <a:buNone/>
              <a:defRPr sz="1600">
                <a:latin typeface="Atkinson Hyperlegible"/>
                <a:cs typeface="Lexend Deca"/>
              </a:defRPr>
            </a:lvl1pPr>
          </a:lstStyle>
          <a:p>
            <a:pPr lvl="0">
              <a:defRPr/>
            </a:pPr>
            <a:r>
              <a:rPr lang="de-DE"/>
              <a:t>Bei Bedarf ein kurzer Erklärtext (maximal sieben Zeilen)</a:t>
            </a:r>
            <a:endParaRPr/>
          </a:p>
        </p:txBody>
      </p:sp>
      <p:sp>
        <p:nvSpPr>
          <p:cNvPr id="64" name="Textplatzhalter 9"/>
          <p:cNvSpPr>
            <a:spLocks noGrp="1"/>
          </p:cNvSpPr>
          <p:nvPr>
            <p:ph type="body" sz="quarter" idx="27" hasCustomPrompt="1"/>
          </p:nvPr>
        </p:nvSpPr>
        <p:spPr bwMode="auto">
          <a:xfrm>
            <a:off x="6432044" y="3714160"/>
            <a:ext cx="2229605" cy="41983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800" b="1">
                <a:solidFill>
                  <a:srgbClr val="D42C67"/>
                </a:solidFill>
                <a:latin typeface="Atkinson Hyperlegible"/>
              </a:defRPr>
            </a:lvl1pPr>
          </a:lstStyle>
          <a:p>
            <a:pPr lvl="0">
              <a:defRPr/>
            </a:pPr>
            <a:r>
              <a:rPr lang="de-DE"/>
              <a:t>PHASE 3</a:t>
            </a:r>
            <a:endParaRPr/>
          </a:p>
        </p:txBody>
      </p:sp>
      <p:sp>
        <p:nvSpPr>
          <p:cNvPr id="66" name="Textplatzhalter 12"/>
          <p:cNvSpPr>
            <a:spLocks noGrp="1"/>
          </p:cNvSpPr>
          <p:nvPr>
            <p:ph type="body" sz="quarter" idx="29" hasCustomPrompt="1"/>
          </p:nvPr>
        </p:nvSpPr>
        <p:spPr bwMode="auto">
          <a:xfrm>
            <a:off x="6253630" y="4138093"/>
            <a:ext cx="2586433" cy="1794703"/>
          </a:xfrm>
          <a:prstGeom prst="rect">
            <a:avLst/>
          </a:prstGeom>
        </p:spPr>
        <p:txBody>
          <a:bodyPr anchor="ctr"/>
          <a:lstStyle>
            <a:lvl1pPr marL="0" indent="0" algn="ctr">
              <a:spcBef>
                <a:spcPts val="0"/>
              </a:spcBef>
              <a:buNone/>
              <a:defRPr sz="1600">
                <a:latin typeface="Atkinson Hyperlegible"/>
                <a:cs typeface="Lexend Deca"/>
              </a:defRPr>
            </a:lvl1pPr>
          </a:lstStyle>
          <a:p>
            <a:pPr lvl="0">
              <a:defRPr/>
            </a:pPr>
            <a:r>
              <a:rPr lang="de-DE"/>
              <a:t>Bei Bedarf ein kurzer Erklärtext (maximal sieben Zeilen)</a:t>
            </a:r>
            <a:endParaRPr/>
          </a:p>
        </p:txBody>
      </p:sp>
      <p:sp>
        <p:nvSpPr>
          <p:cNvPr id="67" name="Textplatzhalter 12"/>
          <p:cNvSpPr>
            <a:spLocks noGrp="1"/>
          </p:cNvSpPr>
          <p:nvPr>
            <p:ph type="body" sz="quarter" idx="31" hasCustomPrompt="1"/>
          </p:nvPr>
        </p:nvSpPr>
        <p:spPr bwMode="auto">
          <a:xfrm>
            <a:off x="5715001" y="6263804"/>
            <a:ext cx="6292878" cy="589643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0">
                <a:latin typeface="Lexend Deca"/>
                <a:cs typeface="Lexend Deca"/>
              </a:defRPr>
            </a:lvl1pPr>
          </a:lstStyle>
          <a:p>
            <a:pPr algn="r">
              <a:lnSpc>
                <a:spcPts val="1960"/>
              </a:lnSpc>
              <a:defRPr/>
            </a:pPr>
            <a:r>
              <a:rPr lang="en-US" sz="1200" b="1">
                <a:solidFill>
                  <a:srgbClr val="000000"/>
                </a:solidFill>
                <a:latin typeface="Lexend Deca"/>
                <a:ea typeface="Atkinson Hyperlegible Bold"/>
                <a:cs typeface="Lexend Deca"/>
              </a:rPr>
              <a:t>Kapitel x.x</a:t>
            </a:r>
            <a:r>
              <a:rPr lang="en-US" sz="1200">
                <a:solidFill>
                  <a:srgbClr val="000000"/>
                </a:solidFill>
                <a:latin typeface="Lexend Deca"/>
                <a:ea typeface="Atkinson Hyperlegible"/>
                <a:cs typeface="Lexend Deca"/>
              </a:rPr>
              <a:t> | Hier Titel der Lektion eingeben</a:t>
            </a:r>
            <a:endParaRPr/>
          </a:p>
        </p:txBody>
      </p:sp>
      <p:sp>
        <p:nvSpPr>
          <p:cNvPr id="68" name="TextBox 17"/>
          <p:cNvSpPr txBox="1"/>
          <p:nvPr userDrawn="1"/>
        </p:nvSpPr>
        <p:spPr bwMode="auto">
          <a:xfrm>
            <a:off x="505748" y="2955078"/>
            <a:ext cx="2586433" cy="2393319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1954"/>
              </a:lnSpc>
              <a:defRPr/>
            </a:pPr>
            <a:endParaRPr/>
          </a:p>
        </p:txBody>
      </p:sp>
      <p:sp>
        <p:nvSpPr>
          <p:cNvPr id="69" name="Textplatzhalter 22"/>
          <p:cNvSpPr>
            <a:spLocks noGrp="1"/>
          </p:cNvSpPr>
          <p:nvPr>
            <p:ph type="body" sz="quarter" idx="32" hasCustomPrompt="1"/>
          </p:nvPr>
        </p:nvSpPr>
        <p:spPr bwMode="auto">
          <a:xfrm>
            <a:off x="416762" y="336736"/>
            <a:ext cx="8754132" cy="1438276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2800">
                <a:solidFill>
                  <a:schemeClr val="bg1"/>
                </a:solidFill>
                <a:latin typeface="Lexend Deca"/>
                <a:cs typeface="Lexend Deca"/>
              </a:defRPr>
            </a:lvl1pPr>
          </a:lstStyle>
          <a:p>
            <a:pPr lvl="0">
              <a:defRPr/>
            </a:pPr>
            <a:r>
              <a:rPr lang="de-DE"/>
              <a:t>Xxx</a:t>
            </a:r>
            <a:endParaRPr/>
          </a:p>
          <a:p>
            <a:pPr lvl="0">
              <a:defRPr/>
            </a:pPr>
            <a:r>
              <a:rPr lang="de-DE"/>
              <a:t>Xxx Arbeitsauftrag/Leitfrage</a:t>
            </a:r>
            <a:endParaRPr/>
          </a:p>
          <a:p>
            <a:pPr lvl="0">
              <a:defRPr/>
            </a:pPr>
            <a:r>
              <a:rPr lang="de-DE"/>
              <a:t>Xxx </a:t>
            </a:r>
            <a:endParaRPr/>
          </a:p>
        </p:txBody>
      </p:sp>
      <p:sp>
        <p:nvSpPr>
          <p:cNvPr id="70" name="Textplatzhalter 22"/>
          <p:cNvSpPr>
            <a:spLocks noGrp="1"/>
          </p:cNvSpPr>
          <p:nvPr>
            <p:ph type="body" sz="quarter" idx="33" hasCustomPrompt="1"/>
          </p:nvPr>
        </p:nvSpPr>
        <p:spPr bwMode="auto">
          <a:xfrm>
            <a:off x="416762" y="1945579"/>
            <a:ext cx="8754132" cy="440643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1800">
                <a:solidFill>
                  <a:schemeClr val="tx1"/>
                </a:solidFill>
                <a:latin typeface="Lexend Deca"/>
                <a:cs typeface="Lexend Deca"/>
              </a:defRPr>
            </a:lvl1pPr>
          </a:lstStyle>
          <a:p>
            <a:pPr lvl="0">
              <a:defRPr/>
            </a:pPr>
            <a:r>
              <a:rPr lang="de-DE"/>
              <a:t>Methodenname</a:t>
            </a:r>
            <a:endParaRPr/>
          </a:p>
        </p:txBody>
      </p:sp>
      <p:sp>
        <p:nvSpPr>
          <p:cNvPr id="71" name="Freeform 16"/>
          <p:cNvSpPr/>
          <p:nvPr userDrawn="1"/>
        </p:nvSpPr>
        <p:spPr bwMode="auto">
          <a:xfrm>
            <a:off x="9100036" y="2731265"/>
            <a:ext cx="2586433" cy="3212334"/>
          </a:xfrm>
          <a:custGeom>
            <a:avLst/>
            <a:gdLst/>
            <a:ahLst/>
            <a:cxnLst/>
            <a:rect l="l" t="t" r="r" b="b"/>
            <a:pathLst>
              <a:path w="1098248" h="986972" extrusionOk="0">
                <a:moveTo>
                  <a:pt x="37132" y="0"/>
                </a:moveTo>
                <a:lnTo>
                  <a:pt x="1061116" y="0"/>
                </a:lnTo>
                <a:cubicBezTo>
                  <a:pt x="1070964" y="0"/>
                  <a:pt x="1080408" y="3912"/>
                  <a:pt x="1087372" y="10876"/>
                </a:cubicBezTo>
                <a:cubicBezTo>
                  <a:pt x="1094336" y="17839"/>
                  <a:pt x="1098248" y="27284"/>
                  <a:pt x="1098248" y="37132"/>
                </a:cubicBezTo>
                <a:lnTo>
                  <a:pt x="1098248" y="949839"/>
                </a:lnTo>
                <a:cubicBezTo>
                  <a:pt x="1098248" y="970347"/>
                  <a:pt x="1081623" y="986972"/>
                  <a:pt x="1061116" y="986972"/>
                </a:cubicBezTo>
                <a:lnTo>
                  <a:pt x="37132" y="986972"/>
                </a:lnTo>
                <a:cubicBezTo>
                  <a:pt x="27284" y="986972"/>
                  <a:pt x="17839" y="983059"/>
                  <a:pt x="10876" y="976096"/>
                </a:cubicBezTo>
                <a:cubicBezTo>
                  <a:pt x="3912" y="969132"/>
                  <a:pt x="0" y="959687"/>
                  <a:pt x="0" y="949839"/>
                </a:cubicBezTo>
                <a:lnTo>
                  <a:pt x="0" y="37132"/>
                </a:lnTo>
                <a:cubicBezTo>
                  <a:pt x="0" y="16625"/>
                  <a:pt x="16625" y="0"/>
                  <a:pt x="37132" y="0"/>
                </a:cubicBezTo>
                <a:close/>
              </a:path>
            </a:pathLst>
          </a:custGeom>
          <a:solidFill>
            <a:srgbClr val="FFFFFF"/>
          </a:solidFill>
          <a:ln w="38100" cap="sq">
            <a:solidFill>
              <a:srgbClr val="D33F01"/>
            </a:solidFill>
            <a:prstDash val="solid"/>
            <a:miter/>
          </a:ln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72" name="Freeform 31"/>
          <p:cNvSpPr/>
          <p:nvPr userDrawn="1"/>
        </p:nvSpPr>
        <p:spPr bwMode="auto">
          <a:xfrm>
            <a:off x="10175147" y="2516041"/>
            <a:ext cx="436208" cy="440642"/>
          </a:xfrm>
          <a:custGeom>
            <a:avLst/>
            <a:gdLst/>
            <a:ahLst/>
            <a:cxnLst/>
            <a:rect l="l" t="t" r="r" b="b"/>
            <a:pathLst>
              <a:path w="812800" h="812800" extrusionOk="0">
                <a:moveTo>
                  <a:pt x="406400" y="0"/>
                </a:moveTo>
                <a:cubicBezTo>
                  <a:pt x="181951" y="0"/>
                  <a:pt x="0" y="181951"/>
                  <a:pt x="0" y="406400"/>
                </a:cubicBezTo>
                <a:cubicBezTo>
                  <a:pt x="0" y="630849"/>
                  <a:pt x="181951" y="812800"/>
                  <a:pt x="406400" y="812800"/>
                </a:cubicBezTo>
                <a:cubicBezTo>
                  <a:pt x="630849" y="812800"/>
                  <a:pt x="812800" y="630849"/>
                  <a:pt x="812800" y="406400"/>
                </a:cubicBezTo>
                <a:cubicBezTo>
                  <a:pt x="812800" y="181951"/>
                  <a:pt x="630849" y="0"/>
                  <a:pt x="406400" y="0"/>
                </a:cubicBezTo>
                <a:close/>
              </a:path>
            </a:pathLst>
          </a:custGeom>
          <a:solidFill>
            <a:srgbClr val="FFFFFF"/>
          </a:solidFill>
          <a:ln w="38100" cap="sq">
            <a:solidFill>
              <a:srgbClr val="D33F01"/>
            </a:solidFill>
            <a:prstDash val="solid"/>
            <a:miter/>
          </a:ln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73" name="TextBox 32"/>
          <p:cNvSpPr txBox="1"/>
          <p:nvPr userDrawn="1"/>
        </p:nvSpPr>
        <p:spPr bwMode="auto">
          <a:xfrm>
            <a:off x="10216042" y="2542936"/>
            <a:ext cx="354418" cy="383841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2800"/>
              </a:lnSpc>
              <a:defRPr/>
            </a:pPr>
            <a:r>
              <a:rPr lang="en-US" sz="2000" b="1">
                <a:solidFill>
                  <a:srgbClr val="000000"/>
                </a:solidFill>
                <a:latin typeface="Atkinson Hyperlegible Bold"/>
                <a:ea typeface="Atkinson Hyperlegible Bold"/>
                <a:cs typeface="Atkinson Hyperlegible Bold"/>
              </a:rPr>
              <a:t>4</a:t>
            </a:r>
            <a:endParaRPr/>
          </a:p>
        </p:txBody>
      </p:sp>
      <p:sp>
        <p:nvSpPr>
          <p:cNvPr id="75" name="Textplatzhalter 9"/>
          <p:cNvSpPr>
            <a:spLocks noGrp="1"/>
          </p:cNvSpPr>
          <p:nvPr>
            <p:ph type="body" sz="quarter" idx="34" hasCustomPrompt="1"/>
          </p:nvPr>
        </p:nvSpPr>
        <p:spPr bwMode="auto">
          <a:xfrm>
            <a:off x="9278450" y="3709353"/>
            <a:ext cx="2229605" cy="41983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800" b="1">
                <a:solidFill>
                  <a:srgbClr val="D33F01"/>
                </a:solidFill>
                <a:latin typeface="Atkinson Hyperlegible"/>
              </a:defRPr>
            </a:lvl1pPr>
          </a:lstStyle>
          <a:p>
            <a:pPr lvl="0">
              <a:defRPr/>
            </a:pPr>
            <a:r>
              <a:rPr lang="de-DE"/>
              <a:t>PHASE 4</a:t>
            </a:r>
            <a:endParaRPr/>
          </a:p>
        </p:txBody>
      </p:sp>
      <p:sp>
        <p:nvSpPr>
          <p:cNvPr id="77" name="Textplatzhalter 12"/>
          <p:cNvSpPr>
            <a:spLocks noGrp="1"/>
          </p:cNvSpPr>
          <p:nvPr>
            <p:ph type="body" sz="quarter" idx="36" hasCustomPrompt="1"/>
          </p:nvPr>
        </p:nvSpPr>
        <p:spPr bwMode="auto">
          <a:xfrm>
            <a:off x="9100036" y="4139716"/>
            <a:ext cx="2586433" cy="1793080"/>
          </a:xfrm>
          <a:prstGeom prst="rect">
            <a:avLst/>
          </a:prstGeom>
        </p:spPr>
        <p:txBody>
          <a:bodyPr anchor="ctr"/>
          <a:lstStyle>
            <a:lvl1pPr marL="0" indent="0" algn="ctr">
              <a:spcBef>
                <a:spcPts val="0"/>
              </a:spcBef>
              <a:buNone/>
              <a:defRPr sz="1600">
                <a:latin typeface="Atkinson Hyperlegible"/>
                <a:cs typeface="Lexend Deca"/>
              </a:defRPr>
            </a:lvl1pPr>
          </a:lstStyle>
          <a:p>
            <a:pPr lvl="0">
              <a:defRPr/>
            </a:pPr>
            <a:r>
              <a:rPr lang="de-DE"/>
              <a:t>Bei Bedarf ein kurzer Erklärtext (maximal sieben Zeilen)</a:t>
            </a:r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Plain 1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3" name="Textplatzhalter 12"/>
          <p:cNvSpPr>
            <a:spLocks noGrp="1"/>
          </p:cNvSpPr>
          <p:nvPr>
            <p:ph type="body" sz="quarter" idx="31" hasCustomPrompt="1"/>
          </p:nvPr>
        </p:nvSpPr>
        <p:spPr bwMode="auto">
          <a:xfrm>
            <a:off x="5715001" y="6263804"/>
            <a:ext cx="6292878" cy="589643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0">
                <a:latin typeface="Lexend Deca"/>
                <a:cs typeface="Lexend Deca"/>
              </a:defRPr>
            </a:lvl1pPr>
          </a:lstStyle>
          <a:p>
            <a:pPr algn="r">
              <a:lnSpc>
                <a:spcPts val="1960"/>
              </a:lnSpc>
              <a:defRPr/>
            </a:pPr>
            <a:r>
              <a:rPr lang="en-US" sz="1200" b="1">
                <a:solidFill>
                  <a:srgbClr val="000000"/>
                </a:solidFill>
                <a:latin typeface="Lexend Deca"/>
                <a:ea typeface="Atkinson Hyperlegible Bold"/>
                <a:cs typeface="Lexend Deca"/>
              </a:rPr>
              <a:t>Kapitel x.x</a:t>
            </a:r>
            <a:r>
              <a:rPr lang="en-US" sz="1200">
                <a:solidFill>
                  <a:srgbClr val="000000"/>
                </a:solidFill>
                <a:latin typeface="Lexend Deca"/>
                <a:ea typeface="Atkinson Hyperlegible"/>
                <a:cs typeface="Lexend Deca"/>
              </a:rPr>
              <a:t> | Hier Titel der Lektion eingeben</a:t>
            </a:r>
            <a:endParaRPr/>
          </a:p>
        </p:txBody>
      </p:sp>
      <p:sp>
        <p:nvSpPr>
          <p:cNvPr id="25" name="Textplatzhalter 22"/>
          <p:cNvSpPr>
            <a:spLocks noGrp="1"/>
          </p:cNvSpPr>
          <p:nvPr>
            <p:ph type="body" sz="quarter" idx="32" hasCustomPrompt="1"/>
          </p:nvPr>
        </p:nvSpPr>
        <p:spPr bwMode="auto">
          <a:xfrm>
            <a:off x="416762" y="336736"/>
            <a:ext cx="8754132" cy="1438276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2800">
                <a:solidFill>
                  <a:schemeClr val="bg1"/>
                </a:solidFill>
                <a:latin typeface="Lexend Deca"/>
                <a:cs typeface="Lexend Deca"/>
              </a:defRPr>
            </a:lvl1pPr>
          </a:lstStyle>
          <a:p>
            <a:pPr lvl="0">
              <a:defRPr/>
            </a:pPr>
            <a:r>
              <a:rPr lang="de-DE"/>
              <a:t>Xxx</a:t>
            </a:r>
            <a:endParaRPr/>
          </a:p>
          <a:p>
            <a:pPr lvl="0">
              <a:defRPr/>
            </a:pPr>
            <a:r>
              <a:rPr lang="de-DE"/>
              <a:t>Xxx Arbeitsauftrag/Leitfrage</a:t>
            </a:r>
            <a:endParaRPr/>
          </a:p>
          <a:p>
            <a:pPr lvl="0">
              <a:defRPr/>
            </a:pPr>
            <a:r>
              <a:rPr lang="de-DE"/>
              <a:t>Xxx </a:t>
            </a:r>
            <a:endParaRPr/>
          </a:p>
        </p:txBody>
      </p:sp>
      <p:sp>
        <p:nvSpPr>
          <p:cNvPr id="26" name="Textplatzhalter 22"/>
          <p:cNvSpPr>
            <a:spLocks noGrp="1"/>
          </p:cNvSpPr>
          <p:nvPr>
            <p:ph type="body" sz="quarter" idx="33" hasCustomPrompt="1"/>
          </p:nvPr>
        </p:nvSpPr>
        <p:spPr bwMode="auto">
          <a:xfrm>
            <a:off x="416762" y="1945579"/>
            <a:ext cx="8754132" cy="440643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1800">
                <a:solidFill>
                  <a:schemeClr val="tx1"/>
                </a:solidFill>
                <a:latin typeface="Lexend Deca"/>
                <a:cs typeface="Lexend Deca"/>
              </a:defRPr>
            </a:lvl1pPr>
          </a:lstStyle>
          <a:p>
            <a:pPr lvl="0">
              <a:defRPr/>
            </a:pPr>
            <a:r>
              <a:rPr lang="de-DE"/>
              <a:t>Methodenname</a:t>
            </a:r>
            <a:endParaRPr/>
          </a:p>
        </p:txBody>
      </p:sp>
      <p:sp>
        <p:nvSpPr>
          <p:cNvPr id="29" name="Abgerundetes Rechteck 28"/>
          <p:cNvSpPr/>
          <p:nvPr userDrawn="1"/>
        </p:nvSpPr>
        <p:spPr bwMode="auto">
          <a:xfrm>
            <a:off x="494503" y="5548595"/>
            <a:ext cx="11202992" cy="573191"/>
          </a:xfrm>
          <a:prstGeom prst="roundRect">
            <a:avLst>
              <a:gd name="adj" fmla="val 13216"/>
            </a:avLst>
          </a:prstGeom>
          <a:solidFill>
            <a:srgbClr val="F8F9FA"/>
          </a:solidFill>
          <a:ln w="38100">
            <a:solidFill>
              <a:srgbClr val="DEE2E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de-DE" sz="2800">
                <a:solidFill>
                  <a:schemeClr val="tx1"/>
                </a:solidFill>
                <a:latin typeface="Lexend Deca"/>
                <a:cs typeface="Lexend Deca"/>
              </a:rPr>
              <a:t>Gesamtdauer: </a:t>
            </a:r>
            <a:r>
              <a:rPr lang="de-DE" sz="2800">
                <a:solidFill>
                  <a:srgbClr val="F8FAFB"/>
                </a:solidFill>
                <a:latin typeface="Lexend Deca"/>
                <a:cs typeface="Lexend Deca"/>
              </a:rPr>
              <a:t>XXX</a:t>
            </a:r>
            <a:r>
              <a:rPr lang="de-DE" sz="2800">
                <a:solidFill>
                  <a:schemeClr val="tx1"/>
                </a:solidFill>
                <a:latin typeface="Lexend Deca"/>
                <a:cs typeface="Lexend Deca"/>
              </a:rPr>
              <a:t> min</a:t>
            </a:r>
            <a:endParaRPr/>
          </a:p>
        </p:txBody>
      </p:sp>
      <p:sp>
        <p:nvSpPr>
          <p:cNvPr id="30" name="Textplatzhalter 12"/>
          <p:cNvSpPr>
            <a:spLocks noGrp="1"/>
          </p:cNvSpPr>
          <p:nvPr>
            <p:ph type="body" sz="quarter" idx="11" hasCustomPrompt="1"/>
          </p:nvPr>
        </p:nvSpPr>
        <p:spPr bwMode="auto">
          <a:xfrm>
            <a:off x="6177516" y="5619463"/>
            <a:ext cx="1088028" cy="568320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>
                <a:latin typeface="Lexend Deca"/>
                <a:cs typeface="Lexend Deca"/>
              </a:defRPr>
            </a:lvl1pPr>
          </a:lstStyle>
          <a:p>
            <a:pPr lvl="0">
              <a:defRPr/>
            </a:pPr>
            <a:r>
              <a:rPr lang="de-DE"/>
              <a:t>xxx</a:t>
            </a:r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Plain 2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3" name="Textplatzhalter 12"/>
          <p:cNvSpPr>
            <a:spLocks noGrp="1"/>
          </p:cNvSpPr>
          <p:nvPr>
            <p:ph type="body" sz="quarter" idx="31" hasCustomPrompt="1"/>
          </p:nvPr>
        </p:nvSpPr>
        <p:spPr bwMode="auto">
          <a:xfrm>
            <a:off x="5715001" y="6263804"/>
            <a:ext cx="6292878" cy="589643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0">
                <a:latin typeface="Lexend Deca"/>
                <a:cs typeface="Lexend Deca"/>
              </a:defRPr>
            </a:lvl1pPr>
          </a:lstStyle>
          <a:p>
            <a:pPr algn="r">
              <a:lnSpc>
                <a:spcPts val="1960"/>
              </a:lnSpc>
              <a:defRPr/>
            </a:pPr>
            <a:r>
              <a:rPr lang="en-US" sz="1200" b="1">
                <a:solidFill>
                  <a:srgbClr val="000000"/>
                </a:solidFill>
                <a:latin typeface="Lexend Deca"/>
                <a:ea typeface="Atkinson Hyperlegible Bold"/>
                <a:cs typeface="Lexend Deca"/>
              </a:rPr>
              <a:t>Kapitel x.x</a:t>
            </a:r>
            <a:r>
              <a:rPr lang="en-US" sz="1200">
                <a:solidFill>
                  <a:srgbClr val="000000"/>
                </a:solidFill>
                <a:latin typeface="Lexend Deca"/>
                <a:ea typeface="Atkinson Hyperlegible"/>
                <a:cs typeface="Lexend Deca"/>
              </a:rPr>
              <a:t> | Hier Titel der Lektion eingeben</a:t>
            </a:r>
            <a:endParaRPr/>
          </a:p>
        </p:txBody>
      </p:sp>
      <p:sp>
        <p:nvSpPr>
          <p:cNvPr id="25" name="Textplatzhalter 22"/>
          <p:cNvSpPr>
            <a:spLocks noGrp="1"/>
          </p:cNvSpPr>
          <p:nvPr>
            <p:ph type="body" sz="quarter" idx="32" hasCustomPrompt="1"/>
          </p:nvPr>
        </p:nvSpPr>
        <p:spPr bwMode="auto">
          <a:xfrm>
            <a:off x="416762" y="336736"/>
            <a:ext cx="8754132" cy="1438276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2800">
                <a:solidFill>
                  <a:schemeClr val="bg1"/>
                </a:solidFill>
                <a:latin typeface="Lexend Deca"/>
                <a:cs typeface="Lexend Deca"/>
              </a:defRPr>
            </a:lvl1pPr>
          </a:lstStyle>
          <a:p>
            <a:pPr lvl="0">
              <a:defRPr/>
            </a:pPr>
            <a:r>
              <a:rPr lang="de-DE"/>
              <a:t>Xxx</a:t>
            </a:r>
            <a:endParaRPr/>
          </a:p>
          <a:p>
            <a:pPr lvl="0">
              <a:defRPr/>
            </a:pPr>
            <a:r>
              <a:rPr lang="de-DE"/>
              <a:t>Xxx Arbeitsauftrag/Leitfrage</a:t>
            </a:r>
            <a:endParaRPr/>
          </a:p>
          <a:p>
            <a:pPr lvl="0">
              <a:defRPr/>
            </a:pPr>
            <a:r>
              <a:rPr lang="de-DE"/>
              <a:t>Xxx </a:t>
            </a:r>
            <a:endParaRPr/>
          </a:p>
        </p:txBody>
      </p:sp>
      <p:sp>
        <p:nvSpPr>
          <p:cNvPr id="26" name="Textplatzhalter 22"/>
          <p:cNvSpPr>
            <a:spLocks noGrp="1"/>
          </p:cNvSpPr>
          <p:nvPr>
            <p:ph type="body" sz="quarter" idx="33" hasCustomPrompt="1"/>
          </p:nvPr>
        </p:nvSpPr>
        <p:spPr bwMode="auto">
          <a:xfrm>
            <a:off x="416762" y="1945579"/>
            <a:ext cx="8754132" cy="440643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1800">
                <a:solidFill>
                  <a:schemeClr val="tx1"/>
                </a:solidFill>
                <a:latin typeface="Lexend Deca"/>
                <a:cs typeface="Lexend Deca"/>
              </a:defRPr>
            </a:lvl1pPr>
          </a:lstStyle>
          <a:p>
            <a:pPr lvl="0">
              <a:defRPr/>
            </a:pPr>
            <a:r>
              <a:rPr lang="de-DE"/>
              <a:t>Methodenname</a:t>
            </a:r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Plain 3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3" name="Textplatzhalter 12"/>
          <p:cNvSpPr>
            <a:spLocks noGrp="1"/>
          </p:cNvSpPr>
          <p:nvPr>
            <p:ph type="body" sz="quarter" idx="31" hasCustomPrompt="1"/>
          </p:nvPr>
        </p:nvSpPr>
        <p:spPr bwMode="auto">
          <a:xfrm>
            <a:off x="5715001" y="6263804"/>
            <a:ext cx="6292878" cy="589643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0">
                <a:latin typeface="Lexend Deca"/>
                <a:cs typeface="Lexend Deca"/>
              </a:defRPr>
            </a:lvl1pPr>
          </a:lstStyle>
          <a:p>
            <a:pPr algn="r">
              <a:lnSpc>
                <a:spcPts val="1960"/>
              </a:lnSpc>
              <a:defRPr/>
            </a:pPr>
            <a:r>
              <a:rPr lang="en-US" sz="1200" b="1">
                <a:solidFill>
                  <a:srgbClr val="000000"/>
                </a:solidFill>
                <a:latin typeface="Lexend Deca"/>
                <a:ea typeface="Atkinson Hyperlegible Bold"/>
                <a:cs typeface="Lexend Deca"/>
              </a:rPr>
              <a:t>Kapitel x.x</a:t>
            </a:r>
            <a:r>
              <a:rPr lang="en-US" sz="1200">
                <a:solidFill>
                  <a:srgbClr val="000000"/>
                </a:solidFill>
                <a:latin typeface="Lexend Deca"/>
                <a:ea typeface="Atkinson Hyperlegible"/>
                <a:cs typeface="Lexend Deca"/>
              </a:rPr>
              <a:t> | Hier Titel der Lektion eingeben</a:t>
            </a:r>
            <a:endParaRPr/>
          </a:p>
        </p:txBody>
      </p:sp>
      <p:sp>
        <p:nvSpPr>
          <p:cNvPr id="25" name="Textplatzhalter 22"/>
          <p:cNvSpPr>
            <a:spLocks noGrp="1"/>
          </p:cNvSpPr>
          <p:nvPr>
            <p:ph type="body" sz="quarter" idx="32" hasCustomPrompt="1"/>
          </p:nvPr>
        </p:nvSpPr>
        <p:spPr bwMode="auto">
          <a:xfrm>
            <a:off x="416762" y="336736"/>
            <a:ext cx="8754132" cy="1438276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2800">
                <a:solidFill>
                  <a:schemeClr val="bg1"/>
                </a:solidFill>
                <a:latin typeface="Lexend Deca"/>
                <a:cs typeface="Lexend Deca"/>
              </a:defRPr>
            </a:lvl1pPr>
          </a:lstStyle>
          <a:p>
            <a:pPr lvl="0">
              <a:defRPr/>
            </a:pPr>
            <a:r>
              <a:rPr lang="de-DE"/>
              <a:t>Xxx</a:t>
            </a:r>
            <a:endParaRPr/>
          </a:p>
          <a:p>
            <a:pPr lvl="0">
              <a:defRPr/>
            </a:pPr>
            <a:r>
              <a:rPr lang="de-DE"/>
              <a:t>Xxx Arbeitsauftrag/Leitfrage</a:t>
            </a:r>
            <a:endParaRPr/>
          </a:p>
          <a:p>
            <a:pPr lvl="0">
              <a:defRPr/>
            </a:pPr>
            <a:r>
              <a:rPr lang="de-DE"/>
              <a:t>Xxx </a:t>
            </a:r>
            <a:endParaRPr/>
          </a:p>
        </p:txBody>
      </p:sp>
      <p:sp>
        <p:nvSpPr>
          <p:cNvPr id="2" name="Rechteck 1"/>
          <p:cNvSpPr/>
          <p:nvPr userDrawn="1"/>
        </p:nvSpPr>
        <p:spPr bwMode="auto">
          <a:xfrm>
            <a:off x="251790" y="2247740"/>
            <a:ext cx="11685600" cy="26990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2-Phasen-Methode v1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5" name="Freeform 16"/>
          <p:cNvSpPr/>
          <p:nvPr userDrawn="1"/>
        </p:nvSpPr>
        <p:spPr bwMode="auto">
          <a:xfrm>
            <a:off x="2565347" y="2758760"/>
            <a:ext cx="2853929" cy="2573435"/>
          </a:xfrm>
          <a:custGeom>
            <a:avLst/>
            <a:gdLst/>
            <a:ahLst/>
            <a:cxnLst/>
            <a:rect l="l" t="t" r="r" b="b"/>
            <a:pathLst>
              <a:path w="1098248" h="986972" extrusionOk="0">
                <a:moveTo>
                  <a:pt x="37132" y="0"/>
                </a:moveTo>
                <a:lnTo>
                  <a:pt x="1061116" y="0"/>
                </a:lnTo>
                <a:cubicBezTo>
                  <a:pt x="1070964" y="0"/>
                  <a:pt x="1080408" y="3912"/>
                  <a:pt x="1087372" y="10876"/>
                </a:cubicBezTo>
                <a:cubicBezTo>
                  <a:pt x="1094336" y="17839"/>
                  <a:pt x="1098248" y="27284"/>
                  <a:pt x="1098248" y="37132"/>
                </a:cubicBezTo>
                <a:lnTo>
                  <a:pt x="1098248" y="949839"/>
                </a:lnTo>
                <a:cubicBezTo>
                  <a:pt x="1098248" y="970347"/>
                  <a:pt x="1081623" y="986972"/>
                  <a:pt x="1061116" y="986972"/>
                </a:cubicBezTo>
                <a:lnTo>
                  <a:pt x="37132" y="986972"/>
                </a:lnTo>
                <a:cubicBezTo>
                  <a:pt x="27284" y="986972"/>
                  <a:pt x="17839" y="983059"/>
                  <a:pt x="10876" y="976096"/>
                </a:cubicBezTo>
                <a:cubicBezTo>
                  <a:pt x="3912" y="969132"/>
                  <a:pt x="0" y="959687"/>
                  <a:pt x="0" y="949839"/>
                </a:cubicBezTo>
                <a:lnTo>
                  <a:pt x="0" y="37132"/>
                </a:lnTo>
                <a:cubicBezTo>
                  <a:pt x="0" y="16625"/>
                  <a:pt x="16625" y="0"/>
                  <a:pt x="37132" y="0"/>
                </a:cubicBezTo>
                <a:close/>
              </a:path>
            </a:pathLst>
          </a:custGeom>
          <a:solidFill>
            <a:srgbClr val="FFFFFF"/>
          </a:solidFill>
          <a:ln w="38100" cap="sq">
            <a:solidFill>
              <a:srgbClr val="008204"/>
            </a:solidFill>
            <a:prstDash val="solid"/>
            <a:miter/>
          </a:ln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27" name="Freeform 31"/>
          <p:cNvSpPr/>
          <p:nvPr userDrawn="1"/>
        </p:nvSpPr>
        <p:spPr bwMode="auto">
          <a:xfrm>
            <a:off x="3774139" y="2556789"/>
            <a:ext cx="481322" cy="440642"/>
          </a:xfrm>
          <a:custGeom>
            <a:avLst/>
            <a:gdLst/>
            <a:ahLst/>
            <a:cxnLst/>
            <a:rect l="l" t="t" r="r" b="b"/>
            <a:pathLst>
              <a:path w="812800" h="812800" extrusionOk="0">
                <a:moveTo>
                  <a:pt x="406400" y="0"/>
                </a:moveTo>
                <a:cubicBezTo>
                  <a:pt x="181951" y="0"/>
                  <a:pt x="0" y="181951"/>
                  <a:pt x="0" y="406400"/>
                </a:cubicBezTo>
                <a:cubicBezTo>
                  <a:pt x="0" y="630849"/>
                  <a:pt x="181951" y="812800"/>
                  <a:pt x="406400" y="812800"/>
                </a:cubicBezTo>
                <a:cubicBezTo>
                  <a:pt x="630849" y="812800"/>
                  <a:pt x="812800" y="630849"/>
                  <a:pt x="812800" y="406400"/>
                </a:cubicBezTo>
                <a:cubicBezTo>
                  <a:pt x="812800" y="181951"/>
                  <a:pt x="630849" y="0"/>
                  <a:pt x="406400" y="0"/>
                </a:cubicBezTo>
                <a:close/>
              </a:path>
            </a:pathLst>
          </a:custGeom>
          <a:solidFill>
            <a:srgbClr val="FFFFFF"/>
          </a:solidFill>
          <a:ln w="38100" cap="sq">
            <a:solidFill>
              <a:srgbClr val="008204"/>
            </a:solidFill>
            <a:prstDash val="solid"/>
            <a:miter/>
          </a:ln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28" name="TextBox 32"/>
          <p:cNvSpPr txBox="1"/>
          <p:nvPr userDrawn="1"/>
        </p:nvSpPr>
        <p:spPr bwMode="auto">
          <a:xfrm>
            <a:off x="3819263" y="2583683"/>
            <a:ext cx="391074" cy="383841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2800"/>
              </a:lnSpc>
              <a:defRPr/>
            </a:pPr>
            <a:r>
              <a:rPr lang="en-US" sz="2000" b="1">
                <a:solidFill>
                  <a:srgbClr val="000000"/>
                </a:solidFill>
                <a:latin typeface="Atkinson Hyperlegible Bold"/>
                <a:ea typeface="Atkinson Hyperlegible Bold"/>
                <a:cs typeface="Atkinson Hyperlegible Bold"/>
              </a:rPr>
              <a:t>1</a:t>
            </a:r>
            <a:endParaRPr/>
          </a:p>
        </p:txBody>
      </p:sp>
      <p:sp>
        <p:nvSpPr>
          <p:cNvPr id="29" name="Freeform 16"/>
          <p:cNvSpPr/>
          <p:nvPr userDrawn="1"/>
        </p:nvSpPr>
        <p:spPr bwMode="auto">
          <a:xfrm>
            <a:off x="6751123" y="2758760"/>
            <a:ext cx="2853928" cy="2569320"/>
          </a:xfrm>
          <a:custGeom>
            <a:avLst/>
            <a:gdLst/>
            <a:ahLst/>
            <a:cxnLst/>
            <a:rect l="l" t="t" r="r" b="b"/>
            <a:pathLst>
              <a:path w="1098248" h="986972" extrusionOk="0">
                <a:moveTo>
                  <a:pt x="37132" y="0"/>
                </a:moveTo>
                <a:lnTo>
                  <a:pt x="1061116" y="0"/>
                </a:lnTo>
                <a:cubicBezTo>
                  <a:pt x="1070964" y="0"/>
                  <a:pt x="1080408" y="3912"/>
                  <a:pt x="1087372" y="10876"/>
                </a:cubicBezTo>
                <a:cubicBezTo>
                  <a:pt x="1094336" y="17839"/>
                  <a:pt x="1098248" y="27284"/>
                  <a:pt x="1098248" y="37132"/>
                </a:cubicBezTo>
                <a:lnTo>
                  <a:pt x="1098248" y="949839"/>
                </a:lnTo>
                <a:cubicBezTo>
                  <a:pt x="1098248" y="970347"/>
                  <a:pt x="1081623" y="986972"/>
                  <a:pt x="1061116" y="986972"/>
                </a:cubicBezTo>
                <a:lnTo>
                  <a:pt x="37132" y="986972"/>
                </a:lnTo>
                <a:cubicBezTo>
                  <a:pt x="27284" y="986972"/>
                  <a:pt x="17839" y="983059"/>
                  <a:pt x="10876" y="976096"/>
                </a:cubicBezTo>
                <a:cubicBezTo>
                  <a:pt x="3912" y="969132"/>
                  <a:pt x="0" y="959687"/>
                  <a:pt x="0" y="949839"/>
                </a:cubicBezTo>
                <a:lnTo>
                  <a:pt x="0" y="37132"/>
                </a:lnTo>
                <a:cubicBezTo>
                  <a:pt x="0" y="16625"/>
                  <a:pt x="16625" y="0"/>
                  <a:pt x="37132" y="0"/>
                </a:cubicBezTo>
                <a:close/>
              </a:path>
            </a:pathLst>
          </a:custGeom>
          <a:solidFill>
            <a:srgbClr val="FFFFFF"/>
          </a:solidFill>
          <a:ln w="38100" cap="sq">
            <a:solidFill>
              <a:srgbClr val="00AADA"/>
            </a:solidFill>
            <a:prstDash val="solid"/>
            <a:miter/>
          </a:ln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30" name="TextBox 17"/>
          <p:cNvSpPr txBox="1"/>
          <p:nvPr userDrawn="1"/>
        </p:nvSpPr>
        <p:spPr bwMode="auto">
          <a:xfrm>
            <a:off x="6751123" y="3001168"/>
            <a:ext cx="2853928" cy="2393319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1954"/>
              </a:lnSpc>
              <a:defRPr/>
            </a:pPr>
            <a:endParaRPr/>
          </a:p>
        </p:txBody>
      </p:sp>
      <p:sp>
        <p:nvSpPr>
          <p:cNvPr id="31" name="Freeform 31"/>
          <p:cNvSpPr/>
          <p:nvPr userDrawn="1"/>
        </p:nvSpPr>
        <p:spPr bwMode="auto">
          <a:xfrm>
            <a:off x="7937426" y="2556789"/>
            <a:ext cx="481322" cy="440642"/>
          </a:xfrm>
          <a:custGeom>
            <a:avLst/>
            <a:gdLst/>
            <a:ahLst/>
            <a:cxnLst/>
            <a:rect l="l" t="t" r="r" b="b"/>
            <a:pathLst>
              <a:path w="812800" h="812800" extrusionOk="0">
                <a:moveTo>
                  <a:pt x="406400" y="0"/>
                </a:moveTo>
                <a:cubicBezTo>
                  <a:pt x="181951" y="0"/>
                  <a:pt x="0" y="181951"/>
                  <a:pt x="0" y="406400"/>
                </a:cubicBezTo>
                <a:cubicBezTo>
                  <a:pt x="0" y="630849"/>
                  <a:pt x="181951" y="812800"/>
                  <a:pt x="406400" y="812800"/>
                </a:cubicBezTo>
                <a:cubicBezTo>
                  <a:pt x="630849" y="812800"/>
                  <a:pt x="812800" y="630849"/>
                  <a:pt x="812800" y="406400"/>
                </a:cubicBezTo>
                <a:cubicBezTo>
                  <a:pt x="812800" y="181951"/>
                  <a:pt x="630849" y="0"/>
                  <a:pt x="406400" y="0"/>
                </a:cubicBezTo>
                <a:close/>
              </a:path>
            </a:pathLst>
          </a:custGeom>
          <a:solidFill>
            <a:srgbClr val="FFFFFF"/>
          </a:solidFill>
          <a:ln w="38100" cap="sq">
            <a:solidFill>
              <a:srgbClr val="00AADA"/>
            </a:solidFill>
            <a:prstDash val="solid"/>
            <a:miter/>
          </a:ln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32" name="TextBox 32"/>
          <p:cNvSpPr txBox="1"/>
          <p:nvPr userDrawn="1"/>
        </p:nvSpPr>
        <p:spPr bwMode="auto">
          <a:xfrm>
            <a:off x="7982550" y="2583683"/>
            <a:ext cx="391074" cy="383841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2800"/>
              </a:lnSpc>
              <a:defRPr/>
            </a:pPr>
            <a:r>
              <a:rPr lang="en-US" sz="2000" b="1">
                <a:solidFill>
                  <a:srgbClr val="000000"/>
                </a:solidFill>
                <a:latin typeface="Atkinson Hyperlegible Bold"/>
                <a:ea typeface="Atkinson Hyperlegible Bold"/>
                <a:cs typeface="Atkinson Hyperlegible Bold"/>
              </a:rPr>
              <a:t>2</a:t>
            </a:r>
            <a:endParaRPr/>
          </a:p>
        </p:txBody>
      </p:sp>
      <p:sp>
        <p:nvSpPr>
          <p:cNvPr id="35" name="Freeform 34"/>
          <p:cNvSpPr/>
          <p:nvPr userDrawn="1"/>
        </p:nvSpPr>
        <p:spPr bwMode="auto">
          <a:xfrm>
            <a:off x="3267669" y="4113953"/>
            <a:ext cx="1494263" cy="341765"/>
          </a:xfrm>
          <a:custGeom>
            <a:avLst/>
            <a:gdLst/>
            <a:ahLst/>
            <a:cxnLst/>
            <a:rect l="l" t="t" r="r" b="b"/>
            <a:pathLst>
              <a:path w="814074" h="188626" extrusionOk="0">
                <a:moveTo>
                  <a:pt x="94313" y="0"/>
                </a:moveTo>
                <a:lnTo>
                  <a:pt x="719761" y="0"/>
                </a:lnTo>
                <a:cubicBezTo>
                  <a:pt x="744774" y="0"/>
                  <a:pt x="768763" y="9937"/>
                  <a:pt x="786450" y="27624"/>
                </a:cubicBezTo>
                <a:cubicBezTo>
                  <a:pt x="804137" y="45311"/>
                  <a:pt x="814074" y="69300"/>
                  <a:pt x="814074" y="94313"/>
                </a:cubicBezTo>
                <a:lnTo>
                  <a:pt x="814074" y="94313"/>
                </a:lnTo>
                <a:cubicBezTo>
                  <a:pt x="814074" y="146401"/>
                  <a:pt x="771849" y="188626"/>
                  <a:pt x="719761" y="188626"/>
                </a:cubicBezTo>
                <a:lnTo>
                  <a:pt x="94313" y="188626"/>
                </a:lnTo>
                <a:cubicBezTo>
                  <a:pt x="69300" y="188626"/>
                  <a:pt x="45311" y="178690"/>
                  <a:pt x="27624" y="161003"/>
                </a:cubicBezTo>
                <a:cubicBezTo>
                  <a:pt x="9937" y="143316"/>
                  <a:pt x="0" y="119327"/>
                  <a:pt x="0" y="94313"/>
                </a:cubicBezTo>
                <a:lnTo>
                  <a:pt x="0" y="94313"/>
                </a:lnTo>
                <a:cubicBezTo>
                  <a:pt x="0" y="69300"/>
                  <a:pt x="9937" y="45311"/>
                  <a:pt x="27624" y="27624"/>
                </a:cubicBezTo>
                <a:cubicBezTo>
                  <a:pt x="45311" y="9937"/>
                  <a:pt x="69300" y="0"/>
                  <a:pt x="94313" y="0"/>
                </a:cubicBezTo>
                <a:close/>
              </a:path>
            </a:pathLst>
          </a:custGeom>
          <a:solidFill>
            <a:srgbClr val="008204"/>
          </a:solidFill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36" name="Textplatzhalter 9"/>
          <p:cNvSpPr>
            <a:spLocks noGrp="1"/>
          </p:cNvSpPr>
          <p:nvPr>
            <p:ph type="body" sz="quarter" idx="12" hasCustomPrompt="1"/>
          </p:nvPr>
        </p:nvSpPr>
        <p:spPr bwMode="auto">
          <a:xfrm>
            <a:off x="2784702" y="3699330"/>
            <a:ext cx="2460196" cy="41983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800" b="1">
                <a:solidFill>
                  <a:srgbClr val="008204"/>
                </a:solidFill>
                <a:latin typeface="Atkinson Hyperlegible"/>
              </a:defRPr>
            </a:lvl1pPr>
          </a:lstStyle>
          <a:p>
            <a:pPr lvl="0">
              <a:defRPr/>
            </a:pPr>
            <a:r>
              <a:rPr lang="de-DE"/>
              <a:t>PHASE 1</a:t>
            </a:r>
            <a:endParaRPr/>
          </a:p>
        </p:txBody>
      </p:sp>
      <p:sp>
        <p:nvSpPr>
          <p:cNvPr id="55" name="Abgerundetes Rechteck 54"/>
          <p:cNvSpPr/>
          <p:nvPr userDrawn="1"/>
        </p:nvSpPr>
        <p:spPr bwMode="auto">
          <a:xfrm>
            <a:off x="494503" y="5548595"/>
            <a:ext cx="11202992" cy="573191"/>
          </a:xfrm>
          <a:prstGeom prst="roundRect">
            <a:avLst>
              <a:gd name="adj" fmla="val 13216"/>
            </a:avLst>
          </a:prstGeom>
          <a:solidFill>
            <a:srgbClr val="F8F9FA"/>
          </a:solidFill>
          <a:ln w="38100">
            <a:solidFill>
              <a:srgbClr val="DEE2E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de-DE" sz="2800">
                <a:solidFill>
                  <a:schemeClr val="tx1"/>
                </a:solidFill>
                <a:latin typeface="Lexend Deca"/>
                <a:cs typeface="Lexend Deca"/>
              </a:rPr>
              <a:t>Gesamtdauer: </a:t>
            </a:r>
            <a:r>
              <a:rPr lang="de-DE" sz="2800">
                <a:solidFill>
                  <a:srgbClr val="F8FAFB"/>
                </a:solidFill>
                <a:latin typeface="Lexend Deca"/>
                <a:cs typeface="Lexend Deca"/>
              </a:rPr>
              <a:t>XXX</a:t>
            </a:r>
            <a:r>
              <a:rPr lang="de-DE" sz="2800">
                <a:solidFill>
                  <a:schemeClr val="tx1"/>
                </a:solidFill>
                <a:latin typeface="Lexend Deca"/>
                <a:cs typeface="Lexend Deca"/>
              </a:rPr>
              <a:t> min</a:t>
            </a:r>
            <a:endParaRPr/>
          </a:p>
        </p:txBody>
      </p:sp>
      <p:sp>
        <p:nvSpPr>
          <p:cNvPr id="37" name="Textplatzhalter 12"/>
          <p:cNvSpPr>
            <a:spLocks noGrp="1"/>
          </p:cNvSpPr>
          <p:nvPr>
            <p:ph type="body" sz="quarter" idx="13" hasCustomPrompt="1"/>
          </p:nvPr>
        </p:nvSpPr>
        <p:spPr bwMode="auto">
          <a:xfrm>
            <a:off x="3267669" y="4187125"/>
            <a:ext cx="1494263" cy="215361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1">
                <a:solidFill>
                  <a:schemeClr val="bg1"/>
                </a:solidFill>
                <a:latin typeface="Lexend Deca"/>
                <a:cs typeface="Lexend Deca"/>
              </a:defRPr>
            </a:lvl1pPr>
          </a:lstStyle>
          <a:p>
            <a:pPr lvl="0">
              <a:defRPr/>
            </a:pPr>
            <a:r>
              <a:rPr lang="de-DE"/>
              <a:t>Xxx min</a:t>
            </a:r>
            <a:endParaRPr/>
          </a:p>
        </p:txBody>
      </p:sp>
      <p:sp>
        <p:nvSpPr>
          <p:cNvPr id="38" name="Textplatzhalter 12"/>
          <p:cNvSpPr>
            <a:spLocks noGrp="1"/>
          </p:cNvSpPr>
          <p:nvPr>
            <p:ph type="body" sz="quarter" idx="18" hasCustomPrompt="1"/>
          </p:nvPr>
        </p:nvSpPr>
        <p:spPr bwMode="auto">
          <a:xfrm>
            <a:off x="2587836" y="4568274"/>
            <a:ext cx="2853928" cy="751480"/>
          </a:xfrm>
          <a:prstGeom prst="rect">
            <a:avLst/>
          </a:prstGeom>
        </p:spPr>
        <p:txBody>
          <a:bodyPr anchor="ctr"/>
          <a:lstStyle>
            <a:lvl1pPr marL="0" indent="0" algn="ctr">
              <a:spcBef>
                <a:spcPts val="0"/>
              </a:spcBef>
              <a:buNone/>
              <a:defRPr sz="1600">
                <a:latin typeface="Atkinson Hyperlegible"/>
                <a:cs typeface="Lexend Deca"/>
              </a:defRPr>
            </a:lvl1pPr>
          </a:lstStyle>
          <a:p>
            <a:pPr lvl="0">
              <a:defRPr/>
            </a:pPr>
            <a:r>
              <a:rPr lang="de-DE"/>
              <a:t>Bei Bedarf ein kurzer Erklärtext (maximal drei Zeilen)</a:t>
            </a:r>
            <a:endParaRPr/>
          </a:p>
        </p:txBody>
      </p:sp>
      <p:sp>
        <p:nvSpPr>
          <p:cNvPr id="39" name="Freeform 34"/>
          <p:cNvSpPr/>
          <p:nvPr userDrawn="1"/>
        </p:nvSpPr>
        <p:spPr bwMode="auto">
          <a:xfrm>
            <a:off x="7430956" y="4139334"/>
            <a:ext cx="1494263" cy="341765"/>
          </a:xfrm>
          <a:custGeom>
            <a:avLst/>
            <a:gdLst/>
            <a:ahLst/>
            <a:cxnLst/>
            <a:rect l="l" t="t" r="r" b="b"/>
            <a:pathLst>
              <a:path w="814074" h="188626" extrusionOk="0">
                <a:moveTo>
                  <a:pt x="94313" y="0"/>
                </a:moveTo>
                <a:lnTo>
                  <a:pt x="719761" y="0"/>
                </a:lnTo>
                <a:cubicBezTo>
                  <a:pt x="744774" y="0"/>
                  <a:pt x="768763" y="9937"/>
                  <a:pt x="786450" y="27624"/>
                </a:cubicBezTo>
                <a:cubicBezTo>
                  <a:pt x="804137" y="45311"/>
                  <a:pt x="814074" y="69300"/>
                  <a:pt x="814074" y="94313"/>
                </a:cubicBezTo>
                <a:lnTo>
                  <a:pt x="814074" y="94313"/>
                </a:lnTo>
                <a:cubicBezTo>
                  <a:pt x="814074" y="146401"/>
                  <a:pt x="771849" y="188626"/>
                  <a:pt x="719761" y="188626"/>
                </a:cubicBezTo>
                <a:lnTo>
                  <a:pt x="94313" y="188626"/>
                </a:lnTo>
                <a:cubicBezTo>
                  <a:pt x="69300" y="188626"/>
                  <a:pt x="45311" y="178690"/>
                  <a:pt x="27624" y="161003"/>
                </a:cubicBezTo>
                <a:cubicBezTo>
                  <a:pt x="9937" y="143316"/>
                  <a:pt x="0" y="119327"/>
                  <a:pt x="0" y="94313"/>
                </a:cubicBezTo>
                <a:lnTo>
                  <a:pt x="0" y="94313"/>
                </a:lnTo>
                <a:cubicBezTo>
                  <a:pt x="0" y="69300"/>
                  <a:pt x="9937" y="45311"/>
                  <a:pt x="27624" y="27624"/>
                </a:cubicBezTo>
                <a:cubicBezTo>
                  <a:pt x="45311" y="9937"/>
                  <a:pt x="69300" y="0"/>
                  <a:pt x="94313" y="0"/>
                </a:cubicBezTo>
                <a:close/>
              </a:path>
            </a:pathLst>
          </a:custGeom>
          <a:solidFill>
            <a:srgbClr val="00AADA"/>
          </a:solidFill>
          <a:ln>
            <a:solidFill>
              <a:srgbClr val="00AADA"/>
            </a:solidFill>
          </a:ln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40" name="Textplatzhalter 9"/>
          <p:cNvSpPr>
            <a:spLocks noGrp="1"/>
          </p:cNvSpPr>
          <p:nvPr>
            <p:ph type="body" sz="quarter" idx="23" hasCustomPrompt="1"/>
          </p:nvPr>
        </p:nvSpPr>
        <p:spPr bwMode="auto">
          <a:xfrm>
            <a:off x="6947989" y="3724711"/>
            <a:ext cx="2460196" cy="419832"/>
          </a:xfrm>
          <a:prstGeom prst="rect">
            <a:avLst/>
          </a:prstGeom>
          <a:ln>
            <a:noFill/>
          </a:ln>
        </p:spPr>
        <p:txBody>
          <a:bodyPr anchor="ctr"/>
          <a:lstStyle>
            <a:lvl1pPr marL="0" indent="0" algn="ctr">
              <a:buNone/>
              <a:defRPr sz="1800" b="1">
                <a:solidFill>
                  <a:srgbClr val="00AADA"/>
                </a:solidFill>
                <a:latin typeface="Atkinson Hyperlegible"/>
              </a:defRPr>
            </a:lvl1pPr>
          </a:lstStyle>
          <a:p>
            <a:pPr lvl="0">
              <a:defRPr/>
            </a:pPr>
            <a:r>
              <a:rPr lang="de-DE"/>
              <a:t>PHASE 2</a:t>
            </a:r>
            <a:endParaRPr/>
          </a:p>
        </p:txBody>
      </p:sp>
      <p:sp>
        <p:nvSpPr>
          <p:cNvPr id="41" name="Textplatzhalter 12"/>
          <p:cNvSpPr>
            <a:spLocks noGrp="1"/>
          </p:cNvSpPr>
          <p:nvPr>
            <p:ph type="body" sz="quarter" idx="24" hasCustomPrompt="1"/>
          </p:nvPr>
        </p:nvSpPr>
        <p:spPr bwMode="auto">
          <a:xfrm>
            <a:off x="7430956" y="4212506"/>
            <a:ext cx="1494263" cy="215361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1">
                <a:solidFill>
                  <a:schemeClr val="bg1"/>
                </a:solidFill>
                <a:latin typeface="Lexend Deca"/>
                <a:cs typeface="Lexend Deca"/>
              </a:defRPr>
            </a:lvl1pPr>
          </a:lstStyle>
          <a:p>
            <a:pPr lvl="0">
              <a:defRPr/>
            </a:pPr>
            <a:r>
              <a:rPr lang="de-DE"/>
              <a:t>Xxx min</a:t>
            </a:r>
            <a:endParaRPr/>
          </a:p>
        </p:txBody>
      </p:sp>
      <p:sp>
        <p:nvSpPr>
          <p:cNvPr id="46" name="Textplatzhalter 12"/>
          <p:cNvSpPr>
            <a:spLocks noGrp="1"/>
          </p:cNvSpPr>
          <p:nvPr>
            <p:ph type="body" sz="quarter" idx="25" hasCustomPrompt="1"/>
          </p:nvPr>
        </p:nvSpPr>
        <p:spPr bwMode="auto">
          <a:xfrm>
            <a:off x="6751123" y="4593655"/>
            <a:ext cx="2853928" cy="724811"/>
          </a:xfrm>
          <a:prstGeom prst="rect">
            <a:avLst/>
          </a:prstGeom>
        </p:spPr>
        <p:txBody>
          <a:bodyPr anchor="ctr"/>
          <a:lstStyle>
            <a:lvl1pPr marL="0" indent="0" algn="ctr">
              <a:spcBef>
                <a:spcPts val="0"/>
              </a:spcBef>
              <a:buNone/>
              <a:defRPr sz="1600">
                <a:latin typeface="Atkinson Hyperlegible"/>
                <a:cs typeface="Lexend Deca"/>
              </a:defRPr>
            </a:lvl1pPr>
          </a:lstStyle>
          <a:p>
            <a:pPr lvl="0">
              <a:defRPr/>
            </a:pPr>
            <a:r>
              <a:rPr lang="de-DE"/>
              <a:t>Bei Bedarf ein kurzer Erklärtext (maximal drei Zeilen)</a:t>
            </a:r>
            <a:endParaRPr/>
          </a:p>
        </p:txBody>
      </p:sp>
      <p:sp>
        <p:nvSpPr>
          <p:cNvPr id="51" name="Textplatzhalter 12"/>
          <p:cNvSpPr>
            <a:spLocks noGrp="1"/>
          </p:cNvSpPr>
          <p:nvPr>
            <p:ph type="body" sz="quarter" idx="31" hasCustomPrompt="1"/>
          </p:nvPr>
        </p:nvSpPr>
        <p:spPr bwMode="auto">
          <a:xfrm>
            <a:off x="5715001" y="6263804"/>
            <a:ext cx="6292878" cy="589643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0">
                <a:latin typeface="Lexend Deca"/>
                <a:cs typeface="Lexend Deca"/>
              </a:defRPr>
            </a:lvl1pPr>
          </a:lstStyle>
          <a:p>
            <a:pPr algn="r">
              <a:lnSpc>
                <a:spcPts val="1960"/>
              </a:lnSpc>
              <a:defRPr/>
            </a:pPr>
            <a:r>
              <a:rPr lang="en-US" sz="1200" b="1">
                <a:solidFill>
                  <a:srgbClr val="000000"/>
                </a:solidFill>
                <a:latin typeface="Lexend Deca"/>
                <a:ea typeface="Atkinson Hyperlegible Bold"/>
                <a:cs typeface="Lexend Deca"/>
              </a:rPr>
              <a:t>Kapitel x.x</a:t>
            </a:r>
            <a:r>
              <a:rPr lang="en-US" sz="1200">
                <a:solidFill>
                  <a:srgbClr val="000000"/>
                </a:solidFill>
                <a:latin typeface="Lexend Deca"/>
                <a:ea typeface="Atkinson Hyperlegible"/>
                <a:cs typeface="Lexend Deca"/>
              </a:rPr>
              <a:t> | Hier Titel der Lektion eingeben</a:t>
            </a:r>
            <a:endParaRPr/>
          </a:p>
        </p:txBody>
      </p:sp>
      <p:sp>
        <p:nvSpPr>
          <p:cNvPr id="52" name="TextBox 17"/>
          <p:cNvSpPr txBox="1"/>
          <p:nvPr userDrawn="1"/>
        </p:nvSpPr>
        <p:spPr bwMode="auto">
          <a:xfrm>
            <a:off x="2587836" y="2984195"/>
            <a:ext cx="2853928" cy="2393319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1954"/>
              </a:lnSpc>
              <a:defRPr/>
            </a:pPr>
            <a:endParaRPr/>
          </a:p>
        </p:txBody>
      </p:sp>
      <p:sp>
        <p:nvSpPr>
          <p:cNvPr id="53" name="Textplatzhalter 22"/>
          <p:cNvSpPr>
            <a:spLocks noGrp="1"/>
          </p:cNvSpPr>
          <p:nvPr>
            <p:ph type="body" sz="quarter" idx="32" hasCustomPrompt="1"/>
          </p:nvPr>
        </p:nvSpPr>
        <p:spPr bwMode="auto">
          <a:xfrm>
            <a:off x="416762" y="336736"/>
            <a:ext cx="8754132" cy="1438276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2800">
                <a:solidFill>
                  <a:schemeClr val="bg1"/>
                </a:solidFill>
                <a:latin typeface="Lexend Deca"/>
                <a:cs typeface="Lexend Deca"/>
              </a:defRPr>
            </a:lvl1pPr>
          </a:lstStyle>
          <a:p>
            <a:pPr lvl="0">
              <a:defRPr/>
            </a:pPr>
            <a:r>
              <a:rPr lang="de-DE"/>
              <a:t>Xxx</a:t>
            </a:r>
            <a:endParaRPr/>
          </a:p>
          <a:p>
            <a:pPr lvl="0">
              <a:defRPr/>
            </a:pPr>
            <a:r>
              <a:rPr lang="de-DE"/>
              <a:t>Xxx Arbeitsauftrag/Leitfrage</a:t>
            </a:r>
            <a:endParaRPr/>
          </a:p>
          <a:p>
            <a:pPr lvl="0">
              <a:defRPr/>
            </a:pPr>
            <a:r>
              <a:rPr lang="de-DE"/>
              <a:t>Xxx </a:t>
            </a:r>
            <a:endParaRPr/>
          </a:p>
        </p:txBody>
      </p:sp>
      <p:sp>
        <p:nvSpPr>
          <p:cNvPr id="54" name="Textplatzhalter 22"/>
          <p:cNvSpPr>
            <a:spLocks noGrp="1"/>
          </p:cNvSpPr>
          <p:nvPr>
            <p:ph type="body" sz="quarter" idx="33" hasCustomPrompt="1"/>
          </p:nvPr>
        </p:nvSpPr>
        <p:spPr bwMode="auto">
          <a:xfrm>
            <a:off x="416762" y="1945579"/>
            <a:ext cx="8754132" cy="440643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1800">
                <a:solidFill>
                  <a:schemeClr val="tx1"/>
                </a:solidFill>
                <a:latin typeface="Lexend Deca"/>
                <a:cs typeface="Lexend Deca"/>
              </a:defRPr>
            </a:lvl1pPr>
          </a:lstStyle>
          <a:p>
            <a:pPr lvl="0">
              <a:defRPr/>
            </a:pPr>
            <a:r>
              <a:rPr lang="de-DE"/>
              <a:t>Methodenname</a:t>
            </a:r>
            <a:endParaRPr/>
          </a:p>
        </p:txBody>
      </p:sp>
      <p:sp>
        <p:nvSpPr>
          <p:cNvPr id="26" name="Textplatzhalter 12"/>
          <p:cNvSpPr>
            <a:spLocks noGrp="1"/>
          </p:cNvSpPr>
          <p:nvPr>
            <p:ph type="body" sz="quarter" idx="11" hasCustomPrompt="1"/>
          </p:nvPr>
        </p:nvSpPr>
        <p:spPr bwMode="auto">
          <a:xfrm>
            <a:off x="6395884" y="5619463"/>
            <a:ext cx="1088028" cy="568320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>
                <a:latin typeface="Lexend Deca"/>
                <a:cs typeface="Lexend Deca"/>
              </a:defRPr>
            </a:lvl1pPr>
          </a:lstStyle>
          <a:p>
            <a:pPr lvl="0">
              <a:defRPr/>
            </a:pPr>
            <a:r>
              <a:rPr lang="de-DE"/>
              <a:t>xxx</a:t>
            </a:r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2-Phasen-Methode v2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5" name="Freeform 16"/>
          <p:cNvSpPr/>
          <p:nvPr userDrawn="1"/>
        </p:nvSpPr>
        <p:spPr bwMode="auto">
          <a:xfrm>
            <a:off x="2565347" y="2758760"/>
            <a:ext cx="2853929" cy="2573435"/>
          </a:xfrm>
          <a:custGeom>
            <a:avLst/>
            <a:gdLst/>
            <a:ahLst/>
            <a:cxnLst/>
            <a:rect l="l" t="t" r="r" b="b"/>
            <a:pathLst>
              <a:path w="1098248" h="986972" extrusionOk="0">
                <a:moveTo>
                  <a:pt x="37132" y="0"/>
                </a:moveTo>
                <a:lnTo>
                  <a:pt x="1061116" y="0"/>
                </a:lnTo>
                <a:cubicBezTo>
                  <a:pt x="1070964" y="0"/>
                  <a:pt x="1080408" y="3912"/>
                  <a:pt x="1087372" y="10876"/>
                </a:cubicBezTo>
                <a:cubicBezTo>
                  <a:pt x="1094336" y="17839"/>
                  <a:pt x="1098248" y="27284"/>
                  <a:pt x="1098248" y="37132"/>
                </a:cubicBezTo>
                <a:lnTo>
                  <a:pt x="1098248" y="949839"/>
                </a:lnTo>
                <a:cubicBezTo>
                  <a:pt x="1098248" y="970347"/>
                  <a:pt x="1081623" y="986972"/>
                  <a:pt x="1061116" y="986972"/>
                </a:cubicBezTo>
                <a:lnTo>
                  <a:pt x="37132" y="986972"/>
                </a:lnTo>
                <a:cubicBezTo>
                  <a:pt x="27284" y="986972"/>
                  <a:pt x="17839" y="983059"/>
                  <a:pt x="10876" y="976096"/>
                </a:cubicBezTo>
                <a:cubicBezTo>
                  <a:pt x="3912" y="969132"/>
                  <a:pt x="0" y="959687"/>
                  <a:pt x="0" y="949839"/>
                </a:cubicBezTo>
                <a:lnTo>
                  <a:pt x="0" y="37132"/>
                </a:lnTo>
                <a:cubicBezTo>
                  <a:pt x="0" y="16625"/>
                  <a:pt x="16625" y="0"/>
                  <a:pt x="37132" y="0"/>
                </a:cubicBezTo>
                <a:close/>
              </a:path>
            </a:pathLst>
          </a:custGeom>
          <a:solidFill>
            <a:srgbClr val="FFFFFF"/>
          </a:solidFill>
          <a:ln w="38100" cap="sq">
            <a:solidFill>
              <a:srgbClr val="008204"/>
            </a:solidFill>
            <a:prstDash val="solid"/>
            <a:miter/>
          </a:ln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27" name="Freeform 31"/>
          <p:cNvSpPr/>
          <p:nvPr userDrawn="1"/>
        </p:nvSpPr>
        <p:spPr bwMode="auto">
          <a:xfrm>
            <a:off x="3774139" y="2556789"/>
            <a:ext cx="481322" cy="440642"/>
          </a:xfrm>
          <a:custGeom>
            <a:avLst/>
            <a:gdLst/>
            <a:ahLst/>
            <a:cxnLst/>
            <a:rect l="l" t="t" r="r" b="b"/>
            <a:pathLst>
              <a:path w="812800" h="812800" extrusionOk="0">
                <a:moveTo>
                  <a:pt x="406400" y="0"/>
                </a:moveTo>
                <a:cubicBezTo>
                  <a:pt x="181951" y="0"/>
                  <a:pt x="0" y="181951"/>
                  <a:pt x="0" y="406400"/>
                </a:cubicBezTo>
                <a:cubicBezTo>
                  <a:pt x="0" y="630849"/>
                  <a:pt x="181951" y="812800"/>
                  <a:pt x="406400" y="812800"/>
                </a:cubicBezTo>
                <a:cubicBezTo>
                  <a:pt x="630849" y="812800"/>
                  <a:pt x="812800" y="630849"/>
                  <a:pt x="812800" y="406400"/>
                </a:cubicBezTo>
                <a:cubicBezTo>
                  <a:pt x="812800" y="181951"/>
                  <a:pt x="630849" y="0"/>
                  <a:pt x="406400" y="0"/>
                </a:cubicBezTo>
                <a:close/>
              </a:path>
            </a:pathLst>
          </a:custGeom>
          <a:solidFill>
            <a:srgbClr val="FFFFFF"/>
          </a:solidFill>
          <a:ln w="38100" cap="sq">
            <a:solidFill>
              <a:srgbClr val="008204"/>
            </a:solidFill>
            <a:prstDash val="solid"/>
            <a:miter/>
          </a:ln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28" name="TextBox 32"/>
          <p:cNvSpPr txBox="1"/>
          <p:nvPr userDrawn="1"/>
        </p:nvSpPr>
        <p:spPr bwMode="auto">
          <a:xfrm>
            <a:off x="3819263" y="2583683"/>
            <a:ext cx="391074" cy="383841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2800"/>
              </a:lnSpc>
              <a:defRPr/>
            </a:pPr>
            <a:r>
              <a:rPr lang="en-US" sz="2000" b="1">
                <a:solidFill>
                  <a:srgbClr val="000000"/>
                </a:solidFill>
                <a:latin typeface="Atkinson Hyperlegible Bold"/>
                <a:ea typeface="Atkinson Hyperlegible Bold"/>
                <a:cs typeface="Atkinson Hyperlegible Bold"/>
              </a:rPr>
              <a:t>1</a:t>
            </a:r>
            <a:endParaRPr/>
          </a:p>
        </p:txBody>
      </p:sp>
      <p:sp>
        <p:nvSpPr>
          <p:cNvPr id="29" name="Freeform 16"/>
          <p:cNvSpPr/>
          <p:nvPr userDrawn="1"/>
        </p:nvSpPr>
        <p:spPr bwMode="auto">
          <a:xfrm>
            <a:off x="6751123" y="2758760"/>
            <a:ext cx="2853928" cy="2569320"/>
          </a:xfrm>
          <a:custGeom>
            <a:avLst/>
            <a:gdLst/>
            <a:ahLst/>
            <a:cxnLst/>
            <a:rect l="l" t="t" r="r" b="b"/>
            <a:pathLst>
              <a:path w="1098248" h="986972" extrusionOk="0">
                <a:moveTo>
                  <a:pt x="37132" y="0"/>
                </a:moveTo>
                <a:lnTo>
                  <a:pt x="1061116" y="0"/>
                </a:lnTo>
                <a:cubicBezTo>
                  <a:pt x="1070964" y="0"/>
                  <a:pt x="1080408" y="3912"/>
                  <a:pt x="1087372" y="10876"/>
                </a:cubicBezTo>
                <a:cubicBezTo>
                  <a:pt x="1094336" y="17839"/>
                  <a:pt x="1098248" y="27284"/>
                  <a:pt x="1098248" y="37132"/>
                </a:cubicBezTo>
                <a:lnTo>
                  <a:pt x="1098248" y="949839"/>
                </a:lnTo>
                <a:cubicBezTo>
                  <a:pt x="1098248" y="970347"/>
                  <a:pt x="1081623" y="986972"/>
                  <a:pt x="1061116" y="986972"/>
                </a:cubicBezTo>
                <a:lnTo>
                  <a:pt x="37132" y="986972"/>
                </a:lnTo>
                <a:cubicBezTo>
                  <a:pt x="27284" y="986972"/>
                  <a:pt x="17839" y="983059"/>
                  <a:pt x="10876" y="976096"/>
                </a:cubicBezTo>
                <a:cubicBezTo>
                  <a:pt x="3912" y="969132"/>
                  <a:pt x="0" y="959687"/>
                  <a:pt x="0" y="949839"/>
                </a:cubicBezTo>
                <a:lnTo>
                  <a:pt x="0" y="37132"/>
                </a:lnTo>
                <a:cubicBezTo>
                  <a:pt x="0" y="16625"/>
                  <a:pt x="16625" y="0"/>
                  <a:pt x="37132" y="0"/>
                </a:cubicBezTo>
                <a:close/>
              </a:path>
            </a:pathLst>
          </a:custGeom>
          <a:solidFill>
            <a:srgbClr val="FFFFFF"/>
          </a:solidFill>
          <a:ln w="38100" cap="sq">
            <a:solidFill>
              <a:srgbClr val="00AADA"/>
            </a:solidFill>
            <a:prstDash val="solid"/>
            <a:miter/>
          </a:ln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30" name="TextBox 17"/>
          <p:cNvSpPr txBox="1"/>
          <p:nvPr userDrawn="1"/>
        </p:nvSpPr>
        <p:spPr bwMode="auto">
          <a:xfrm>
            <a:off x="6751123" y="3001168"/>
            <a:ext cx="2853928" cy="2393319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1954"/>
              </a:lnSpc>
              <a:defRPr/>
            </a:pPr>
            <a:endParaRPr/>
          </a:p>
        </p:txBody>
      </p:sp>
      <p:sp>
        <p:nvSpPr>
          <p:cNvPr id="31" name="Freeform 31"/>
          <p:cNvSpPr/>
          <p:nvPr userDrawn="1"/>
        </p:nvSpPr>
        <p:spPr bwMode="auto">
          <a:xfrm>
            <a:off x="7937426" y="2556789"/>
            <a:ext cx="481322" cy="440642"/>
          </a:xfrm>
          <a:custGeom>
            <a:avLst/>
            <a:gdLst/>
            <a:ahLst/>
            <a:cxnLst/>
            <a:rect l="l" t="t" r="r" b="b"/>
            <a:pathLst>
              <a:path w="812800" h="812800" extrusionOk="0">
                <a:moveTo>
                  <a:pt x="406400" y="0"/>
                </a:moveTo>
                <a:cubicBezTo>
                  <a:pt x="181951" y="0"/>
                  <a:pt x="0" y="181951"/>
                  <a:pt x="0" y="406400"/>
                </a:cubicBezTo>
                <a:cubicBezTo>
                  <a:pt x="0" y="630849"/>
                  <a:pt x="181951" y="812800"/>
                  <a:pt x="406400" y="812800"/>
                </a:cubicBezTo>
                <a:cubicBezTo>
                  <a:pt x="630849" y="812800"/>
                  <a:pt x="812800" y="630849"/>
                  <a:pt x="812800" y="406400"/>
                </a:cubicBezTo>
                <a:cubicBezTo>
                  <a:pt x="812800" y="181951"/>
                  <a:pt x="630849" y="0"/>
                  <a:pt x="406400" y="0"/>
                </a:cubicBezTo>
                <a:close/>
              </a:path>
            </a:pathLst>
          </a:custGeom>
          <a:solidFill>
            <a:srgbClr val="FFFFFF"/>
          </a:solidFill>
          <a:ln w="38100" cap="sq">
            <a:solidFill>
              <a:srgbClr val="00AADA"/>
            </a:solidFill>
            <a:prstDash val="solid"/>
            <a:miter/>
          </a:ln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32" name="TextBox 32"/>
          <p:cNvSpPr txBox="1"/>
          <p:nvPr userDrawn="1"/>
        </p:nvSpPr>
        <p:spPr bwMode="auto">
          <a:xfrm>
            <a:off x="7982550" y="2583683"/>
            <a:ext cx="391074" cy="383841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2800"/>
              </a:lnSpc>
              <a:defRPr/>
            </a:pPr>
            <a:r>
              <a:rPr lang="en-US" sz="2000" b="1">
                <a:solidFill>
                  <a:srgbClr val="000000"/>
                </a:solidFill>
                <a:latin typeface="Atkinson Hyperlegible Bold"/>
                <a:ea typeface="Atkinson Hyperlegible Bold"/>
                <a:cs typeface="Atkinson Hyperlegible Bold"/>
              </a:rPr>
              <a:t>2</a:t>
            </a:r>
            <a:endParaRPr/>
          </a:p>
        </p:txBody>
      </p:sp>
      <p:sp>
        <p:nvSpPr>
          <p:cNvPr id="36" name="Textplatzhalter 9"/>
          <p:cNvSpPr>
            <a:spLocks noGrp="1"/>
          </p:cNvSpPr>
          <p:nvPr>
            <p:ph type="body" sz="quarter" idx="12" hasCustomPrompt="1"/>
          </p:nvPr>
        </p:nvSpPr>
        <p:spPr bwMode="auto">
          <a:xfrm>
            <a:off x="2784702" y="3659574"/>
            <a:ext cx="2460196" cy="41983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800" b="1">
                <a:solidFill>
                  <a:srgbClr val="008204"/>
                </a:solidFill>
                <a:latin typeface="Atkinson Hyperlegible"/>
              </a:defRPr>
            </a:lvl1pPr>
          </a:lstStyle>
          <a:p>
            <a:pPr lvl="0">
              <a:defRPr/>
            </a:pPr>
            <a:r>
              <a:rPr lang="de-DE"/>
              <a:t>PHASE 1</a:t>
            </a:r>
            <a:endParaRPr/>
          </a:p>
        </p:txBody>
      </p:sp>
      <p:sp>
        <p:nvSpPr>
          <p:cNvPr id="38" name="Textplatzhalter 12"/>
          <p:cNvSpPr>
            <a:spLocks noGrp="1"/>
          </p:cNvSpPr>
          <p:nvPr>
            <p:ph type="body" sz="quarter" idx="18" hasCustomPrompt="1"/>
          </p:nvPr>
        </p:nvSpPr>
        <p:spPr bwMode="auto">
          <a:xfrm>
            <a:off x="2587836" y="4102637"/>
            <a:ext cx="2853928" cy="1217117"/>
          </a:xfrm>
          <a:prstGeom prst="rect">
            <a:avLst/>
          </a:prstGeom>
        </p:spPr>
        <p:txBody>
          <a:bodyPr anchor="ctr"/>
          <a:lstStyle>
            <a:lvl1pPr marL="0" indent="0" algn="ctr">
              <a:spcBef>
                <a:spcPts val="0"/>
              </a:spcBef>
              <a:buNone/>
              <a:defRPr sz="1600">
                <a:latin typeface="Atkinson Hyperlegible"/>
                <a:cs typeface="Lexend Deca"/>
              </a:defRPr>
            </a:lvl1pPr>
          </a:lstStyle>
          <a:p>
            <a:pPr lvl="0">
              <a:defRPr/>
            </a:pPr>
            <a:r>
              <a:rPr lang="de-DE"/>
              <a:t>Bei Bedarf ein kurzer Erklärtext (maximal fünf Zeilen)</a:t>
            </a:r>
            <a:endParaRPr/>
          </a:p>
        </p:txBody>
      </p:sp>
      <p:sp>
        <p:nvSpPr>
          <p:cNvPr id="40" name="Textplatzhalter 9"/>
          <p:cNvSpPr>
            <a:spLocks noGrp="1"/>
          </p:cNvSpPr>
          <p:nvPr>
            <p:ph type="body" sz="quarter" idx="23" hasCustomPrompt="1"/>
          </p:nvPr>
        </p:nvSpPr>
        <p:spPr bwMode="auto">
          <a:xfrm>
            <a:off x="6947989" y="3684955"/>
            <a:ext cx="2460196" cy="419832"/>
          </a:xfrm>
          <a:prstGeom prst="rect">
            <a:avLst/>
          </a:prstGeom>
          <a:ln>
            <a:noFill/>
          </a:ln>
        </p:spPr>
        <p:txBody>
          <a:bodyPr anchor="ctr"/>
          <a:lstStyle>
            <a:lvl1pPr marL="0" indent="0" algn="ctr">
              <a:buNone/>
              <a:defRPr sz="1800" b="1">
                <a:solidFill>
                  <a:srgbClr val="00AADA"/>
                </a:solidFill>
                <a:latin typeface="Atkinson Hyperlegible"/>
              </a:defRPr>
            </a:lvl1pPr>
          </a:lstStyle>
          <a:p>
            <a:pPr lvl="0">
              <a:defRPr/>
            </a:pPr>
            <a:r>
              <a:rPr lang="de-DE"/>
              <a:t>PHASE 2</a:t>
            </a:r>
            <a:endParaRPr/>
          </a:p>
        </p:txBody>
      </p:sp>
      <p:sp>
        <p:nvSpPr>
          <p:cNvPr id="46" name="Textplatzhalter 12"/>
          <p:cNvSpPr>
            <a:spLocks noGrp="1"/>
          </p:cNvSpPr>
          <p:nvPr>
            <p:ph type="body" sz="quarter" idx="25" hasCustomPrompt="1"/>
          </p:nvPr>
        </p:nvSpPr>
        <p:spPr bwMode="auto">
          <a:xfrm>
            <a:off x="6751123" y="4144543"/>
            <a:ext cx="2853928" cy="1173923"/>
          </a:xfrm>
          <a:prstGeom prst="rect">
            <a:avLst/>
          </a:prstGeom>
        </p:spPr>
        <p:txBody>
          <a:bodyPr anchor="ctr"/>
          <a:lstStyle>
            <a:lvl1pPr marL="0" indent="0" algn="ctr">
              <a:spcBef>
                <a:spcPts val="0"/>
              </a:spcBef>
              <a:buNone/>
              <a:defRPr sz="1600">
                <a:latin typeface="Atkinson Hyperlegible"/>
                <a:cs typeface="Lexend Deca"/>
              </a:defRPr>
            </a:lvl1pPr>
          </a:lstStyle>
          <a:p>
            <a:pPr lvl="0">
              <a:defRPr/>
            </a:pPr>
            <a:r>
              <a:rPr lang="de-DE"/>
              <a:t>Bei Bedarf ein kurzer Erklärtext (maximal fünf Zeilen)</a:t>
            </a:r>
            <a:endParaRPr/>
          </a:p>
        </p:txBody>
      </p:sp>
      <p:sp>
        <p:nvSpPr>
          <p:cNvPr id="51" name="Textplatzhalter 12"/>
          <p:cNvSpPr>
            <a:spLocks noGrp="1"/>
          </p:cNvSpPr>
          <p:nvPr>
            <p:ph type="body" sz="quarter" idx="31" hasCustomPrompt="1"/>
          </p:nvPr>
        </p:nvSpPr>
        <p:spPr bwMode="auto">
          <a:xfrm>
            <a:off x="5715001" y="6263804"/>
            <a:ext cx="6292878" cy="589643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0">
                <a:latin typeface="Lexend Deca"/>
                <a:cs typeface="Lexend Deca"/>
              </a:defRPr>
            </a:lvl1pPr>
          </a:lstStyle>
          <a:p>
            <a:pPr algn="r">
              <a:lnSpc>
                <a:spcPts val="1960"/>
              </a:lnSpc>
              <a:defRPr/>
            </a:pPr>
            <a:r>
              <a:rPr lang="en-US" sz="1200" b="1">
                <a:solidFill>
                  <a:srgbClr val="000000"/>
                </a:solidFill>
                <a:latin typeface="Lexend Deca"/>
                <a:ea typeface="Atkinson Hyperlegible Bold"/>
                <a:cs typeface="Lexend Deca"/>
              </a:rPr>
              <a:t>Kapitel x.x</a:t>
            </a:r>
            <a:r>
              <a:rPr lang="en-US" sz="1200">
                <a:solidFill>
                  <a:srgbClr val="000000"/>
                </a:solidFill>
                <a:latin typeface="Lexend Deca"/>
                <a:ea typeface="Atkinson Hyperlegible"/>
                <a:cs typeface="Lexend Deca"/>
              </a:rPr>
              <a:t> | Hier Titel der Lektion eingeben</a:t>
            </a:r>
            <a:endParaRPr/>
          </a:p>
        </p:txBody>
      </p:sp>
      <p:sp>
        <p:nvSpPr>
          <p:cNvPr id="52" name="TextBox 17"/>
          <p:cNvSpPr txBox="1"/>
          <p:nvPr userDrawn="1"/>
        </p:nvSpPr>
        <p:spPr bwMode="auto">
          <a:xfrm>
            <a:off x="2587836" y="2984195"/>
            <a:ext cx="2853928" cy="2393319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1954"/>
              </a:lnSpc>
              <a:defRPr/>
            </a:pPr>
            <a:endParaRPr/>
          </a:p>
        </p:txBody>
      </p:sp>
      <p:sp>
        <p:nvSpPr>
          <p:cNvPr id="53" name="Textplatzhalter 22"/>
          <p:cNvSpPr>
            <a:spLocks noGrp="1"/>
          </p:cNvSpPr>
          <p:nvPr>
            <p:ph type="body" sz="quarter" idx="32" hasCustomPrompt="1"/>
          </p:nvPr>
        </p:nvSpPr>
        <p:spPr bwMode="auto">
          <a:xfrm>
            <a:off x="416762" y="336736"/>
            <a:ext cx="8754132" cy="1438276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2800">
                <a:solidFill>
                  <a:schemeClr val="bg1"/>
                </a:solidFill>
                <a:latin typeface="Lexend Deca"/>
                <a:cs typeface="Lexend Deca"/>
              </a:defRPr>
            </a:lvl1pPr>
          </a:lstStyle>
          <a:p>
            <a:pPr lvl="0">
              <a:defRPr/>
            </a:pPr>
            <a:r>
              <a:rPr lang="de-DE"/>
              <a:t>Xxx</a:t>
            </a:r>
            <a:endParaRPr/>
          </a:p>
          <a:p>
            <a:pPr lvl="0">
              <a:defRPr/>
            </a:pPr>
            <a:r>
              <a:rPr lang="de-DE"/>
              <a:t>Xxx Arbeitsauftrag/Leitfrage</a:t>
            </a:r>
            <a:endParaRPr/>
          </a:p>
          <a:p>
            <a:pPr lvl="0">
              <a:defRPr/>
            </a:pPr>
            <a:r>
              <a:rPr lang="de-DE"/>
              <a:t>Xxx </a:t>
            </a:r>
            <a:endParaRPr/>
          </a:p>
        </p:txBody>
      </p:sp>
      <p:sp>
        <p:nvSpPr>
          <p:cNvPr id="54" name="Textplatzhalter 22"/>
          <p:cNvSpPr>
            <a:spLocks noGrp="1"/>
          </p:cNvSpPr>
          <p:nvPr>
            <p:ph type="body" sz="quarter" idx="33" hasCustomPrompt="1"/>
          </p:nvPr>
        </p:nvSpPr>
        <p:spPr bwMode="auto">
          <a:xfrm>
            <a:off x="416762" y="1945579"/>
            <a:ext cx="8754132" cy="440643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1800">
                <a:solidFill>
                  <a:schemeClr val="tx1"/>
                </a:solidFill>
                <a:latin typeface="Lexend Deca"/>
                <a:cs typeface="Lexend Deca"/>
              </a:defRPr>
            </a:lvl1pPr>
          </a:lstStyle>
          <a:p>
            <a:pPr lvl="0">
              <a:defRPr/>
            </a:pPr>
            <a:r>
              <a:rPr lang="de-DE"/>
              <a:t>Methodenname</a:t>
            </a:r>
            <a:endParaRPr/>
          </a:p>
        </p:txBody>
      </p:sp>
      <p:sp>
        <p:nvSpPr>
          <p:cNvPr id="3" name="Abgerundetes Rechteck 2"/>
          <p:cNvSpPr/>
          <p:nvPr userDrawn="1"/>
        </p:nvSpPr>
        <p:spPr bwMode="auto">
          <a:xfrm>
            <a:off x="494503" y="5548595"/>
            <a:ext cx="11202992" cy="573191"/>
          </a:xfrm>
          <a:prstGeom prst="roundRect">
            <a:avLst>
              <a:gd name="adj" fmla="val 13216"/>
            </a:avLst>
          </a:prstGeom>
          <a:solidFill>
            <a:srgbClr val="F8F9FA"/>
          </a:solidFill>
          <a:ln w="38100">
            <a:solidFill>
              <a:srgbClr val="DEE2E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de-DE" sz="2800">
                <a:solidFill>
                  <a:schemeClr val="tx1"/>
                </a:solidFill>
                <a:latin typeface="Lexend Deca"/>
                <a:cs typeface="Lexend Deca"/>
              </a:rPr>
              <a:t>Gesamtdauer: </a:t>
            </a:r>
            <a:r>
              <a:rPr lang="de-DE" sz="2800">
                <a:solidFill>
                  <a:srgbClr val="F8FAFB"/>
                </a:solidFill>
                <a:latin typeface="Lexend Deca"/>
                <a:cs typeface="Lexend Deca"/>
              </a:rPr>
              <a:t>XXX</a:t>
            </a:r>
            <a:r>
              <a:rPr lang="de-DE" sz="2800">
                <a:solidFill>
                  <a:schemeClr val="tx1"/>
                </a:solidFill>
                <a:latin typeface="Lexend Deca"/>
                <a:cs typeface="Lexend Deca"/>
              </a:rPr>
              <a:t> min</a:t>
            </a:r>
            <a:endParaRPr/>
          </a:p>
        </p:txBody>
      </p:sp>
      <p:sp>
        <p:nvSpPr>
          <p:cNvPr id="4" name="Textplatzhalter 12"/>
          <p:cNvSpPr>
            <a:spLocks noGrp="1"/>
          </p:cNvSpPr>
          <p:nvPr>
            <p:ph type="body" sz="quarter" idx="11" hasCustomPrompt="1"/>
          </p:nvPr>
        </p:nvSpPr>
        <p:spPr bwMode="auto">
          <a:xfrm>
            <a:off x="6170692" y="5619463"/>
            <a:ext cx="1088028" cy="568320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>
                <a:latin typeface="Lexend Deca"/>
                <a:cs typeface="Lexend Deca"/>
              </a:defRPr>
            </a:lvl1pPr>
          </a:lstStyle>
          <a:p>
            <a:pPr lvl="0">
              <a:defRPr/>
            </a:pPr>
            <a:r>
              <a:rPr lang="de-DE"/>
              <a:t>xxx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2-Phasen-Methode v3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5" name="Freeform 16"/>
          <p:cNvSpPr/>
          <p:nvPr userDrawn="1"/>
        </p:nvSpPr>
        <p:spPr bwMode="auto">
          <a:xfrm>
            <a:off x="2565347" y="2758760"/>
            <a:ext cx="2853929" cy="3108640"/>
          </a:xfrm>
          <a:custGeom>
            <a:avLst/>
            <a:gdLst/>
            <a:ahLst/>
            <a:cxnLst/>
            <a:rect l="l" t="t" r="r" b="b"/>
            <a:pathLst>
              <a:path w="1098248" h="986972" extrusionOk="0">
                <a:moveTo>
                  <a:pt x="37132" y="0"/>
                </a:moveTo>
                <a:lnTo>
                  <a:pt x="1061116" y="0"/>
                </a:lnTo>
                <a:cubicBezTo>
                  <a:pt x="1070964" y="0"/>
                  <a:pt x="1080408" y="3912"/>
                  <a:pt x="1087372" y="10876"/>
                </a:cubicBezTo>
                <a:cubicBezTo>
                  <a:pt x="1094336" y="17839"/>
                  <a:pt x="1098248" y="27284"/>
                  <a:pt x="1098248" y="37132"/>
                </a:cubicBezTo>
                <a:lnTo>
                  <a:pt x="1098248" y="949839"/>
                </a:lnTo>
                <a:cubicBezTo>
                  <a:pt x="1098248" y="970347"/>
                  <a:pt x="1081623" y="986972"/>
                  <a:pt x="1061116" y="986972"/>
                </a:cubicBezTo>
                <a:lnTo>
                  <a:pt x="37132" y="986972"/>
                </a:lnTo>
                <a:cubicBezTo>
                  <a:pt x="27284" y="986972"/>
                  <a:pt x="17839" y="983059"/>
                  <a:pt x="10876" y="976096"/>
                </a:cubicBezTo>
                <a:cubicBezTo>
                  <a:pt x="3912" y="969132"/>
                  <a:pt x="0" y="959687"/>
                  <a:pt x="0" y="949839"/>
                </a:cubicBezTo>
                <a:lnTo>
                  <a:pt x="0" y="37132"/>
                </a:lnTo>
                <a:cubicBezTo>
                  <a:pt x="0" y="16625"/>
                  <a:pt x="16625" y="0"/>
                  <a:pt x="37132" y="0"/>
                </a:cubicBezTo>
                <a:close/>
              </a:path>
            </a:pathLst>
          </a:custGeom>
          <a:solidFill>
            <a:srgbClr val="FFFFFF"/>
          </a:solidFill>
          <a:ln w="38100" cap="sq">
            <a:solidFill>
              <a:srgbClr val="008204"/>
            </a:solidFill>
            <a:prstDash val="solid"/>
            <a:miter/>
          </a:ln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27" name="Freeform 31"/>
          <p:cNvSpPr/>
          <p:nvPr userDrawn="1"/>
        </p:nvSpPr>
        <p:spPr bwMode="auto">
          <a:xfrm>
            <a:off x="3774139" y="2556789"/>
            <a:ext cx="481322" cy="440642"/>
          </a:xfrm>
          <a:custGeom>
            <a:avLst/>
            <a:gdLst/>
            <a:ahLst/>
            <a:cxnLst/>
            <a:rect l="l" t="t" r="r" b="b"/>
            <a:pathLst>
              <a:path w="812800" h="812800" extrusionOk="0">
                <a:moveTo>
                  <a:pt x="406400" y="0"/>
                </a:moveTo>
                <a:cubicBezTo>
                  <a:pt x="181951" y="0"/>
                  <a:pt x="0" y="181951"/>
                  <a:pt x="0" y="406400"/>
                </a:cubicBezTo>
                <a:cubicBezTo>
                  <a:pt x="0" y="630849"/>
                  <a:pt x="181951" y="812800"/>
                  <a:pt x="406400" y="812800"/>
                </a:cubicBezTo>
                <a:cubicBezTo>
                  <a:pt x="630849" y="812800"/>
                  <a:pt x="812800" y="630849"/>
                  <a:pt x="812800" y="406400"/>
                </a:cubicBezTo>
                <a:cubicBezTo>
                  <a:pt x="812800" y="181951"/>
                  <a:pt x="630849" y="0"/>
                  <a:pt x="406400" y="0"/>
                </a:cubicBezTo>
                <a:close/>
              </a:path>
            </a:pathLst>
          </a:custGeom>
          <a:solidFill>
            <a:srgbClr val="FFFFFF"/>
          </a:solidFill>
          <a:ln w="38100" cap="sq">
            <a:solidFill>
              <a:srgbClr val="008204"/>
            </a:solidFill>
            <a:prstDash val="solid"/>
            <a:miter/>
          </a:ln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28" name="TextBox 32"/>
          <p:cNvSpPr txBox="1"/>
          <p:nvPr userDrawn="1"/>
        </p:nvSpPr>
        <p:spPr bwMode="auto">
          <a:xfrm>
            <a:off x="3819263" y="2583683"/>
            <a:ext cx="391074" cy="383841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2800"/>
              </a:lnSpc>
              <a:defRPr/>
            </a:pPr>
            <a:r>
              <a:rPr lang="en-US" sz="2000" b="1">
                <a:solidFill>
                  <a:srgbClr val="000000"/>
                </a:solidFill>
                <a:latin typeface="Atkinson Hyperlegible Bold"/>
                <a:ea typeface="Atkinson Hyperlegible Bold"/>
                <a:cs typeface="Atkinson Hyperlegible Bold"/>
              </a:rPr>
              <a:t>1</a:t>
            </a:r>
            <a:endParaRPr/>
          </a:p>
        </p:txBody>
      </p:sp>
      <p:sp>
        <p:nvSpPr>
          <p:cNvPr id="29" name="Freeform 16"/>
          <p:cNvSpPr/>
          <p:nvPr userDrawn="1"/>
        </p:nvSpPr>
        <p:spPr bwMode="auto">
          <a:xfrm>
            <a:off x="6751123" y="2758760"/>
            <a:ext cx="2853928" cy="3108640"/>
          </a:xfrm>
          <a:custGeom>
            <a:avLst/>
            <a:gdLst/>
            <a:ahLst/>
            <a:cxnLst/>
            <a:rect l="l" t="t" r="r" b="b"/>
            <a:pathLst>
              <a:path w="1098248" h="986972" extrusionOk="0">
                <a:moveTo>
                  <a:pt x="37132" y="0"/>
                </a:moveTo>
                <a:lnTo>
                  <a:pt x="1061116" y="0"/>
                </a:lnTo>
                <a:cubicBezTo>
                  <a:pt x="1070964" y="0"/>
                  <a:pt x="1080408" y="3912"/>
                  <a:pt x="1087372" y="10876"/>
                </a:cubicBezTo>
                <a:cubicBezTo>
                  <a:pt x="1094336" y="17839"/>
                  <a:pt x="1098248" y="27284"/>
                  <a:pt x="1098248" y="37132"/>
                </a:cubicBezTo>
                <a:lnTo>
                  <a:pt x="1098248" y="949839"/>
                </a:lnTo>
                <a:cubicBezTo>
                  <a:pt x="1098248" y="970347"/>
                  <a:pt x="1081623" y="986972"/>
                  <a:pt x="1061116" y="986972"/>
                </a:cubicBezTo>
                <a:lnTo>
                  <a:pt x="37132" y="986972"/>
                </a:lnTo>
                <a:cubicBezTo>
                  <a:pt x="27284" y="986972"/>
                  <a:pt x="17839" y="983059"/>
                  <a:pt x="10876" y="976096"/>
                </a:cubicBezTo>
                <a:cubicBezTo>
                  <a:pt x="3912" y="969132"/>
                  <a:pt x="0" y="959687"/>
                  <a:pt x="0" y="949839"/>
                </a:cubicBezTo>
                <a:lnTo>
                  <a:pt x="0" y="37132"/>
                </a:lnTo>
                <a:cubicBezTo>
                  <a:pt x="0" y="16625"/>
                  <a:pt x="16625" y="0"/>
                  <a:pt x="37132" y="0"/>
                </a:cubicBezTo>
                <a:close/>
              </a:path>
            </a:pathLst>
          </a:custGeom>
          <a:solidFill>
            <a:srgbClr val="FFFFFF"/>
          </a:solidFill>
          <a:ln w="38100" cap="sq">
            <a:solidFill>
              <a:srgbClr val="00AADA"/>
            </a:solidFill>
            <a:prstDash val="solid"/>
            <a:miter/>
          </a:ln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30" name="TextBox 17"/>
          <p:cNvSpPr txBox="1"/>
          <p:nvPr userDrawn="1"/>
        </p:nvSpPr>
        <p:spPr bwMode="auto">
          <a:xfrm>
            <a:off x="6751123" y="3001168"/>
            <a:ext cx="2853928" cy="2393319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1954"/>
              </a:lnSpc>
              <a:defRPr/>
            </a:pPr>
            <a:endParaRPr/>
          </a:p>
        </p:txBody>
      </p:sp>
      <p:sp>
        <p:nvSpPr>
          <p:cNvPr id="31" name="Freeform 31"/>
          <p:cNvSpPr/>
          <p:nvPr userDrawn="1"/>
        </p:nvSpPr>
        <p:spPr bwMode="auto">
          <a:xfrm>
            <a:off x="7937426" y="2556789"/>
            <a:ext cx="481322" cy="440642"/>
          </a:xfrm>
          <a:custGeom>
            <a:avLst/>
            <a:gdLst/>
            <a:ahLst/>
            <a:cxnLst/>
            <a:rect l="l" t="t" r="r" b="b"/>
            <a:pathLst>
              <a:path w="812800" h="812800" extrusionOk="0">
                <a:moveTo>
                  <a:pt x="406400" y="0"/>
                </a:moveTo>
                <a:cubicBezTo>
                  <a:pt x="181951" y="0"/>
                  <a:pt x="0" y="181951"/>
                  <a:pt x="0" y="406400"/>
                </a:cubicBezTo>
                <a:cubicBezTo>
                  <a:pt x="0" y="630849"/>
                  <a:pt x="181951" y="812800"/>
                  <a:pt x="406400" y="812800"/>
                </a:cubicBezTo>
                <a:cubicBezTo>
                  <a:pt x="630849" y="812800"/>
                  <a:pt x="812800" y="630849"/>
                  <a:pt x="812800" y="406400"/>
                </a:cubicBezTo>
                <a:cubicBezTo>
                  <a:pt x="812800" y="181951"/>
                  <a:pt x="630849" y="0"/>
                  <a:pt x="406400" y="0"/>
                </a:cubicBezTo>
                <a:close/>
              </a:path>
            </a:pathLst>
          </a:custGeom>
          <a:solidFill>
            <a:srgbClr val="FFFFFF"/>
          </a:solidFill>
          <a:ln w="38100" cap="sq">
            <a:solidFill>
              <a:srgbClr val="00AADA"/>
            </a:solidFill>
            <a:prstDash val="solid"/>
            <a:miter/>
          </a:ln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32" name="TextBox 32"/>
          <p:cNvSpPr txBox="1"/>
          <p:nvPr userDrawn="1"/>
        </p:nvSpPr>
        <p:spPr bwMode="auto">
          <a:xfrm>
            <a:off x="7982550" y="2583683"/>
            <a:ext cx="391074" cy="383841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2800"/>
              </a:lnSpc>
              <a:defRPr/>
            </a:pPr>
            <a:r>
              <a:rPr lang="en-US" sz="2000" b="1">
                <a:solidFill>
                  <a:srgbClr val="000000"/>
                </a:solidFill>
                <a:latin typeface="Atkinson Hyperlegible Bold"/>
                <a:ea typeface="Atkinson Hyperlegible Bold"/>
                <a:cs typeface="Atkinson Hyperlegible Bold"/>
              </a:rPr>
              <a:t>2</a:t>
            </a:r>
            <a:endParaRPr/>
          </a:p>
        </p:txBody>
      </p:sp>
      <p:sp>
        <p:nvSpPr>
          <p:cNvPr id="36" name="Textplatzhalter 9"/>
          <p:cNvSpPr>
            <a:spLocks noGrp="1"/>
          </p:cNvSpPr>
          <p:nvPr>
            <p:ph type="body" sz="quarter" idx="12" hasCustomPrompt="1"/>
          </p:nvPr>
        </p:nvSpPr>
        <p:spPr bwMode="auto">
          <a:xfrm>
            <a:off x="2784702" y="3659574"/>
            <a:ext cx="2460196" cy="41983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800" b="1">
                <a:solidFill>
                  <a:srgbClr val="008204"/>
                </a:solidFill>
                <a:latin typeface="Atkinson Hyperlegible"/>
              </a:defRPr>
            </a:lvl1pPr>
          </a:lstStyle>
          <a:p>
            <a:pPr lvl="0">
              <a:defRPr/>
            </a:pPr>
            <a:r>
              <a:rPr lang="de-DE"/>
              <a:t>PHASE 1</a:t>
            </a:r>
            <a:endParaRPr/>
          </a:p>
        </p:txBody>
      </p:sp>
      <p:sp>
        <p:nvSpPr>
          <p:cNvPr id="38" name="Textplatzhalter 12"/>
          <p:cNvSpPr>
            <a:spLocks noGrp="1"/>
          </p:cNvSpPr>
          <p:nvPr>
            <p:ph type="body" sz="quarter" idx="18" hasCustomPrompt="1"/>
          </p:nvPr>
        </p:nvSpPr>
        <p:spPr bwMode="auto">
          <a:xfrm>
            <a:off x="2587836" y="4102637"/>
            <a:ext cx="2853928" cy="1764763"/>
          </a:xfrm>
          <a:prstGeom prst="rect">
            <a:avLst/>
          </a:prstGeom>
        </p:spPr>
        <p:txBody>
          <a:bodyPr anchor="ctr"/>
          <a:lstStyle>
            <a:lvl1pPr marL="0" indent="0" algn="ctr">
              <a:spcBef>
                <a:spcPts val="0"/>
              </a:spcBef>
              <a:buNone/>
              <a:defRPr sz="1600">
                <a:latin typeface="Atkinson Hyperlegible"/>
                <a:cs typeface="Lexend Deca"/>
              </a:defRPr>
            </a:lvl1pPr>
          </a:lstStyle>
          <a:p>
            <a:pPr lvl="0">
              <a:defRPr/>
            </a:pPr>
            <a:r>
              <a:rPr lang="de-DE"/>
              <a:t>Bei Bedarf ein kurzer Erklärtext (maximal sieben Zeilen)</a:t>
            </a:r>
            <a:endParaRPr/>
          </a:p>
        </p:txBody>
      </p:sp>
      <p:sp>
        <p:nvSpPr>
          <p:cNvPr id="40" name="Textplatzhalter 9"/>
          <p:cNvSpPr>
            <a:spLocks noGrp="1"/>
          </p:cNvSpPr>
          <p:nvPr>
            <p:ph type="body" sz="quarter" idx="23" hasCustomPrompt="1"/>
          </p:nvPr>
        </p:nvSpPr>
        <p:spPr bwMode="auto">
          <a:xfrm>
            <a:off x="6947989" y="3684955"/>
            <a:ext cx="2460196" cy="419832"/>
          </a:xfrm>
          <a:prstGeom prst="rect">
            <a:avLst/>
          </a:prstGeom>
          <a:ln>
            <a:noFill/>
          </a:ln>
        </p:spPr>
        <p:txBody>
          <a:bodyPr anchor="ctr"/>
          <a:lstStyle>
            <a:lvl1pPr marL="0" indent="0" algn="ctr">
              <a:buNone/>
              <a:defRPr sz="1800" b="1">
                <a:solidFill>
                  <a:srgbClr val="00AADA"/>
                </a:solidFill>
                <a:latin typeface="Atkinson Hyperlegible"/>
              </a:defRPr>
            </a:lvl1pPr>
          </a:lstStyle>
          <a:p>
            <a:pPr lvl="0">
              <a:defRPr/>
            </a:pPr>
            <a:r>
              <a:rPr lang="de-DE"/>
              <a:t>PHASE 2</a:t>
            </a:r>
            <a:endParaRPr/>
          </a:p>
        </p:txBody>
      </p:sp>
      <p:sp>
        <p:nvSpPr>
          <p:cNvPr id="46" name="Textplatzhalter 12"/>
          <p:cNvSpPr>
            <a:spLocks noGrp="1"/>
          </p:cNvSpPr>
          <p:nvPr>
            <p:ph type="body" sz="quarter" idx="25" hasCustomPrompt="1"/>
          </p:nvPr>
        </p:nvSpPr>
        <p:spPr bwMode="auto">
          <a:xfrm>
            <a:off x="6751123" y="4144543"/>
            <a:ext cx="2853928" cy="1722857"/>
          </a:xfrm>
          <a:prstGeom prst="rect">
            <a:avLst/>
          </a:prstGeom>
        </p:spPr>
        <p:txBody>
          <a:bodyPr anchor="ctr"/>
          <a:lstStyle>
            <a:lvl1pPr marL="0" indent="0" algn="ctr">
              <a:spcBef>
                <a:spcPts val="0"/>
              </a:spcBef>
              <a:buNone/>
              <a:defRPr sz="1600">
                <a:latin typeface="Atkinson Hyperlegible"/>
                <a:cs typeface="Lexend Deca"/>
              </a:defRPr>
            </a:lvl1pPr>
          </a:lstStyle>
          <a:p>
            <a:pPr lvl="0">
              <a:defRPr/>
            </a:pPr>
            <a:r>
              <a:rPr lang="de-DE"/>
              <a:t>Bei Bedarf ein kurzer Erklärtext (maximal sieben Zeilen)</a:t>
            </a:r>
            <a:endParaRPr/>
          </a:p>
        </p:txBody>
      </p:sp>
      <p:sp>
        <p:nvSpPr>
          <p:cNvPr id="51" name="Textplatzhalter 12"/>
          <p:cNvSpPr>
            <a:spLocks noGrp="1"/>
          </p:cNvSpPr>
          <p:nvPr>
            <p:ph type="body" sz="quarter" idx="31" hasCustomPrompt="1"/>
          </p:nvPr>
        </p:nvSpPr>
        <p:spPr bwMode="auto">
          <a:xfrm>
            <a:off x="5715001" y="6263804"/>
            <a:ext cx="6292878" cy="589643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0">
                <a:latin typeface="Lexend Deca"/>
                <a:cs typeface="Lexend Deca"/>
              </a:defRPr>
            </a:lvl1pPr>
          </a:lstStyle>
          <a:p>
            <a:pPr algn="r">
              <a:lnSpc>
                <a:spcPts val="1960"/>
              </a:lnSpc>
              <a:defRPr/>
            </a:pPr>
            <a:r>
              <a:rPr lang="en-US" sz="1200" b="1">
                <a:solidFill>
                  <a:srgbClr val="000000"/>
                </a:solidFill>
                <a:latin typeface="Lexend Deca"/>
                <a:ea typeface="Atkinson Hyperlegible Bold"/>
                <a:cs typeface="Lexend Deca"/>
              </a:rPr>
              <a:t>Kapitel x.x</a:t>
            </a:r>
            <a:r>
              <a:rPr lang="en-US" sz="1200">
                <a:solidFill>
                  <a:srgbClr val="000000"/>
                </a:solidFill>
                <a:latin typeface="Lexend Deca"/>
                <a:ea typeface="Atkinson Hyperlegible"/>
                <a:cs typeface="Lexend Deca"/>
              </a:rPr>
              <a:t> | Hier Titel der Lektion eingeben</a:t>
            </a:r>
            <a:endParaRPr/>
          </a:p>
        </p:txBody>
      </p:sp>
      <p:sp>
        <p:nvSpPr>
          <p:cNvPr id="52" name="TextBox 17"/>
          <p:cNvSpPr txBox="1"/>
          <p:nvPr userDrawn="1"/>
        </p:nvSpPr>
        <p:spPr bwMode="auto">
          <a:xfrm>
            <a:off x="2587836" y="2984195"/>
            <a:ext cx="2853928" cy="2393319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1954"/>
              </a:lnSpc>
              <a:defRPr/>
            </a:pPr>
            <a:endParaRPr/>
          </a:p>
        </p:txBody>
      </p:sp>
      <p:sp>
        <p:nvSpPr>
          <p:cNvPr id="53" name="Textplatzhalter 22"/>
          <p:cNvSpPr>
            <a:spLocks noGrp="1"/>
          </p:cNvSpPr>
          <p:nvPr>
            <p:ph type="body" sz="quarter" idx="32" hasCustomPrompt="1"/>
          </p:nvPr>
        </p:nvSpPr>
        <p:spPr bwMode="auto">
          <a:xfrm>
            <a:off x="416762" y="336736"/>
            <a:ext cx="8754132" cy="1438276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2800">
                <a:solidFill>
                  <a:schemeClr val="bg1"/>
                </a:solidFill>
                <a:latin typeface="Lexend Deca"/>
                <a:cs typeface="Lexend Deca"/>
              </a:defRPr>
            </a:lvl1pPr>
          </a:lstStyle>
          <a:p>
            <a:pPr lvl="0">
              <a:defRPr/>
            </a:pPr>
            <a:r>
              <a:rPr lang="de-DE"/>
              <a:t>Xxx</a:t>
            </a:r>
            <a:endParaRPr/>
          </a:p>
          <a:p>
            <a:pPr lvl="0">
              <a:defRPr/>
            </a:pPr>
            <a:r>
              <a:rPr lang="de-DE"/>
              <a:t>Xxx Arbeitsauftrag/Leitfrage</a:t>
            </a:r>
            <a:endParaRPr/>
          </a:p>
          <a:p>
            <a:pPr lvl="0">
              <a:defRPr/>
            </a:pPr>
            <a:r>
              <a:rPr lang="de-DE"/>
              <a:t>Xxx </a:t>
            </a:r>
            <a:endParaRPr/>
          </a:p>
        </p:txBody>
      </p:sp>
      <p:sp>
        <p:nvSpPr>
          <p:cNvPr id="54" name="Textplatzhalter 22"/>
          <p:cNvSpPr>
            <a:spLocks noGrp="1"/>
          </p:cNvSpPr>
          <p:nvPr>
            <p:ph type="body" sz="quarter" idx="33" hasCustomPrompt="1"/>
          </p:nvPr>
        </p:nvSpPr>
        <p:spPr bwMode="auto">
          <a:xfrm>
            <a:off x="416762" y="1945579"/>
            <a:ext cx="8754132" cy="440643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1800">
                <a:solidFill>
                  <a:schemeClr val="tx1"/>
                </a:solidFill>
                <a:latin typeface="Lexend Deca"/>
                <a:cs typeface="Lexend Deca"/>
              </a:defRPr>
            </a:lvl1pPr>
          </a:lstStyle>
          <a:p>
            <a:pPr lvl="0">
              <a:defRPr/>
            </a:pPr>
            <a:r>
              <a:rPr lang="de-DE"/>
              <a:t>Methodenname</a:t>
            </a:r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3-Phasen-Methode v1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1" name="Freeform 16"/>
          <p:cNvSpPr/>
          <p:nvPr userDrawn="1"/>
        </p:nvSpPr>
        <p:spPr bwMode="auto">
          <a:xfrm>
            <a:off x="8843567" y="2729642"/>
            <a:ext cx="2853928" cy="2573435"/>
          </a:xfrm>
          <a:custGeom>
            <a:avLst/>
            <a:gdLst/>
            <a:ahLst/>
            <a:cxnLst/>
            <a:rect l="l" t="t" r="r" b="b"/>
            <a:pathLst>
              <a:path w="1098248" h="986972" extrusionOk="0">
                <a:moveTo>
                  <a:pt x="37132" y="0"/>
                </a:moveTo>
                <a:lnTo>
                  <a:pt x="1061116" y="0"/>
                </a:lnTo>
                <a:cubicBezTo>
                  <a:pt x="1070964" y="0"/>
                  <a:pt x="1080408" y="3912"/>
                  <a:pt x="1087372" y="10876"/>
                </a:cubicBezTo>
                <a:cubicBezTo>
                  <a:pt x="1094336" y="17839"/>
                  <a:pt x="1098248" y="27284"/>
                  <a:pt x="1098248" y="37132"/>
                </a:cubicBezTo>
                <a:lnTo>
                  <a:pt x="1098248" y="949839"/>
                </a:lnTo>
                <a:cubicBezTo>
                  <a:pt x="1098248" y="970347"/>
                  <a:pt x="1081623" y="986972"/>
                  <a:pt x="1061116" y="986972"/>
                </a:cubicBezTo>
                <a:lnTo>
                  <a:pt x="37132" y="986972"/>
                </a:lnTo>
                <a:cubicBezTo>
                  <a:pt x="27284" y="986972"/>
                  <a:pt x="17839" y="983059"/>
                  <a:pt x="10876" y="976096"/>
                </a:cubicBezTo>
                <a:cubicBezTo>
                  <a:pt x="3912" y="969132"/>
                  <a:pt x="0" y="959687"/>
                  <a:pt x="0" y="949839"/>
                </a:cubicBezTo>
                <a:lnTo>
                  <a:pt x="0" y="37132"/>
                </a:lnTo>
                <a:cubicBezTo>
                  <a:pt x="0" y="16625"/>
                  <a:pt x="16625" y="0"/>
                  <a:pt x="37132" y="0"/>
                </a:cubicBezTo>
                <a:close/>
              </a:path>
            </a:pathLst>
          </a:custGeom>
          <a:solidFill>
            <a:srgbClr val="FFFFFF"/>
          </a:solidFill>
          <a:ln w="38100" cap="sq">
            <a:solidFill>
              <a:srgbClr val="D42C67"/>
            </a:solidFill>
            <a:prstDash val="solid"/>
            <a:miter/>
          </a:ln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12" name="Freeform 16"/>
          <p:cNvSpPr/>
          <p:nvPr userDrawn="1"/>
        </p:nvSpPr>
        <p:spPr bwMode="auto">
          <a:xfrm>
            <a:off x="494503" y="2729642"/>
            <a:ext cx="2853929" cy="2573435"/>
          </a:xfrm>
          <a:custGeom>
            <a:avLst/>
            <a:gdLst/>
            <a:ahLst/>
            <a:cxnLst/>
            <a:rect l="l" t="t" r="r" b="b"/>
            <a:pathLst>
              <a:path w="1098248" h="986972" extrusionOk="0">
                <a:moveTo>
                  <a:pt x="37132" y="0"/>
                </a:moveTo>
                <a:lnTo>
                  <a:pt x="1061116" y="0"/>
                </a:lnTo>
                <a:cubicBezTo>
                  <a:pt x="1070964" y="0"/>
                  <a:pt x="1080408" y="3912"/>
                  <a:pt x="1087372" y="10876"/>
                </a:cubicBezTo>
                <a:cubicBezTo>
                  <a:pt x="1094336" y="17839"/>
                  <a:pt x="1098248" y="27284"/>
                  <a:pt x="1098248" y="37132"/>
                </a:cubicBezTo>
                <a:lnTo>
                  <a:pt x="1098248" y="949839"/>
                </a:lnTo>
                <a:cubicBezTo>
                  <a:pt x="1098248" y="970347"/>
                  <a:pt x="1081623" y="986972"/>
                  <a:pt x="1061116" y="986972"/>
                </a:cubicBezTo>
                <a:lnTo>
                  <a:pt x="37132" y="986972"/>
                </a:lnTo>
                <a:cubicBezTo>
                  <a:pt x="27284" y="986972"/>
                  <a:pt x="17839" y="983059"/>
                  <a:pt x="10876" y="976096"/>
                </a:cubicBezTo>
                <a:cubicBezTo>
                  <a:pt x="3912" y="969132"/>
                  <a:pt x="0" y="959687"/>
                  <a:pt x="0" y="949839"/>
                </a:cubicBezTo>
                <a:lnTo>
                  <a:pt x="0" y="37132"/>
                </a:lnTo>
                <a:cubicBezTo>
                  <a:pt x="0" y="16625"/>
                  <a:pt x="16625" y="0"/>
                  <a:pt x="37132" y="0"/>
                </a:cubicBezTo>
                <a:close/>
              </a:path>
            </a:pathLst>
          </a:custGeom>
          <a:solidFill>
            <a:srgbClr val="FFFFFF"/>
          </a:solidFill>
          <a:ln w="38100" cap="sq">
            <a:solidFill>
              <a:srgbClr val="008204"/>
            </a:solidFill>
            <a:prstDash val="solid"/>
            <a:miter/>
          </a:ln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20" name="Freeform 31"/>
          <p:cNvSpPr/>
          <p:nvPr userDrawn="1"/>
        </p:nvSpPr>
        <p:spPr bwMode="auto">
          <a:xfrm>
            <a:off x="1703295" y="2527672"/>
            <a:ext cx="481322" cy="440642"/>
          </a:xfrm>
          <a:custGeom>
            <a:avLst/>
            <a:gdLst/>
            <a:ahLst/>
            <a:cxnLst/>
            <a:rect l="l" t="t" r="r" b="b"/>
            <a:pathLst>
              <a:path w="812800" h="812800" extrusionOk="0">
                <a:moveTo>
                  <a:pt x="406400" y="0"/>
                </a:moveTo>
                <a:cubicBezTo>
                  <a:pt x="181951" y="0"/>
                  <a:pt x="0" y="181951"/>
                  <a:pt x="0" y="406400"/>
                </a:cubicBezTo>
                <a:cubicBezTo>
                  <a:pt x="0" y="630849"/>
                  <a:pt x="181951" y="812800"/>
                  <a:pt x="406400" y="812800"/>
                </a:cubicBezTo>
                <a:cubicBezTo>
                  <a:pt x="630849" y="812800"/>
                  <a:pt x="812800" y="630849"/>
                  <a:pt x="812800" y="406400"/>
                </a:cubicBezTo>
                <a:cubicBezTo>
                  <a:pt x="812800" y="181951"/>
                  <a:pt x="630849" y="0"/>
                  <a:pt x="406400" y="0"/>
                </a:cubicBezTo>
                <a:close/>
              </a:path>
            </a:pathLst>
          </a:custGeom>
          <a:solidFill>
            <a:srgbClr val="FFFFFF"/>
          </a:solidFill>
          <a:ln w="38100" cap="sq">
            <a:solidFill>
              <a:srgbClr val="008204"/>
            </a:solidFill>
            <a:prstDash val="solid"/>
            <a:miter/>
          </a:ln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21" name="TextBox 32"/>
          <p:cNvSpPr txBox="1"/>
          <p:nvPr userDrawn="1"/>
        </p:nvSpPr>
        <p:spPr bwMode="auto">
          <a:xfrm>
            <a:off x="1748419" y="2554566"/>
            <a:ext cx="391074" cy="383841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2800"/>
              </a:lnSpc>
              <a:defRPr/>
            </a:pPr>
            <a:r>
              <a:rPr lang="en-US" sz="2000" b="1">
                <a:solidFill>
                  <a:srgbClr val="000000"/>
                </a:solidFill>
                <a:latin typeface="Atkinson Hyperlegible Bold"/>
                <a:ea typeface="Atkinson Hyperlegible Bold"/>
                <a:cs typeface="Atkinson Hyperlegible Bold"/>
              </a:rPr>
              <a:t>1</a:t>
            </a:r>
            <a:endParaRPr/>
          </a:p>
        </p:txBody>
      </p:sp>
      <p:sp>
        <p:nvSpPr>
          <p:cNvPr id="42" name="Freeform 16"/>
          <p:cNvSpPr/>
          <p:nvPr userDrawn="1"/>
        </p:nvSpPr>
        <p:spPr bwMode="auto">
          <a:xfrm>
            <a:off x="4680279" y="2729642"/>
            <a:ext cx="2853928" cy="2569320"/>
          </a:xfrm>
          <a:custGeom>
            <a:avLst/>
            <a:gdLst/>
            <a:ahLst/>
            <a:cxnLst/>
            <a:rect l="l" t="t" r="r" b="b"/>
            <a:pathLst>
              <a:path w="1098248" h="986972" extrusionOk="0">
                <a:moveTo>
                  <a:pt x="37132" y="0"/>
                </a:moveTo>
                <a:lnTo>
                  <a:pt x="1061116" y="0"/>
                </a:lnTo>
                <a:cubicBezTo>
                  <a:pt x="1070964" y="0"/>
                  <a:pt x="1080408" y="3912"/>
                  <a:pt x="1087372" y="10876"/>
                </a:cubicBezTo>
                <a:cubicBezTo>
                  <a:pt x="1094336" y="17839"/>
                  <a:pt x="1098248" y="27284"/>
                  <a:pt x="1098248" y="37132"/>
                </a:cubicBezTo>
                <a:lnTo>
                  <a:pt x="1098248" y="949839"/>
                </a:lnTo>
                <a:cubicBezTo>
                  <a:pt x="1098248" y="970347"/>
                  <a:pt x="1081623" y="986972"/>
                  <a:pt x="1061116" y="986972"/>
                </a:cubicBezTo>
                <a:lnTo>
                  <a:pt x="37132" y="986972"/>
                </a:lnTo>
                <a:cubicBezTo>
                  <a:pt x="27284" y="986972"/>
                  <a:pt x="17839" y="983059"/>
                  <a:pt x="10876" y="976096"/>
                </a:cubicBezTo>
                <a:cubicBezTo>
                  <a:pt x="3912" y="969132"/>
                  <a:pt x="0" y="959687"/>
                  <a:pt x="0" y="949839"/>
                </a:cubicBezTo>
                <a:lnTo>
                  <a:pt x="0" y="37132"/>
                </a:lnTo>
                <a:cubicBezTo>
                  <a:pt x="0" y="16625"/>
                  <a:pt x="16625" y="0"/>
                  <a:pt x="37132" y="0"/>
                </a:cubicBezTo>
                <a:close/>
              </a:path>
            </a:pathLst>
          </a:custGeom>
          <a:solidFill>
            <a:srgbClr val="FFFFFF"/>
          </a:solidFill>
          <a:ln w="38100" cap="sq">
            <a:solidFill>
              <a:srgbClr val="00AADA"/>
            </a:solidFill>
            <a:prstDash val="solid"/>
            <a:miter/>
          </a:ln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43" name="TextBox 17"/>
          <p:cNvSpPr txBox="1"/>
          <p:nvPr userDrawn="1"/>
        </p:nvSpPr>
        <p:spPr bwMode="auto">
          <a:xfrm>
            <a:off x="4680279" y="2972051"/>
            <a:ext cx="2853928" cy="2393319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1954"/>
              </a:lnSpc>
              <a:defRPr/>
            </a:pPr>
            <a:endParaRPr/>
          </a:p>
        </p:txBody>
      </p:sp>
      <p:sp>
        <p:nvSpPr>
          <p:cNvPr id="44" name="Freeform 31"/>
          <p:cNvSpPr/>
          <p:nvPr userDrawn="1"/>
        </p:nvSpPr>
        <p:spPr bwMode="auto">
          <a:xfrm>
            <a:off x="5866582" y="2527672"/>
            <a:ext cx="481322" cy="440642"/>
          </a:xfrm>
          <a:custGeom>
            <a:avLst/>
            <a:gdLst/>
            <a:ahLst/>
            <a:cxnLst/>
            <a:rect l="l" t="t" r="r" b="b"/>
            <a:pathLst>
              <a:path w="812800" h="812800" extrusionOk="0">
                <a:moveTo>
                  <a:pt x="406400" y="0"/>
                </a:moveTo>
                <a:cubicBezTo>
                  <a:pt x="181951" y="0"/>
                  <a:pt x="0" y="181951"/>
                  <a:pt x="0" y="406400"/>
                </a:cubicBezTo>
                <a:cubicBezTo>
                  <a:pt x="0" y="630849"/>
                  <a:pt x="181951" y="812800"/>
                  <a:pt x="406400" y="812800"/>
                </a:cubicBezTo>
                <a:cubicBezTo>
                  <a:pt x="630849" y="812800"/>
                  <a:pt x="812800" y="630849"/>
                  <a:pt x="812800" y="406400"/>
                </a:cubicBezTo>
                <a:cubicBezTo>
                  <a:pt x="812800" y="181951"/>
                  <a:pt x="630849" y="0"/>
                  <a:pt x="406400" y="0"/>
                </a:cubicBezTo>
                <a:close/>
              </a:path>
            </a:pathLst>
          </a:custGeom>
          <a:solidFill>
            <a:srgbClr val="FFFFFF"/>
          </a:solidFill>
          <a:ln w="38100" cap="sq">
            <a:solidFill>
              <a:srgbClr val="00AADA"/>
            </a:solidFill>
            <a:prstDash val="solid"/>
            <a:miter/>
          </a:ln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45" name="TextBox 32"/>
          <p:cNvSpPr txBox="1"/>
          <p:nvPr userDrawn="1"/>
        </p:nvSpPr>
        <p:spPr bwMode="auto">
          <a:xfrm>
            <a:off x="5911706" y="2554566"/>
            <a:ext cx="391074" cy="383841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2800"/>
              </a:lnSpc>
              <a:defRPr/>
            </a:pPr>
            <a:r>
              <a:rPr lang="en-US" sz="2000" b="1">
                <a:solidFill>
                  <a:srgbClr val="000000"/>
                </a:solidFill>
                <a:latin typeface="Atkinson Hyperlegible Bold"/>
                <a:ea typeface="Atkinson Hyperlegible Bold"/>
                <a:cs typeface="Atkinson Hyperlegible Bold"/>
              </a:rPr>
              <a:t>2</a:t>
            </a:r>
            <a:endParaRPr/>
          </a:p>
        </p:txBody>
      </p:sp>
      <p:sp>
        <p:nvSpPr>
          <p:cNvPr id="53" name="Freeform 31"/>
          <p:cNvSpPr/>
          <p:nvPr userDrawn="1"/>
        </p:nvSpPr>
        <p:spPr bwMode="auto">
          <a:xfrm>
            <a:off x="10013659" y="2527672"/>
            <a:ext cx="481322" cy="440642"/>
          </a:xfrm>
          <a:custGeom>
            <a:avLst/>
            <a:gdLst/>
            <a:ahLst/>
            <a:cxnLst/>
            <a:rect l="l" t="t" r="r" b="b"/>
            <a:pathLst>
              <a:path w="812800" h="812800" extrusionOk="0">
                <a:moveTo>
                  <a:pt x="406400" y="0"/>
                </a:moveTo>
                <a:cubicBezTo>
                  <a:pt x="181951" y="0"/>
                  <a:pt x="0" y="181951"/>
                  <a:pt x="0" y="406400"/>
                </a:cubicBezTo>
                <a:cubicBezTo>
                  <a:pt x="0" y="630849"/>
                  <a:pt x="181951" y="812800"/>
                  <a:pt x="406400" y="812800"/>
                </a:cubicBezTo>
                <a:cubicBezTo>
                  <a:pt x="630849" y="812800"/>
                  <a:pt x="812800" y="630849"/>
                  <a:pt x="812800" y="406400"/>
                </a:cubicBezTo>
                <a:cubicBezTo>
                  <a:pt x="812800" y="181951"/>
                  <a:pt x="630849" y="0"/>
                  <a:pt x="406400" y="0"/>
                </a:cubicBezTo>
                <a:close/>
              </a:path>
            </a:pathLst>
          </a:custGeom>
          <a:solidFill>
            <a:srgbClr val="FFFFFF"/>
          </a:solidFill>
          <a:ln w="38100" cap="sq">
            <a:solidFill>
              <a:srgbClr val="D42C67"/>
            </a:solidFill>
            <a:prstDash val="solid"/>
            <a:miter/>
          </a:ln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54" name="TextBox 32"/>
          <p:cNvSpPr txBox="1"/>
          <p:nvPr userDrawn="1"/>
        </p:nvSpPr>
        <p:spPr bwMode="auto">
          <a:xfrm>
            <a:off x="10058783" y="2554566"/>
            <a:ext cx="391074" cy="383841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2800"/>
              </a:lnSpc>
              <a:defRPr/>
            </a:pPr>
            <a:r>
              <a:rPr lang="en-US" sz="2000" b="1">
                <a:solidFill>
                  <a:srgbClr val="000000"/>
                </a:solidFill>
                <a:latin typeface="Atkinson Hyperlegible Bold"/>
                <a:ea typeface="Atkinson Hyperlegible Bold"/>
                <a:cs typeface="Atkinson Hyperlegible Bold"/>
              </a:rPr>
              <a:t>3</a:t>
            </a:r>
            <a:endParaRPr/>
          </a:p>
        </p:txBody>
      </p:sp>
      <p:sp>
        <p:nvSpPr>
          <p:cNvPr id="4" name="Freeform 34"/>
          <p:cNvSpPr/>
          <p:nvPr userDrawn="1"/>
        </p:nvSpPr>
        <p:spPr bwMode="auto">
          <a:xfrm>
            <a:off x="1196825" y="4084836"/>
            <a:ext cx="1494263" cy="341765"/>
          </a:xfrm>
          <a:custGeom>
            <a:avLst/>
            <a:gdLst/>
            <a:ahLst/>
            <a:cxnLst/>
            <a:rect l="l" t="t" r="r" b="b"/>
            <a:pathLst>
              <a:path w="814074" h="188626" extrusionOk="0">
                <a:moveTo>
                  <a:pt x="94313" y="0"/>
                </a:moveTo>
                <a:lnTo>
                  <a:pt x="719761" y="0"/>
                </a:lnTo>
                <a:cubicBezTo>
                  <a:pt x="744774" y="0"/>
                  <a:pt x="768763" y="9937"/>
                  <a:pt x="786450" y="27624"/>
                </a:cubicBezTo>
                <a:cubicBezTo>
                  <a:pt x="804137" y="45311"/>
                  <a:pt x="814074" y="69300"/>
                  <a:pt x="814074" y="94313"/>
                </a:cubicBezTo>
                <a:lnTo>
                  <a:pt x="814074" y="94313"/>
                </a:lnTo>
                <a:cubicBezTo>
                  <a:pt x="814074" y="146401"/>
                  <a:pt x="771849" y="188626"/>
                  <a:pt x="719761" y="188626"/>
                </a:cubicBezTo>
                <a:lnTo>
                  <a:pt x="94313" y="188626"/>
                </a:lnTo>
                <a:cubicBezTo>
                  <a:pt x="69300" y="188626"/>
                  <a:pt x="45311" y="178690"/>
                  <a:pt x="27624" y="161003"/>
                </a:cubicBezTo>
                <a:cubicBezTo>
                  <a:pt x="9937" y="143316"/>
                  <a:pt x="0" y="119327"/>
                  <a:pt x="0" y="94313"/>
                </a:cubicBezTo>
                <a:lnTo>
                  <a:pt x="0" y="94313"/>
                </a:lnTo>
                <a:cubicBezTo>
                  <a:pt x="0" y="69300"/>
                  <a:pt x="9937" y="45311"/>
                  <a:pt x="27624" y="27624"/>
                </a:cubicBezTo>
                <a:cubicBezTo>
                  <a:pt x="45311" y="9937"/>
                  <a:pt x="69300" y="0"/>
                  <a:pt x="94313" y="0"/>
                </a:cubicBezTo>
                <a:close/>
              </a:path>
            </a:pathLst>
          </a:custGeom>
          <a:solidFill>
            <a:srgbClr val="008204"/>
          </a:solidFill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5" name="Textplatzhalter 9"/>
          <p:cNvSpPr>
            <a:spLocks noGrp="1"/>
          </p:cNvSpPr>
          <p:nvPr>
            <p:ph type="body" sz="quarter" idx="12" hasCustomPrompt="1"/>
          </p:nvPr>
        </p:nvSpPr>
        <p:spPr bwMode="auto">
          <a:xfrm>
            <a:off x="713858" y="3670213"/>
            <a:ext cx="2460196" cy="41983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800" b="1">
                <a:solidFill>
                  <a:srgbClr val="008204"/>
                </a:solidFill>
                <a:latin typeface="Atkinson Hyperlegible"/>
              </a:defRPr>
            </a:lvl1pPr>
          </a:lstStyle>
          <a:p>
            <a:pPr lvl="0">
              <a:defRPr/>
            </a:pPr>
            <a:r>
              <a:rPr lang="de-DE"/>
              <a:t>PHASE 1</a:t>
            </a:r>
            <a:endParaRPr/>
          </a:p>
        </p:txBody>
      </p:sp>
      <p:sp>
        <p:nvSpPr>
          <p:cNvPr id="6" name="Textplatzhalter 12"/>
          <p:cNvSpPr>
            <a:spLocks noGrp="1"/>
          </p:cNvSpPr>
          <p:nvPr>
            <p:ph type="body" sz="quarter" idx="13" hasCustomPrompt="1"/>
          </p:nvPr>
        </p:nvSpPr>
        <p:spPr bwMode="auto">
          <a:xfrm>
            <a:off x="1196825" y="4158008"/>
            <a:ext cx="1494263" cy="215361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1">
                <a:solidFill>
                  <a:schemeClr val="bg1"/>
                </a:solidFill>
                <a:latin typeface="Lexend Deca"/>
                <a:cs typeface="Lexend Deca"/>
              </a:defRPr>
            </a:lvl1pPr>
          </a:lstStyle>
          <a:p>
            <a:pPr lvl="0">
              <a:defRPr/>
            </a:pPr>
            <a:r>
              <a:rPr lang="de-DE"/>
              <a:t>Xxx min</a:t>
            </a:r>
            <a:endParaRPr/>
          </a:p>
        </p:txBody>
      </p:sp>
      <p:sp>
        <p:nvSpPr>
          <p:cNvPr id="7" name="Textplatzhalter 12"/>
          <p:cNvSpPr>
            <a:spLocks noGrp="1"/>
          </p:cNvSpPr>
          <p:nvPr>
            <p:ph type="body" sz="quarter" idx="18" hasCustomPrompt="1"/>
          </p:nvPr>
        </p:nvSpPr>
        <p:spPr bwMode="auto">
          <a:xfrm>
            <a:off x="516992" y="4539157"/>
            <a:ext cx="2853928" cy="751480"/>
          </a:xfrm>
          <a:prstGeom prst="rect">
            <a:avLst/>
          </a:prstGeom>
        </p:spPr>
        <p:txBody>
          <a:bodyPr anchor="ctr"/>
          <a:lstStyle>
            <a:lvl1pPr marL="0" indent="0" algn="ctr">
              <a:spcBef>
                <a:spcPts val="0"/>
              </a:spcBef>
              <a:buNone/>
              <a:defRPr sz="1600">
                <a:latin typeface="Atkinson Hyperlegible"/>
                <a:cs typeface="Lexend Deca"/>
              </a:defRPr>
            </a:lvl1pPr>
          </a:lstStyle>
          <a:p>
            <a:pPr lvl="0">
              <a:defRPr/>
            </a:pPr>
            <a:r>
              <a:rPr lang="de-DE"/>
              <a:t>Bei Bedarf ein kurzer Erklärtext (maximal drei Zeilen)</a:t>
            </a:r>
            <a:endParaRPr/>
          </a:p>
        </p:txBody>
      </p:sp>
      <p:sp>
        <p:nvSpPr>
          <p:cNvPr id="26" name="Freeform 34"/>
          <p:cNvSpPr/>
          <p:nvPr userDrawn="1"/>
        </p:nvSpPr>
        <p:spPr bwMode="auto">
          <a:xfrm>
            <a:off x="5360112" y="4110217"/>
            <a:ext cx="1494263" cy="341765"/>
          </a:xfrm>
          <a:custGeom>
            <a:avLst/>
            <a:gdLst/>
            <a:ahLst/>
            <a:cxnLst/>
            <a:rect l="l" t="t" r="r" b="b"/>
            <a:pathLst>
              <a:path w="814074" h="188626" extrusionOk="0">
                <a:moveTo>
                  <a:pt x="94313" y="0"/>
                </a:moveTo>
                <a:lnTo>
                  <a:pt x="719761" y="0"/>
                </a:lnTo>
                <a:cubicBezTo>
                  <a:pt x="744774" y="0"/>
                  <a:pt x="768763" y="9937"/>
                  <a:pt x="786450" y="27624"/>
                </a:cubicBezTo>
                <a:cubicBezTo>
                  <a:pt x="804137" y="45311"/>
                  <a:pt x="814074" y="69300"/>
                  <a:pt x="814074" y="94313"/>
                </a:cubicBezTo>
                <a:lnTo>
                  <a:pt x="814074" y="94313"/>
                </a:lnTo>
                <a:cubicBezTo>
                  <a:pt x="814074" y="146401"/>
                  <a:pt x="771849" y="188626"/>
                  <a:pt x="719761" y="188626"/>
                </a:cubicBezTo>
                <a:lnTo>
                  <a:pt x="94313" y="188626"/>
                </a:lnTo>
                <a:cubicBezTo>
                  <a:pt x="69300" y="188626"/>
                  <a:pt x="45311" y="178690"/>
                  <a:pt x="27624" y="161003"/>
                </a:cubicBezTo>
                <a:cubicBezTo>
                  <a:pt x="9937" y="143316"/>
                  <a:pt x="0" y="119327"/>
                  <a:pt x="0" y="94313"/>
                </a:cubicBezTo>
                <a:lnTo>
                  <a:pt x="0" y="94313"/>
                </a:lnTo>
                <a:cubicBezTo>
                  <a:pt x="0" y="69300"/>
                  <a:pt x="9937" y="45311"/>
                  <a:pt x="27624" y="27624"/>
                </a:cubicBezTo>
                <a:cubicBezTo>
                  <a:pt x="45311" y="9937"/>
                  <a:pt x="69300" y="0"/>
                  <a:pt x="94313" y="0"/>
                </a:cubicBezTo>
                <a:close/>
              </a:path>
            </a:pathLst>
          </a:custGeom>
          <a:solidFill>
            <a:srgbClr val="00AADA"/>
          </a:solidFill>
          <a:ln>
            <a:solidFill>
              <a:srgbClr val="00AADA"/>
            </a:solidFill>
          </a:ln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27" name="Textplatzhalter 9"/>
          <p:cNvSpPr>
            <a:spLocks noGrp="1"/>
          </p:cNvSpPr>
          <p:nvPr>
            <p:ph type="body" sz="quarter" idx="23" hasCustomPrompt="1"/>
          </p:nvPr>
        </p:nvSpPr>
        <p:spPr bwMode="auto">
          <a:xfrm>
            <a:off x="4877145" y="3695594"/>
            <a:ext cx="2460196" cy="419832"/>
          </a:xfrm>
          <a:prstGeom prst="rect">
            <a:avLst/>
          </a:prstGeom>
          <a:ln>
            <a:noFill/>
          </a:ln>
        </p:spPr>
        <p:txBody>
          <a:bodyPr anchor="ctr"/>
          <a:lstStyle>
            <a:lvl1pPr marL="0" indent="0" algn="ctr">
              <a:buNone/>
              <a:defRPr sz="1800" b="1">
                <a:solidFill>
                  <a:srgbClr val="00AADA"/>
                </a:solidFill>
                <a:latin typeface="Atkinson Hyperlegible"/>
              </a:defRPr>
            </a:lvl1pPr>
          </a:lstStyle>
          <a:p>
            <a:pPr lvl="0">
              <a:defRPr/>
            </a:pPr>
            <a:r>
              <a:rPr lang="de-DE"/>
              <a:t>PHASE 2</a:t>
            </a:r>
            <a:endParaRPr/>
          </a:p>
        </p:txBody>
      </p:sp>
      <p:sp>
        <p:nvSpPr>
          <p:cNvPr id="28" name="Textplatzhalter 12"/>
          <p:cNvSpPr>
            <a:spLocks noGrp="1"/>
          </p:cNvSpPr>
          <p:nvPr>
            <p:ph type="body" sz="quarter" idx="24" hasCustomPrompt="1"/>
          </p:nvPr>
        </p:nvSpPr>
        <p:spPr bwMode="auto">
          <a:xfrm>
            <a:off x="5360112" y="4183389"/>
            <a:ext cx="1494263" cy="215361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1">
                <a:solidFill>
                  <a:schemeClr val="bg1"/>
                </a:solidFill>
                <a:latin typeface="Lexend Deca"/>
                <a:cs typeface="Lexend Deca"/>
              </a:defRPr>
            </a:lvl1pPr>
          </a:lstStyle>
          <a:p>
            <a:pPr lvl="0">
              <a:defRPr/>
            </a:pPr>
            <a:r>
              <a:rPr lang="de-DE"/>
              <a:t>Xxx min</a:t>
            </a:r>
            <a:endParaRPr/>
          </a:p>
        </p:txBody>
      </p:sp>
      <p:sp>
        <p:nvSpPr>
          <p:cNvPr id="29" name="Textplatzhalter 12"/>
          <p:cNvSpPr>
            <a:spLocks noGrp="1"/>
          </p:cNvSpPr>
          <p:nvPr>
            <p:ph type="body" sz="quarter" idx="25" hasCustomPrompt="1"/>
          </p:nvPr>
        </p:nvSpPr>
        <p:spPr bwMode="auto">
          <a:xfrm>
            <a:off x="4680279" y="4564538"/>
            <a:ext cx="2853928" cy="724811"/>
          </a:xfrm>
          <a:prstGeom prst="rect">
            <a:avLst/>
          </a:prstGeom>
        </p:spPr>
        <p:txBody>
          <a:bodyPr anchor="ctr"/>
          <a:lstStyle>
            <a:lvl1pPr marL="0" indent="0" algn="ctr">
              <a:spcBef>
                <a:spcPts val="0"/>
              </a:spcBef>
              <a:buNone/>
              <a:defRPr sz="1600">
                <a:latin typeface="Atkinson Hyperlegible"/>
                <a:cs typeface="Lexend Deca"/>
              </a:defRPr>
            </a:lvl1pPr>
          </a:lstStyle>
          <a:p>
            <a:pPr lvl="0">
              <a:defRPr/>
            </a:pPr>
            <a:r>
              <a:rPr lang="de-DE"/>
              <a:t>Bei Bedarf ein kurzer Erklärtext (maximal drei Zeilen)</a:t>
            </a:r>
            <a:endParaRPr/>
          </a:p>
        </p:txBody>
      </p:sp>
      <p:sp>
        <p:nvSpPr>
          <p:cNvPr id="36" name="Freeform 34"/>
          <p:cNvSpPr/>
          <p:nvPr userDrawn="1"/>
        </p:nvSpPr>
        <p:spPr bwMode="auto">
          <a:xfrm>
            <a:off x="9507189" y="4061731"/>
            <a:ext cx="1494263" cy="341765"/>
          </a:xfrm>
          <a:custGeom>
            <a:avLst/>
            <a:gdLst/>
            <a:ahLst/>
            <a:cxnLst/>
            <a:rect l="l" t="t" r="r" b="b"/>
            <a:pathLst>
              <a:path w="814074" h="188626" extrusionOk="0">
                <a:moveTo>
                  <a:pt x="94313" y="0"/>
                </a:moveTo>
                <a:lnTo>
                  <a:pt x="719761" y="0"/>
                </a:lnTo>
                <a:cubicBezTo>
                  <a:pt x="744774" y="0"/>
                  <a:pt x="768763" y="9937"/>
                  <a:pt x="786450" y="27624"/>
                </a:cubicBezTo>
                <a:cubicBezTo>
                  <a:pt x="804137" y="45311"/>
                  <a:pt x="814074" y="69300"/>
                  <a:pt x="814074" y="94313"/>
                </a:cubicBezTo>
                <a:lnTo>
                  <a:pt x="814074" y="94313"/>
                </a:lnTo>
                <a:cubicBezTo>
                  <a:pt x="814074" y="146401"/>
                  <a:pt x="771849" y="188626"/>
                  <a:pt x="719761" y="188626"/>
                </a:cubicBezTo>
                <a:lnTo>
                  <a:pt x="94313" y="188626"/>
                </a:lnTo>
                <a:cubicBezTo>
                  <a:pt x="69300" y="188626"/>
                  <a:pt x="45311" y="178690"/>
                  <a:pt x="27624" y="161003"/>
                </a:cubicBezTo>
                <a:cubicBezTo>
                  <a:pt x="9937" y="143316"/>
                  <a:pt x="0" y="119327"/>
                  <a:pt x="0" y="94313"/>
                </a:cubicBezTo>
                <a:lnTo>
                  <a:pt x="0" y="94313"/>
                </a:lnTo>
                <a:cubicBezTo>
                  <a:pt x="0" y="69300"/>
                  <a:pt x="9937" y="45311"/>
                  <a:pt x="27624" y="27624"/>
                </a:cubicBezTo>
                <a:cubicBezTo>
                  <a:pt x="45311" y="9937"/>
                  <a:pt x="69300" y="0"/>
                  <a:pt x="94313" y="0"/>
                </a:cubicBezTo>
                <a:close/>
              </a:path>
            </a:pathLst>
          </a:custGeom>
          <a:solidFill>
            <a:srgbClr val="D42C67"/>
          </a:solidFill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37" name="Textplatzhalter 9"/>
          <p:cNvSpPr>
            <a:spLocks noGrp="1"/>
          </p:cNvSpPr>
          <p:nvPr>
            <p:ph type="body" sz="quarter" idx="27" hasCustomPrompt="1"/>
          </p:nvPr>
        </p:nvSpPr>
        <p:spPr bwMode="auto">
          <a:xfrm>
            <a:off x="9024222" y="3647108"/>
            <a:ext cx="2460196" cy="41983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800" b="1">
                <a:solidFill>
                  <a:srgbClr val="D42C67"/>
                </a:solidFill>
                <a:latin typeface="Atkinson Hyperlegible"/>
              </a:defRPr>
            </a:lvl1pPr>
          </a:lstStyle>
          <a:p>
            <a:pPr lvl="0">
              <a:defRPr/>
            </a:pPr>
            <a:r>
              <a:rPr lang="de-DE"/>
              <a:t>PHASE 3</a:t>
            </a:r>
            <a:endParaRPr/>
          </a:p>
        </p:txBody>
      </p:sp>
      <p:sp>
        <p:nvSpPr>
          <p:cNvPr id="38" name="Textplatzhalter 12"/>
          <p:cNvSpPr>
            <a:spLocks noGrp="1"/>
          </p:cNvSpPr>
          <p:nvPr>
            <p:ph type="body" sz="quarter" idx="28" hasCustomPrompt="1"/>
          </p:nvPr>
        </p:nvSpPr>
        <p:spPr bwMode="auto">
          <a:xfrm>
            <a:off x="9507189" y="4134903"/>
            <a:ext cx="1494263" cy="215361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1">
                <a:solidFill>
                  <a:schemeClr val="bg1"/>
                </a:solidFill>
                <a:latin typeface="Lexend Deca"/>
                <a:cs typeface="Lexend Deca"/>
              </a:defRPr>
            </a:lvl1pPr>
          </a:lstStyle>
          <a:p>
            <a:pPr lvl="0">
              <a:defRPr/>
            </a:pPr>
            <a:r>
              <a:rPr lang="de-DE"/>
              <a:t>Xxx min</a:t>
            </a:r>
            <a:endParaRPr/>
          </a:p>
        </p:txBody>
      </p:sp>
      <p:sp>
        <p:nvSpPr>
          <p:cNvPr id="39" name="Textplatzhalter 12"/>
          <p:cNvSpPr>
            <a:spLocks noGrp="1"/>
          </p:cNvSpPr>
          <p:nvPr>
            <p:ph type="body" sz="quarter" idx="29" hasCustomPrompt="1"/>
          </p:nvPr>
        </p:nvSpPr>
        <p:spPr bwMode="auto">
          <a:xfrm>
            <a:off x="8827356" y="4558438"/>
            <a:ext cx="2853928" cy="733010"/>
          </a:xfrm>
          <a:prstGeom prst="rect">
            <a:avLst/>
          </a:prstGeom>
        </p:spPr>
        <p:txBody>
          <a:bodyPr anchor="ctr"/>
          <a:lstStyle>
            <a:lvl1pPr marL="0" indent="0" algn="ctr">
              <a:spcBef>
                <a:spcPts val="0"/>
              </a:spcBef>
              <a:buNone/>
              <a:defRPr sz="1600">
                <a:latin typeface="Atkinson Hyperlegible"/>
                <a:cs typeface="Lexend Deca"/>
              </a:defRPr>
            </a:lvl1pPr>
          </a:lstStyle>
          <a:p>
            <a:pPr lvl="0">
              <a:defRPr/>
            </a:pPr>
            <a:r>
              <a:rPr lang="de-DE"/>
              <a:t>Bei Bedarf ein kurzer Erklärtext (maximal drei Zeilen)</a:t>
            </a:r>
            <a:endParaRPr/>
          </a:p>
        </p:txBody>
      </p:sp>
      <p:sp>
        <p:nvSpPr>
          <p:cNvPr id="10" name="Textplatzhalter 12"/>
          <p:cNvSpPr>
            <a:spLocks noGrp="1"/>
          </p:cNvSpPr>
          <p:nvPr>
            <p:ph type="body" sz="quarter" idx="31" hasCustomPrompt="1"/>
          </p:nvPr>
        </p:nvSpPr>
        <p:spPr bwMode="auto">
          <a:xfrm>
            <a:off x="5715001" y="6263804"/>
            <a:ext cx="6292878" cy="589643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0">
                <a:latin typeface="Lexend Deca"/>
                <a:cs typeface="Lexend Deca"/>
              </a:defRPr>
            </a:lvl1pPr>
          </a:lstStyle>
          <a:p>
            <a:pPr algn="r">
              <a:lnSpc>
                <a:spcPts val="1960"/>
              </a:lnSpc>
              <a:defRPr/>
            </a:pPr>
            <a:r>
              <a:rPr lang="en-US" sz="1200" b="1">
                <a:solidFill>
                  <a:srgbClr val="000000"/>
                </a:solidFill>
                <a:latin typeface="Lexend Deca"/>
                <a:ea typeface="Atkinson Hyperlegible Bold"/>
                <a:cs typeface="Lexend Deca"/>
              </a:rPr>
              <a:t>Kapitel x.x</a:t>
            </a:r>
            <a:r>
              <a:rPr lang="en-US" sz="1200">
                <a:solidFill>
                  <a:srgbClr val="000000"/>
                </a:solidFill>
                <a:latin typeface="Lexend Deca"/>
                <a:ea typeface="Atkinson Hyperlegible"/>
                <a:cs typeface="Lexend Deca"/>
              </a:rPr>
              <a:t> | Hier Titel der Lektion eingeben</a:t>
            </a:r>
            <a:endParaRPr/>
          </a:p>
        </p:txBody>
      </p:sp>
      <p:sp>
        <p:nvSpPr>
          <p:cNvPr id="3" name="TextBox 17"/>
          <p:cNvSpPr txBox="1"/>
          <p:nvPr userDrawn="1"/>
        </p:nvSpPr>
        <p:spPr bwMode="auto">
          <a:xfrm>
            <a:off x="516992" y="2955078"/>
            <a:ext cx="2853928" cy="2393319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1954"/>
              </a:lnSpc>
              <a:defRPr/>
            </a:pPr>
            <a:endParaRPr/>
          </a:p>
        </p:txBody>
      </p:sp>
      <p:sp>
        <p:nvSpPr>
          <p:cNvPr id="18" name="Textplatzhalter 22"/>
          <p:cNvSpPr>
            <a:spLocks noGrp="1"/>
          </p:cNvSpPr>
          <p:nvPr>
            <p:ph type="body" sz="quarter" idx="32" hasCustomPrompt="1"/>
          </p:nvPr>
        </p:nvSpPr>
        <p:spPr bwMode="auto">
          <a:xfrm>
            <a:off x="416762" y="336736"/>
            <a:ext cx="8754132" cy="1438276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2800">
                <a:solidFill>
                  <a:schemeClr val="bg1"/>
                </a:solidFill>
                <a:latin typeface="Lexend Deca"/>
                <a:cs typeface="Lexend Deca"/>
              </a:defRPr>
            </a:lvl1pPr>
          </a:lstStyle>
          <a:p>
            <a:pPr lvl="0">
              <a:defRPr/>
            </a:pPr>
            <a:r>
              <a:rPr lang="de-DE"/>
              <a:t>Xxx</a:t>
            </a:r>
            <a:endParaRPr/>
          </a:p>
          <a:p>
            <a:pPr lvl="0">
              <a:defRPr/>
            </a:pPr>
            <a:r>
              <a:rPr lang="de-DE"/>
              <a:t>Xxx Arbeitsauftrag/Leitfrage</a:t>
            </a:r>
            <a:endParaRPr/>
          </a:p>
          <a:p>
            <a:pPr lvl="0">
              <a:defRPr/>
            </a:pPr>
            <a:r>
              <a:rPr lang="de-DE"/>
              <a:t>Xxx </a:t>
            </a:r>
            <a:endParaRPr/>
          </a:p>
        </p:txBody>
      </p:sp>
      <p:sp>
        <p:nvSpPr>
          <p:cNvPr id="19" name="Textplatzhalter 22"/>
          <p:cNvSpPr>
            <a:spLocks noGrp="1"/>
          </p:cNvSpPr>
          <p:nvPr>
            <p:ph type="body" sz="quarter" idx="33" hasCustomPrompt="1"/>
          </p:nvPr>
        </p:nvSpPr>
        <p:spPr bwMode="auto">
          <a:xfrm>
            <a:off x="416762" y="1945579"/>
            <a:ext cx="8754132" cy="440643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1800">
                <a:solidFill>
                  <a:schemeClr val="tx1"/>
                </a:solidFill>
                <a:latin typeface="Lexend Deca"/>
                <a:cs typeface="Lexend Deca"/>
              </a:defRPr>
            </a:lvl1pPr>
          </a:lstStyle>
          <a:p>
            <a:pPr lvl="0">
              <a:defRPr/>
            </a:pPr>
            <a:r>
              <a:rPr lang="de-DE"/>
              <a:t>Methodenname</a:t>
            </a:r>
            <a:endParaRPr/>
          </a:p>
        </p:txBody>
      </p:sp>
      <p:sp>
        <p:nvSpPr>
          <p:cNvPr id="31" name="Abgerundetes Rechteck 30"/>
          <p:cNvSpPr/>
          <p:nvPr userDrawn="1"/>
        </p:nvSpPr>
        <p:spPr bwMode="auto">
          <a:xfrm>
            <a:off x="494503" y="5548595"/>
            <a:ext cx="11202992" cy="573191"/>
          </a:xfrm>
          <a:prstGeom prst="roundRect">
            <a:avLst>
              <a:gd name="adj" fmla="val 13216"/>
            </a:avLst>
          </a:prstGeom>
          <a:solidFill>
            <a:srgbClr val="F8F9FA"/>
          </a:solidFill>
          <a:ln w="38100">
            <a:solidFill>
              <a:srgbClr val="DEE2E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de-DE" sz="2800">
                <a:solidFill>
                  <a:schemeClr val="tx1"/>
                </a:solidFill>
                <a:latin typeface="Lexend Deca"/>
                <a:cs typeface="Lexend Deca"/>
              </a:rPr>
              <a:t>Gesamtdauer: </a:t>
            </a:r>
            <a:r>
              <a:rPr lang="de-DE" sz="2800">
                <a:solidFill>
                  <a:srgbClr val="F8FAFB"/>
                </a:solidFill>
                <a:latin typeface="Lexend Deca"/>
                <a:cs typeface="Lexend Deca"/>
              </a:rPr>
              <a:t>XXX</a:t>
            </a:r>
            <a:r>
              <a:rPr lang="de-DE" sz="2800">
                <a:solidFill>
                  <a:schemeClr val="tx1"/>
                </a:solidFill>
                <a:latin typeface="Lexend Deca"/>
                <a:cs typeface="Lexend Deca"/>
              </a:rPr>
              <a:t> min</a:t>
            </a:r>
            <a:endParaRPr/>
          </a:p>
        </p:txBody>
      </p:sp>
      <p:sp>
        <p:nvSpPr>
          <p:cNvPr id="32" name="Textplatzhalter 12"/>
          <p:cNvSpPr>
            <a:spLocks noGrp="1"/>
          </p:cNvSpPr>
          <p:nvPr>
            <p:ph type="body" sz="quarter" idx="11" hasCustomPrompt="1"/>
          </p:nvPr>
        </p:nvSpPr>
        <p:spPr bwMode="auto">
          <a:xfrm>
            <a:off x="6124964" y="5607779"/>
            <a:ext cx="1088028" cy="568320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>
                <a:latin typeface="Lexend Deca"/>
                <a:cs typeface="Lexend Deca"/>
              </a:defRPr>
            </a:lvl1pPr>
          </a:lstStyle>
          <a:p>
            <a:pPr lvl="0">
              <a:defRPr/>
            </a:pPr>
            <a:r>
              <a:rPr lang="de-DE"/>
              <a:t>xxx</a:t>
            </a:r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3-Phasen-Methode v2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1" name="Freeform 16"/>
          <p:cNvSpPr/>
          <p:nvPr userDrawn="1"/>
        </p:nvSpPr>
        <p:spPr bwMode="auto">
          <a:xfrm>
            <a:off x="8843567" y="2729642"/>
            <a:ext cx="2853928" cy="2573435"/>
          </a:xfrm>
          <a:custGeom>
            <a:avLst/>
            <a:gdLst/>
            <a:ahLst/>
            <a:cxnLst/>
            <a:rect l="l" t="t" r="r" b="b"/>
            <a:pathLst>
              <a:path w="1098248" h="986972" extrusionOk="0">
                <a:moveTo>
                  <a:pt x="37132" y="0"/>
                </a:moveTo>
                <a:lnTo>
                  <a:pt x="1061116" y="0"/>
                </a:lnTo>
                <a:cubicBezTo>
                  <a:pt x="1070964" y="0"/>
                  <a:pt x="1080408" y="3912"/>
                  <a:pt x="1087372" y="10876"/>
                </a:cubicBezTo>
                <a:cubicBezTo>
                  <a:pt x="1094336" y="17839"/>
                  <a:pt x="1098248" y="27284"/>
                  <a:pt x="1098248" y="37132"/>
                </a:cubicBezTo>
                <a:lnTo>
                  <a:pt x="1098248" y="949839"/>
                </a:lnTo>
                <a:cubicBezTo>
                  <a:pt x="1098248" y="970347"/>
                  <a:pt x="1081623" y="986972"/>
                  <a:pt x="1061116" y="986972"/>
                </a:cubicBezTo>
                <a:lnTo>
                  <a:pt x="37132" y="986972"/>
                </a:lnTo>
                <a:cubicBezTo>
                  <a:pt x="27284" y="986972"/>
                  <a:pt x="17839" y="983059"/>
                  <a:pt x="10876" y="976096"/>
                </a:cubicBezTo>
                <a:cubicBezTo>
                  <a:pt x="3912" y="969132"/>
                  <a:pt x="0" y="959687"/>
                  <a:pt x="0" y="949839"/>
                </a:cubicBezTo>
                <a:lnTo>
                  <a:pt x="0" y="37132"/>
                </a:lnTo>
                <a:cubicBezTo>
                  <a:pt x="0" y="16625"/>
                  <a:pt x="16625" y="0"/>
                  <a:pt x="37132" y="0"/>
                </a:cubicBezTo>
                <a:close/>
              </a:path>
            </a:pathLst>
          </a:custGeom>
          <a:solidFill>
            <a:srgbClr val="FFFFFF"/>
          </a:solidFill>
          <a:ln w="38100" cap="sq">
            <a:solidFill>
              <a:srgbClr val="D42C67"/>
            </a:solidFill>
            <a:prstDash val="solid"/>
            <a:miter/>
          </a:ln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12" name="Freeform 16"/>
          <p:cNvSpPr/>
          <p:nvPr userDrawn="1"/>
        </p:nvSpPr>
        <p:spPr bwMode="auto">
          <a:xfrm>
            <a:off x="494503" y="2729642"/>
            <a:ext cx="2853929" cy="2573435"/>
          </a:xfrm>
          <a:custGeom>
            <a:avLst/>
            <a:gdLst/>
            <a:ahLst/>
            <a:cxnLst/>
            <a:rect l="l" t="t" r="r" b="b"/>
            <a:pathLst>
              <a:path w="1098248" h="986972" extrusionOk="0">
                <a:moveTo>
                  <a:pt x="37132" y="0"/>
                </a:moveTo>
                <a:lnTo>
                  <a:pt x="1061116" y="0"/>
                </a:lnTo>
                <a:cubicBezTo>
                  <a:pt x="1070964" y="0"/>
                  <a:pt x="1080408" y="3912"/>
                  <a:pt x="1087372" y="10876"/>
                </a:cubicBezTo>
                <a:cubicBezTo>
                  <a:pt x="1094336" y="17839"/>
                  <a:pt x="1098248" y="27284"/>
                  <a:pt x="1098248" y="37132"/>
                </a:cubicBezTo>
                <a:lnTo>
                  <a:pt x="1098248" y="949839"/>
                </a:lnTo>
                <a:cubicBezTo>
                  <a:pt x="1098248" y="970347"/>
                  <a:pt x="1081623" y="986972"/>
                  <a:pt x="1061116" y="986972"/>
                </a:cubicBezTo>
                <a:lnTo>
                  <a:pt x="37132" y="986972"/>
                </a:lnTo>
                <a:cubicBezTo>
                  <a:pt x="27284" y="986972"/>
                  <a:pt x="17839" y="983059"/>
                  <a:pt x="10876" y="976096"/>
                </a:cubicBezTo>
                <a:cubicBezTo>
                  <a:pt x="3912" y="969132"/>
                  <a:pt x="0" y="959687"/>
                  <a:pt x="0" y="949839"/>
                </a:cubicBezTo>
                <a:lnTo>
                  <a:pt x="0" y="37132"/>
                </a:lnTo>
                <a:cubicBezTo>
                  <a:pt x="0" y="16625"/>
                  <a:pt x="16625" y="0"/>
                  <a:pt x="37132" y="0"/>
                </a:cubicBezTo>
                <a:close/>
              </a:path>
            </a:pathLst>
          </a:custGeom>
          <a:solidFill>
            <a:srgbClr val="FFFFFF"/>
          </a:solidFill>
          <a:ln w="38100" cap="sq">
            <a:solidFill>
              <a:srgbClr val="008204"/>
            </a:solidFill>
            <a:prstDash val="solid"/>
            <a:miter/>
          </a:ln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20" name="Freeform 31"/>
          <p:cNvSpPr/>
          <p:nvPr userDrawn="1"/>
        </p:nvSpPr>
        <p:spPr bwMode="auto">
          <a:xfrm>
            <a:off x="1703295" y="2527672"/>
            <a:ext cx="481322" cy="440642"/>
          </a:xfrm>
          <a:custGeom>
            <a:avLst/>
            <a:gdLst/>
            <a:ahLst/>
            <a:cxnLst/>
            <a:rect l="l" t="t" r="r" b="b"/>
            <a:pathLst>
              <a:path w="812800" h="812800" extrusionOk="0">
                <a:moveTo>
                  <a:pt x="406400" y="0"/>
                </a:moveTo>
                <a:cubicBezTo>
                  <a:pt x="181951" y="0"/>
                  <a:pt x="0" y="181951"/>
                  <a:pt x="0" y="406400"/>
                </a:cubicBezTo>
                <a:cubicBezTo>
                  <a:pt x="0" y="630849"/>
                  <a:pt x="181951" y="812800"/>
                  <a:pt x="406400" y="812800"/>
                </a:cubicBezTo>
                <a:cubicBezTo>
                  <a:pt x="630849" y="812800"/>
                  <a:pt x="812800" y="630849"/>
                  <a:pt x="812800" y="406400"/>
                </a:cubicBezTo>
                <a:cubicBezTo>
                  <a:pt x="812800" y="181951"/>
                  <a:pt x="630849" y="0"/>
                  <a:pt x="406400" y="0"/>
                </a:cubicBezTo>
                <a:close/>
              </a:path>
            </a:pathLst>
          </a:custGeom>
          <a:solidFill>
            <a:srgbClr val="FFFFFF"/>
          </a:solidFill>
          <a:ln w="38100" cap="sq">
            <a:solidFill>
              <a:srgbClr val="008204"/>
            </a:solidFill>
            <a:prstDash val="solid"/>
            <a:miter/>
          </a:ln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21" name="TextBox 32"/>
          <p:cNvSpPr txBox="1"/>
          <p:nvPr userDrawn="1"/>
        </p:nvSpPr>
        <p:spPr bwMode="auto">
          <a:xfrm>
            <a:off x="1748419" y="2554566"/>
            <a:ext cx="391074" cy="383841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2800"/>
              </a:lnSpc>
              <a:defRPr/>
            </a:pPr>
            <a:r>
              <a:rPr lang="en-US" sz="2000" b="1">
                <a:solidFill>
                  <a:srgbClr val="000000"/>
                </a:solidFill>
                <a:latin typeface="Atkinson Hyperlegible Bold"/>
                <a:ea typeface="Atkinson Hyperlegible Bold"/>
                <a:cs typeface="Atkinson Hyperlegible Bold"/>
              </a:rPr>
              <a:t>1</a:t>
            </a:r>
            <a:endParaRPr/>
          </a:p>
        </p:txBody>
      </p:sp>
      <p:sp>
        <p:nvSpPr>
          <p:cNvPr id="42" name="Freeform 16"/>
          <p:cNvSpPr/>
          <p:nvPr userDrawn="1"/>
        </p:nvSpPr>
        <p:spPr bwMode="auto">
          <a:xfrm>
            <a:off x="4680279" y="2729642"/>
            <a:ext cx="2853928" cy="2569320"/>
          </a:xfrm>
          <a:custGeom>
            <a:avLst/>
            <a:gdLst/>
            <a:ahLst/>
            <a:cxnLst/>
            <a:rect l="l" t="t" r="r" b="b"/>
            <a:pathLst>
              <a:path w="1098248" h="986972" extrusionOk="0">
                <a:moveTo>
                  <a:pt x="37132" y="0"/>
                </a:moveTo>
                <a:lnTo>
                  <a:pt x="1061116" y="0"/>
                </a:lnTo>
                <a:cubicBezTo>
                  <a:pt x="1070964" y="0"/>
                  <a:pt x="1080408" y="3912"/>
                  <a:pt x="1087372" y="10876"/>
                </a:cubicBezTo>
                <a:cubicBezTo>
                  <a:pt x="1094336" y="17839"/>
                  <a:pt x="1098248" y="27284"/>
                  <a:pt x="1098248" y="37132"/>
                </a:cubicBezTo>
                <a:lnTo>
                  <a:pt x="1098248" y="949839"/>
                </a:lnTo>
                <a:cubicBezTo>
                  <a:pt x="1098248" y="970347"/>
                  <a:pt x="1081623" y="986972"/>
                  <a:pt x="1061116" y="986972"/>
                </a:cubicBezTo>
                <a:lnTo>
                  <a:pt x="37132" y="986972"/>
                </a:lnTo>
                <a:cubicBezTo>
                  <a:pt x="27284" y="986972"/>
                  <a:pt x="17839" y="983059"/>
                  <a:pt x="10876" y="976096"/>
                </a:cubicBezTo>
                <a:cubicBezTo>
                  <a:pt x="3912" y="969132"/>
                  <a:pt x="0" y="959687"/>
                  <a:pt x="0" y="949839"/>
                </a:cubicBezTo>
                <a:lnTo>
                  <a:pt x="0" y="37132"/>
                </a:lnTo>
                <a:cubicBezTo>
                  <a:pt x="0" y="16625"/>
                  <a:pt x="16625" y="0"/>
                  <a:pt x="37132" y="0"/>
                </a:cubicBezTo>
                <a:close/>
              </a:path>
            </a:pathLst>
          </a:custGeom>
          <a:solidFill>
            <a:srgbClr val="FFFFFF"/>
          </a:solidFill>
          <a:ln w="38100" cap="sq">
            <a:solidFill>
              <a:srgbClr val="00AADA"/>
            </a:solidFill>
            <a:prstDash val="solid"/>
            <a:miter/>
          </a:ln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43" name="TextBox 17"/>
          <p:cNvSpPr txBox="1"/>
          <p:nvPr userDrawn="1"/>
        </p:nvSpPr>
        <p:spPr bwMode="auto">
          <a:xfrm>
            <a:off x="4680279" y="2972051"/>
            <a:ext cx="2853928" cy="2393319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1954"/>
              </a:lnSpc>
              <a:defRPr/>
            </a:pPr>
            <a:endParaRPr/>
          </a:p>
        </p:txBody>
      </p:sp>
      <p:sp>
        <p:nvSpPr>
          <p:cNvPr id="44" name="Freeform 31"/>
          <p:cNvSpPr/>
          <p:nvPr userDrawn="1"/>
        </p:nvSpPr>
        <p:spPr bwMode="auto">
          <a:xfrm>
            <a:off x="5866582" y="2527672"/>
            <a:ext cx="481322" cy="440642"/>
          </a:xfrm>
          <a:custGeom>
            <a:avLst/>
            <a:gdLst/>
            <a:ahLst/>
            <a:cxnLst/>
            <a:rect l="l" t="t" r="r" b="b"/>
            <a:pathLst>
              <a:path w="812800" h="812800" extrusionOk="0">
                <a:moveTo>
                  <a:pt x="406400" y="0"/>
                </a:moveTo>
                <a:cubicBezTo>
                  <a:pt x="181951" y="0"/>
                  <a:pt x="0" y="181951"/>
                  <a:pt x="0" y="406400"/>
                </a:cubicBezTo>
                <a:cubicBezTo>
                  <a:pt x="0" y="630849"/>
                  <a:pt x="181951" y="812800"/>
                  <a:pt x="406400" y="812800"/>
                </a:cubicBezTo>
                <a:cubicBezTo>
                  <a:pt x="630849" y="812800"/>
                  <a:pt x="812800" y="630849"/>
                  <a:pt x="812800" y="406400"/>
                </a:cubicBezTo>
                <a:cubicBezTo>
                  <a:pt x="812800" y="181951"/>
                  <a:pt x="630849" y="0"/>
                  <a:pt x="406400" y="0"/>
                </a:cubicBezTo>
                <a:close/>
              </a:path>
            </a:pathLst>
          </a:custGeom>
          <a:solidFill>
            <a:srgbClr val="FFFFFF"/>
          </a:solidFill>
          <a:ln w="38100" cap="sq">
            <a:solidFill>
              <a:srgbClr val="00AADA"/>
            </a:solidFill>
            <a:prstDash val="solid"/>
            <a:miter/>
          </a:ln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45" name="TextBox 32"/>
          <p:cNvSpPr txBox="1"/>
          <p:nvPr userDrawn="1"/>
        </p:nvSpPr>
        <p:spPr bwMode="auto">
          <a:xfrm>
            <a:off x="5911706" y="2554566"/>
            <a:ext cx="391074" cy="383841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2800"/>
              </a:lnSpc>
              <a:defRPr/>
            </a:pPr>
            <a:r>
              <a:rPr lang="en-US" sz="2000" b="1">
                <a:solidFill>
                  <a:srgbClr val="000000"/>
                </a:solidFill>
                <a:latin typeface="Atkinson Hyperlegible Bold"/>
                <a:ea typeface="Atkinson Hyperlegible Bold"/>
                <a:cs typeface="Atkinson Hyperlegible Bold"/>
              </a:rPr>
              <a:t>2</a:t>
            </a:r>
            <a:endParaRPr/>
          </a:p>
        </p:txBody>
      </p:sp>
      <p:sp>
        <p:nvSpPr>
          <p:cNvPr id="53" name="Freeform 31"/>
          <p:cNvSpPr/>
          <p:nvPr userDrawn="1"/>
        </p:nvSpPr>
        <p:spPr bwMode="auto">
          <a:xfrm>
            <a:off x="10013659" y="2527672"/>
            <a:ext cx="481322" cy="440642"/>
          </a:xfrm>
          <a:custGeom>
            <a:avLst/>
            <a:gdLst/>
            <a:ahLst/>
            <a:cxnLst/>
            <a:rect l="l" t="t" r="r" b="b"/>
            <a:pathLst>
              <a:path w="812800" h="812800" extrusionOk="0">
                <a:moveTo>
                  <a:pt x="406400" y="0"/>
                </a:moveTo>
                <a:cubicBezTo>
                  <a:pt x="181951" y="0"/>
                  <a:pt x="0" y="181951"/>
                  <a:pt x="0" y="406400"/>
                </a:cubicBezTo>
                <a:cubicBezTo>
                  <a:pt x="0" y="630849"/>
                  <a:pt x="181951" y="812800"/>
                  <a:pt x="406400" y="812800"/>
                </a:cubicBezTo>
                <a:cubicBezTo>
                  <a:pt x="630849" y="812800"/>
                  <a:pt x="812800" y="630849"/>
                  <a:pt x="812800" y="406400"/>
                </a:cubicBezTo>
                <a:cubicBezTo>
                  <a:pt x="812800" y="181951"/>
                  <a:pt x="630849" y="0"/>
                  <a:pt x="406400" y="0"/>
                </a:cubicBezTo>
                <a:close/>
              </a:path>
            </a:pathLst>
          </a:custGeom>
          <a:solidFill>
            <a:srgbClr val="FFFFFF"/>
          </a:solidFill>
          <a:ln w="38100" cap="sq">
            <a:solidFill>
              <a:srgbClr val="D42C67"/>
            </a:solidFill>
            <a:prstDash val="solid"/>
            <a:miter/>
          </a:ln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54" name="TextBox 32"/>
          <p:cNvSpPr txBox="1"/>
          <p:nvPr userDrawn="1"/>
        </p:nvSpPr>
        <p:spPr bwMode="auto">
          <a:xfrm>
            <a:off x="10058783" y="2554566"/>
            <a:ext cx="391074" cy="383841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2800"/>
              </a:lnSpc>
              <a:defRPr/>
            </a:pPr>
            <a:r>
              <a:rPr lang="en-US" sz="2000" b="1">
                <a:solidFill>
                  <a:srgbClr val="000000"/>
                </a:solidFill>
                <a:latin typeface="Atkinson Hyperlegible Bold"/>
                <a:ea typeface="Atkinson Hyperlegible Bold"/>
                <a:cs typeface="Atkinson Hyperlegible Bold"/>
              </a:rPr>
              <a:t>3</a:t>
            </a:r>
            <a:endParaRPr/>
          </a:p>
        </p:txBody>
      </p:sp>
      <p:sp>
        <p:nvSpPr>
          <p:cNvPr id="5" name="Textplatzhalter 9"/>
          <p:cNvSpPr>
            <a:spLocks noGrp="1"/>
          </p:cNvSpPr>
          <p:nvPr>
            <p:ph type="body" sz="quarter" idx="12" hasCustomPrompt="1"/>
          </p:nvPr>
        </p:nvSpPr>
        <p:spPr bwMode="auto">
          <a:xfrm>
            <a:off x="713858" y="3617205"/>
            <a:ext cx="2460196" cy="41983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800" b="1">
                <a:solidFill>
                  <a:srgbClr val="008204"/>
                </a:solidFill>
                <a:latin typeface="Atkinson Hyperlegible"/>
              </a:defRPr>
            </a:lvl1pPr>
          </a:lstStyle>
          <a:p>
            <a:pPr lvl="0">
              <a:defRPr/>
            </a:pPr>
            <a:r>
              <a:rPr lang="de-DE"/>
              <a:t>PHASE 1</a:t>
            </a:r>
            <a:endParaRPr/>
          </a:p>
        </p:txBody>
      </p:sp>
      <p:sp>
        <p:nvSpPr>
          <p:cNvPr id="7" name="Textplatzhalter 12"/>
          <p:cNvSpPr>
            <a:spLocks noGrp="1"/>
          </p:cNvSpPr>
          <p:nvPr>
            <p:ph type="body" sz="quarter" idx="18" hasCustomPrompt="1"/>
          </p:nvPr>
        </p:nvSpPr>
        <p:spPr bwMode="auto">
          <a:xfrm>
            <a:off x="516992" y="4073520"/>
            <a:ext cx="2853928" cy="1217117"/>
          </a:xfrm>
          <a:prstGeom prst="rect">
            <a:avLst/>
          </a:prstGeom>
        </p:spPr>
        <p:txBody>
          <a:bodyPr anchor="ctr"/>
          <a:lstStyle>
            <a:lvl1pPr marL="0" indent="0" algn="ctr">
              <a:spcBef>
                <a:spcPts val="0"/>
              </a:spcBef>
              <a:buNone/>
              <a:defRPr sz="1600">
                <a:latin typeface="Atkinson Hyperlegible"/>
                <a:cs typeface="Lexend Deca"/>
              </a:defRPr>
            </a:lvl1pPr>
          </a:lstStyle>
          <a:p>
            <a:pPr lvl="0">
              <a:defRPr/>
            </a:pPr>
            <a:r>
              <a:rPr lang="de-DE"/>
              <a:t>Bei Bedarf ein kurzer Erklärtext (maximal drei Zeilen)</a:t>
            </a:r>
            <a:endParaRPr/>
          </a:p>
        </p:txBody>
      </p:sp>
      <p:sp>
        <p:nvSpPr>
          <p:cNvPr id="27" name="Textplatzhalter 9"/>
          <p:cNvSpPr>
            <a:spLocks noGrp="1"/>
          </p:cNvSpPr>
          <p:nvPr>
            <p:ph type="body" sz="quarter" idx="23" hasCustomPrompt="1"/>
          </p:nvPr>
        </p:nvSpPr>
        <p:spPr bwMode="auto">
          <a:xfrm>
            <a:off x="4877145" y="3656961"/>
            <a:ext cx="2460196" cy="419832"/>
          </a:xfrm>
          <a:prstGeom prst="rect">
            <a:avLst/>
          </a:prstGeom>
          <a:ln>
            <a:noFill/>
          </a:ln>
        </p:spPr>
        <p:txBody>
          <a:bodyPr anchor="ctr"/>
          <a:lstStyle>
            <a:lvl1pPr marL="0" indent="0" algn="ctr">
              <a:buNone/>
              <a:defRPr sz="1800" b="1">
                <a:solidFill>
                  <a:srgbClr val="00AADA"/>
                </a:solidFill>
                <a:latin typeface="Atkinson Hyperlegible"/>
              </a:defRPr>
            </a:lvl1pPr>
          </a:lstStyle>
          <a:p>
            <a:pPr lvl="0">
              <a:defRPr/>
            </a:pPr>
            <a:r>
              <a:rPr lang="de-DE"/>
              <a:t>PHASE 2</a:t>
            </a:r>
            <a:endParaRPr/>
          </a:p>
        </p:txBody>
      </p:sp>
      <p:sp>
        <p:nvSpPr>
          <p:cNvPr id="29" name="Textplatzhalter 12"/>
          <p:cNvSpPr>
            <a:spLocks noGrp="1"/>
          </p:cNvSpPr>
          <p:nvPr>
            <p:ph type="body" sz="quarter" idx="25" hasCustomPrompt="1"/>
          </p:nvPr>
        </p:nvSpPr>
        <p:spPr bwMode="auto">
          <a:xfrm>
            <a:off x="4680279" y="4115426"/>
            <a:ext cx="2853928" cy="1173923"/>
          </a:xfrm>
          <a:prstGeom prst="rect">
            <a:avLst/>
          </a:prstGeom>
        </p:spPr>
        <p:txBody>
          <a:bodyPr anchor="ctr"/>
          <a:lstStyle>
            <a:lvl1pPr marL="0" indent="0" algn="ctr">
              <a:spcBef>
                <a:spcPts val="0"/>
              </a:spcBef>
              <a:buNone/>
              <a:defRPr sz="1600">
                <a:latin typeface="Atkinson Hyperlegible"/>
                <a:cs typeface="Lexend Deca"/>
              </a:defRPr>
            </a:lvl1pPr>
          </a:lstStyle>
          <a:p>
            <a:pPr lvl="0">
              <a:defRPr/>
            </a:pPr>
            <a:r>
              <a:rPr lang="de-DE"/>
              <a:t>Bei Bedarf ein kurzer Erklärtext (maximal drei Zeilen)</a:t>
            </a:r>
            <a:endParaRPr/>
          </a:p>
        </p:txBody>
      </p:sp>
      <p:sp>
        <p:nvSpPr>
          <p:cNvPr id="37" name="Textplatzhalter 9"/>
          <p:cNvSpPr>
            <a:spLocks noGrp="1"/>
          </p:cNvSpPr>
          <p:nvPr>
            <p:ph type="body" sz="quarter" idx="27" hasCustomPrompt="1"/>
          </p:nvPr>
        </p:nvSpPr>
        <p:spPr bwMode="auto">
          <a:xfrm>
            <a:off x="9024222" y="3643709"/>
            <a:ext cx="2460196" cy="41983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800" b="1">
                <a:solidFill>
                  <a:srgbClr val="D42C67"/>
                </a:solidFill>
                <a:latin typeface="Atkinson Hyperlegible"/>
              </a:defRPr>
            </a:lvl1pPr>
          </a:lstStyle>
          <a:p>
            <a:pPr lvl="0">
              <a:defRPr/>
            </a:pPr>
            <a:r>
              <a:rPr lang="de-DE"/>
              <a:t>PHASE 3</a:t>
            </a:r>
            <a:endParaRPr/>
          </a:p>
        </p:txBody>
      </p:sp>
      <p:sp>
        <p:nvSpPr>
          <p:cNvPr id="39" name="Textplatzhalter 12"/>
          <p:cNvSpPr>
            <a:spLocks noGrp="1"/>
          </p:cNvSpPr>
          <p:nvPr>
            <p:ph type="body" sz="quarter" idx="29" hasCustomPrompt="1"/>
          </p:nvPr>
        </p:nvSpPr>
        <p:spPr bwMode="auto">
          <a:xfrm>
            <a:off x="8827356" y="4104246"/>
            <a:ext cx="2853928" cy="1187202"/>
          </a:xfrm>
          <a:prstGeom prst="rect">
            <a:avLst/>
          </a:prstGeom>
        </p:spPr>
        <p:txBody>
          <a:bodyPr anchor="ctr"/>
          <a:lstStyle>
            <a:lvl1pPr marL="0" indent="0" algn="ctr">
              <a:spcBef>
                <a:spcPts val="0"/>
              </a:spcBef>
              <a:buNone/>
              <a:defRPr sz="1600">
                <a:latin typeface="Atkinson Hyperlegible"/>
                <a:cs typeface="Lexend Deca"/>
              </a:defRPr>
            </a:lvl1pPr>
          </a:lstStyle>
          <a:p>
            <a:pPr lvl="0">
              <a:defRPr/>
            </a:pPr>
            <a:r>
              <a:rPr lang="de-DE"/>
              <a:t>Bei Bedarf ein kurzer Erklärtext (maximal drei Zeilen)</a:t>
            </a:r>
            <a:endParaRPr/>
          </a:p>
        </p:txBody>
      </p:sp>
      <p:sp>
        <p:nvSpPr>
          <p:cNvPr id="10" name="Textplatzhalter 12"/>
          <p:cNvSpPr>
            <a:spLocks noGrp="1"/>
          </p:cNvSpPr>
          <p:nvPr>
            <p:ph type="body" sz="quarter" idx="31" hasCustomPrompt="1"/>
          </p:nvPr>
        </p:nvSpPr>
        <p:spPr bwMode="auto">
          <a:xfrm>
            <a:off x="5715001" y="6263804"/>
            <a:ext cx="6292878" cy="589643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0">
                <a:latin typeface="Lexend Deca"/>
                <a:cs typeface="Lexend Deca"/>
              </a:defRPr>
            </a:lvl1pPr>
          </a:lstStyle>
          <a:p>
            <a:pPr algn="r">
              <a:lnSpc>
                <a:spcPts val="1960"/>
              </a:lnSpc>
              <a:defRPr/>
            </a:pPr>
            <a:r>
              <a:rPr lang="en-US" sz="1200" b="1">
                <a:solidFill>
                  <a:srgbClr val="000000"/>
                </a:solidFill>
                <a:latin typeface="Lexend Deca"/>
                <a:ea typeface="Atkinson Hyperlegible Bold"/>
                <a:cs typeface="Lexend Deca"/>
              </a:rPr>
              <a:t>Kapitel x.x</a:t>
            </a:r>
            <a:r>
              <a:rPr lang="en-US" sz="1200">
                <a:solidFill>
                  <a:srgbClr val="000000"/>
                </a:solidFill>
                <a:latin typeface="Lexend Deca"/>
                <a:ea typeface="Atkinson Hyperlegible"/>
                <a:cs typeface="Lexend Deca"/>
              </a:rPr>
              <a:t> | Hier Titel der Lektion eingeben</a:t>
            </a:r>
            <a:endParaRPr/>
          </a:p>
        </p:txBody>
      </p:sp>
      <p:sp>
        <p:nvSpPr>
          <p:cNvPr id="3" name="TextBox 17"/>
          <p:cNvSpPr txBox="1"/>
          <p:nvPr userDrawn="1"/>
        </p:nvSpPr>
        <p:spPr bwMode="auto">
          <a:xfrm>
            <a:off x="516992" y="2955078"/>
            <a:ext cx="2853928" cy="2393319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1954"/>
              </a:lnSpc>
              <a:defRPr/>
            </a:pPr>
            <a:endParaRPr/>
          </a:p>
        </p:txBody>
      </p:sp>
      <p:sp>
        <p:nvSpPr>
          <p:cNvPr id="18" name="Textplatzhalter 22"/>
          <p:cNvSpPr>
            <a:spLocks noGrp="1"/>
          </p:cNvSpPr>
          <p:nvPr>
            <p:ph type="body" sz="quarter" idx="32" hasCustomPrompt="1"/>
          </p:nvPr>
        </p:nvSpPr>
        <p:spPr bwMode="auto">
          <a:xfrm>
            <a:off x="416762" y="336736"/>
            <a:ext cx="8754132" cy="1438276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2800">
                <a:solidFill>
                  <a:schemeClr val="bg1"/>
                </a:solidFill>
                <a:latin typeface="Lexend Deca"/>
                <a:cs typeface="Lexend Deca"/>
              </a:defRPr>
            </a:lvl1pPr>
          </a:lstStyle>
          <a:p>
            <a:pPr lvl="0">
              <a:defRPr/>
            </a:pPr>
            <a:r>
              <a:rPr lang="de-DE"/>
              <a:t>Xxx</a:t>
            </a:r>
            <a:endParaRPr/>
          </a:p>
          <a:p>
            <a:pPr lvl="0">
              <a:defRPr/>
            </a:pPr>
            <a:r>
              <a:rPr lang="de-DE"/>
              <a:t>Xxx Arbeitsauftrag/Leitfrage</a:t>
            </a:r>
            <a:endParaRPr/>
          </a:p>
          <a:p>
            <a:pPr lvl="0">
              <a:defRPr/>
            </a:pPr>
            <a:r>
              <a:rPr lang="de-DE"/>
              <a:t>Xxx </a:t>
            </a:r>
            <a:endParaRPr/>
          </a:p>
        </p:txBody>
      </p:sp>
      <p:sp>
        <p:nvSpPr>
          <p:cNvPr id="19" name="Textplatzhalter 22"/>
          <p:cNvSpPr>
            <a:spLocks noGrp="1"/>
          </p:cNvSpPr>
          <p:nvPr>
            <p:ph type="body" sz="quarter" idx="33" hasCustomPrompt="1"/>
          </p:nvPr>
        </p:nvSpPr>
        <p:spPr bwMode="auto">
          <a:xfrm>
            <a:off x="416762" y="1945579"/>
            <a:ext cx="8754132" cy="440643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1800">
                <a:solidFill>
                  <a:schemeClr val="tx1"/>
                </a:solidFill>
                <a:latin typeface="Lexend Deca"/>
                <a:cs typeface="Lexend Deca"/>
              </a:defRPr>
            </a:lvl1pPr>
          </a:lstStyle>
          <a:p>
            <a:pPr lvl="0">
              <a:defRPr/>
            </a:pPr>
            <a:r>
              <a:rPr lang="de-DE"/>
              <a:t>Methodenname</a:t>
            </a:r>
            <a:endParaRPr/>
          </a:p>
        </p:txBody>
      </p:sp>
      <p:sp>
        <p:nvSpPr>
          <p:cNvPr id="8" name="Abgerundetes Rechteck 7"/>
          <p:cNvSpPr/>
          <p:nvPr userDrawn="1"/>
        </p:nvSpPr>
        <p:spPr bwMode="auto">
          <a:xfrm>
            <a:off x="494503" y="5548595"/>
            <a:ext cx="11202992" cy="573191"/>
          </a:xfrm>
          <a:prstGeom prst="roundRect">
            <a:avLst>
              <a:gd name="adj" fmla="val 13216"/>
            </a:avLst>
          </a:prstGeom>
          <a:solidFill>
            <a:srgbClr val="F8F9FA"/>
          </a:solidFill>
          <a:ln w="38100">
            <a:solidFill>
              <a:srgbClr val="DEE2E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de-DE" sz="2800">
                <a:solidFill>
                  <a:schemeClr val="tx1"/>
                </a:solidFill>
                <a:latin typeface="Lexend Deca"/>
                <a:cs typeface="Lexend Deca"/>
              </a:rPr>
              <a:t>Gesamtdauer: </a:t>
            </a:r>
            <a:r>
              <a:rPr lang="de-DE" sz="2800">
                <a:solidFill>
                  <a:srgbClr val="F8FAFB"/>
                </a:solidFill>
                <a:latin typeface="Lexend Deca"/>
                <a:cs typeface="Lexend Deca"/>
              </a:rPr>
              <a:t>XXX</a:t>
            </a:r>
            <a:r>
              <a:rPr lang="de-DE" sz="2800">
                <a:solidFill>
                  <a:schemeClr val="tx1"/>
                </a:solidFill>
                <a:latin typeface="Lexend Deca"/>
                <a:cs typeface="Lexend Deca"/>
              </a:rPr>
              <a:t> min</a:t>
            </a:r>
            <a:endParaRPr/>
          </a:p>
        </p:txBody>
      </p:sp>
      <p:sp>
        <p:nvSpPr>
          <p:cNvPr id="9" name="Textplatzhalter 12"/>
          <p:cNvSpPr>
            <a:spLocks noGrp="1"/>
          </p:cNvSpPr>
          <p:nvPr>
            <p:ph type="body" sz="quarter" idx="11" hasCustomPrompt="1"/>
          </p:nvPr>
        </p:nvSpPr>
        <p:spPr bwMode="auto">
          <a:xfrm>
            <a:off x="6170693" y="5619463"/>
            <a:ext cx="1088028" cy="568320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>
                <a:latin typeface="Lexend Deca"/>
                <a:cs typeface="Lexend Deca"/>
              </a:defRPr>
            </a:lvl1pPr>
          </a:lstStyle>
          <a:p>
            <a:pPr lvl="0">
              <a:defRPr/>
            </a:pPr>
            <a:r>
              <a:rPr lang="de-DE"/>
              <a:t>xxx</a:t>
            </a:r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3-Phasen-Methode v3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1" name="Freeform 16"/>
          <p:cNvSpPr/>
          <p:nvPr userDrawn="1"/>
        </p:nvSpPr>
        <p:spPr bwMode="auto">
          <a:xfrm>
            <a:off x="8843567" y="2729642"/>
            <a:ext cx="2853928" cy="3252056"/>
          </a:xfrm>
          <a:custGeom>
            <a:avLst/>
            <a:gdLst/>
            <a:ahLst/>
            <a:cxnLst/>
            <a:rect l="l" t="t" r="r" b="b"/>
            <a:pathLst>
              <a:path w="1098248" h="986972" extrusionOk="0">
                <a:moveTo>
                  <a:pt x="37132" y="0"/>
                </a:moveTo>
                <a:lnTo>
                  <a:pt x="1061116" y="0"/>
                </a:lnTo>
                <a:cubicBezTo>
                  <a:pt x="1070964" y="0"/>
                  <a:pt x="1080408" y="3912"/>
                  <a:pt x="1087372" y="10876"/>
                </a:cubicBezTo>
                <a:cubicBezTo>
                  <a:pt x="1094336" y="17839"/>
                  <a:pt x="1098248" y="27284"/>
                  <a:pt x="1098248" y="37132"/>
                </a:cubicBezTo>
                <a:lnTo>
                  <a:pt x="1098248" y="949839"/>
                </a:lnTo>
                <a:cubicBezTo>
                  <a:pt x="1098248" y="970347"/>
                  <a:pt x="1081623" y="986972"/>
                  <a:pt x="1061116" y="986972"/>
                </a:cubicBezTo>
                <a:lnTo>
                  <a:pt x="37132" y="986972"/>
                </a:lnTo>
                <a:cubicBezTo>
                  <a:pt x="27284" y="986972"/>
                  <a:pt x="17839" y="983059"/>
                  <a:pt x="10876" y="976096"/>
                </a:cubicBezTo>
                <a:cubicBezTo>
                  <a:pt x="3912" y="969132"/>
                  <a:pt x="0" y="959687"/>
                  <a:pt x="0" y="949839"/>
                </a:cubicBezTo>
                <a:lnTo>
                  <a:pt x="0" y="37132"/>
                </a:lnTo>
                <a:cubicBezTo>
                  <a:pt x="0" y="16625"/>
                  <a:pt x="16625" y="0"/>
                  <a:pt x="37132" y="0"/>
                </a:cubicBezTo>
                <a:close/>
              </a:path>
            </a:pathLst>
          </a:custGeom>
          <a:solidFill>
            <a:srgbClr val="FFFFFF"/>
          </a:solidFill>
          <a:ln w="38100" cap="sq">
            <a:solidFill>
              <a:srgbClr val="D42C67"/>
            </a:solidFill>
            <a:prstDash val="solid"/>
            <a:miter/>
          </a:ln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12" name="Freeform 16"/>
          <p:cNvSpPr/>
          <p:nvPr userDrawn="1"/>
        </p:nvSpPr>
        <p:spPr bwMode="auto">
          <a:xfrm>
            <a:off x="494503" y="2729642"/>
            <a:ext cx="2853929" cy="3252056"/>
          </a:xfrm>
          <a:custGeom>
            <a:avLst/>
            <a:gdLst/>
            <a:ahLst/>
            <a:cxnLst/>
            <a:rect l="l" t="t" r="r" b="b"/>
            <a:pathLst>
              <a:path w="1098248" h="986972" extrusionOk="0">
                <a:moveTo>
                  <a:pt x="37132" y="0"/>
                </a:moveTo>
                <a:lnTo>
                  <a:pt x="1061116" y="0"/>
                </a:lnTo>
                <a:cubicBezTo>
                  <a:pt x="1070964" y="0"/>
                  <a:pt x="1080408" y="3912"/>
                  <a:pt x="1087372" y="10876"/>
                </a:cubicBezTo>
                <a:cubicBezTo>
                  <a:pt x="1094336" y="17839"/>
                  <a:pt x="1098248" y="27284"/>
                  <a:pt x="1098248" y="37132"/>
                </a:cubicBezTo>
                <a:lnTo>
                  <a:pt x="1098248" y="949839"/>
                </a:lnTo>
                <a:cubicBezTo>
                  <a:pt x="1098248" y="970347"/>
                  <a:pt x="1081623" y="986972"/>
                  <a:pt x="1061116" y="986972"/>
                </a:cubicBezTo>
                <a:lnTo>
                  <a:pt x="37132" y="986972"/>
                </a:lnTo>
                <a:cubicBezTo>
                  <a:pt x="27284" y="986972"/>
                  <a:pt x="17839" y="983059"/>
                  <a:pt x="10876" y="976096"/>
                </a:cubicBezTo>
                <a:cubicBezTo>
                  <a:pt x="3912" y="969132"/>
                  <a:pt x="0" y="959687"/>
                  <a:pt x="0" y="949839"/>
                </a:cubicBezTo>
                <a:lnTo>
                  <a:pt x="0" y="37132"/>
                </a:lnTo>
                <a:cubicBezTo>
                  <a:pt x="0" y="16625"/>
                  <a:pt x="16625" y="0"/>
                  <a:pt x="37132" y="0"/>
                </a:cubicBezTo>
                <a:close/>
              </a:path>
            </a:pathLst>
          </a:custGeom>
          <a:solidFill>
            <a:srgbClr val="FFFFFF"/>
          </a:solidFill>
          <a:ln w="38100" cap="sq">
            <a:solidFill>
              <a:srgbClr val="008204"/>
            </a:solidFill>
            <a:prstDash val="solid"/>
            <a:miter/>
          </a:ln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20" name="Freeform 31"/>
          <p:cNvSpPr/>
          <p:nvPr userDrawn="1"/>
        </p:nvSpPr>
        <p:spPr bwMode="auto">
          <a:xfrm>
            <a:off x="1703295" y="2527672"/>
            <a:ext cx="481322" cy="440642"/>
          </a:xfrm>
          <a:custGeom>
            <a:avLst/>
            <a:gdLst/>
            <a:ahLst/>
            <a:cxnLst/>
            <a:rect l="l" t="t" r="r" b="b"/>
            <a:pathLst>
              <a:path w="812800" h="812800" extrusionOk="0">
                <a:moveTo>
                  <a:pt x="406400" y="0"/>
                </a:moveTo>
                <a:cubicBezTo>
                  <a:pt x="181951" y="0"/>
                  <a:pt x="0" y="181951"/>
                  <a:pt x="0" y="406400"/>
                </a:cubicBezTo>
                <a:cubicBezTo>
                  <a:pt x="0" y="630849"/>
                  <a:pt x="181951" y="812800"/>
                  <a:pt x="406400" y="812800"/>
                </a:cubicBezTo>
                <a:cubicBezTo>
                  <a:pt x="630849" y="812800"/>
                  <a:pt x="812800" y="630849"/>
                  <a:pt x="812800" y="406400"/>
                </a:cubicBezTo>
                <a:cubicBezTo>
                  <a:pt x="812800" y="181951"/>
                  <a:pt x="630849" y="0"/>
                  <a:pt x="406400" y="0"/>
                </a:cubicBezTo>
                <a:close/>
              </a:path>
            </a:pathLst>
          </a:custGeom>
          <a:solidFill>
            <a:srgbClr val="FFFFFF"/>
          </a:solidFill>
          <a:ln w="38100" cap="sq">
            <a:solidFill>
              <a:srgbClr val="008204"/>
            </a:solidFill>
            <a:prstDash val="solid"/>
            <a:miter/>
          </a:ln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21" name="TextBox 32"/>
          <p:cNvSpPr txBox="1"/>
          <p:nvPr userDrawn="1"/>
        </p:nvSpPr>
        <p:spPr bwMode="auto">
          <a:xfrm>
            <a:off x="1748419" y="2554566"/>
            <a:ext cx="391074" cy="383841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2800"/>
              </a:lnSpc>
              <a:defRPr/>
            </a:pPr>
            <a:r>
              <a:rPr lang="en-US" sz="2000" b="1">
                <a:solidFill>
                  <a:srgbClr val="000000"/>
                </a:solidFill>
                <a:latin typeface="Atkinson Hyperlegible Bold"/>
                <a:ea typeface="Atkinson Hyperlegible Bold"/>
                <a:cs typeface="Atkinson Hyperlegible Bold"/>
              </a:rPr>
              <a:t>1</a:t>
            </a:r>
            <a:endParaRPr/>
          </a:p>
        </p:txBody>
      </p:sp>
      <p:sp>
        <p:nvSpPr>
          <p:cNvPr id="42" name="Freeform 16"/>
          <p:cNvSpPr/>
          <p:nvPr userDrawn="1"/>
        </p:nvSpPr>
        <p:spPr bwMode="auto">
          <a:xfrm>
            <a:off x="4680279" y="2729642"/>
            <a:ext cx="2853928" cy="3252057"/>
          </a:xfrm>
          <a:custGeom>
            <a:avLst/>
            <a:gdLst/>
            <a:ahLst/>
            <a:cxnLst/>
            <a:rect l="l" t="t" r="r" b="b"/>
            <a:pathLst>
              <a:path w="1098248" h="986972" extrusionOk="0">
                <a:moveTo>
                  <a:pt x="37132" y="0"/>
                </a:moveTo>
                <a:lnTo>
                  <a:pt x="1061116" y="0"/>
                </a:lnTo>
                <a:cubicBezTo>
                  <a:pt x="1070964" y="0"/>
                  <a:pt x="1080408" y="3912"/>
                  <a:pt x="1087372" y="10876"/>
                </a:cubicBezTo>
                <a:cubicBezTo>
                  <a:pt x="1094336" y="17839"/>
                  <a:pt x="1098248" y="27284"/>
                  <a:pt x="1098248" y="37132"/>
                </a:cubicBezTo>
                <a:lnTo>
                  <a:pt x="1098248" y="949839"/>
                </a:lnTo>
                <a:cubicBezTo>
                  <a:pt x="1098248" y="970347"/>
                  <a:pt x="1081623" y="986972"/>
                  <a:pt x="1061116" y="986972"/>
                </a:cubicBezTo>
                <a:lnTo>
                  <a:pt x="37132" y="986972"/>
                </a:lnTo>
                <a:cubicBezTo>
                  <a:pt x="27284" y="986972"/>
                  <a:pt x="17839" y="983059"/>
                  <a:pt x="10876" y="976096"/>
                </a:cubicBezTo>
                <a:cubicBezTo>
                  <a:pt x="3912" y="969132"/>
                  <a:pt x="0" y="959687"/>
                  <a:pt x="0" y="949839"/>
                </a:cubicBezTo>
                <a:lnTo>
                  <a:pt x="0" y="37132"/>
                </a:lnTo>
                <a:cubicBezTo>
                  <a:pt x="0" y="16625"/>
                  <a:pt x="16625" y="0"/>
                  <a:pt x="37132" y="0"/>
                </a:cubicBezTo>
                <a:close/>
              </a:path>
            </a:pathLst>
          </a:custGeom>
          <a:solidFill>
            <a:srgbClr val="FFFFFF"/>
          </a:solidFill>
          <a:ln w="38100" cap="sq">
            <a:solidFill>
              <a:srgbClr val="00AADA"/>
            </a:solidFill>
            <a:prstDash val="solid"/>
            <a:miter/>
          </a:ln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43" name="TextBox 17"/>
          <p:cNvSpPr txBox="1"/>
          <p:nvPr userDrawn="1"/>
        </p:nvSpPr>
        <p:spPr bwMode="auto">
          <a:xfrm>
            <a:off x="4680279" y="2972051"/>
            <a:ext cx="2853928" cy="2393319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1954"/>
              </a:lnSpc>
              <a:defRPr/>
            </a:pPr>
            <a:endParaRPr/>
          </a:p>
        </p:txBody>
      </p:sp>
      <p:sp>
        <p:nvSpPr>
          <p:cNvPr id="44" name="Freeform 31"/>
          <p:cNvSpPr/>
          <p:nvPr userDrawn="1"/>
        </p:nvSpPr>
        <p:spPr bwMode="auto">
          <a:xfrm>
            <a:off x="5866582" y="2527672"/>
            <a:ext cx="481322" cy="440642"/>
          </a:xfrm>
          <a:custGeom>
            <a:avLst/>
            <a:gdLst/>
            <a:ahLst/>
            <a:cxnLst/>
            <a:rect l="l" t="t" r="r" b="b"/>
            <a:pathLst>
              <a:path w="812800" h="812800" extrusionOk="0">
                <a:moveTo>
                  <a:pt x="406400" y="0"/>
                </a:moveTo>
                <a:cubicBezTo>
                  <a:pt x="181951" y="0"/>
                  <a:pt x="0" y="181951"/>
                  <a:pt x="0" y="406400"/>
                </a:cubicBezTo>
                <a:cubicBezTo>
                  <a:pt x="0" y="630849"/>
                  <a:pt x="181951" y="812800"/>
                  <a:pt x="406400" y="812800"/>
                </a:cubicBezTo>
                <a:cubicBezTo>
                  <a:pt x="630849" y="812800"/>
                  <a:pt x="812800" y="630849"/>
                  <a:pt x="812800" y="406400"/>
                </a:cubicBezTo>
                <a:cubicBezTo>
                  <a:pt x="812800" y="181951"/>
                  <a:pt x="630849" y="0"/>
                  <a:pt x="406400" y="0"/>
                </a:cubicBezTo>
                <a:close/>
              </a:path>
            </a:pathLst>
          </a:custGeom>
          <a:solidFill>
            <a:srgbClr val="FFFFFF"/>
          </a:solidFill>
          <a:ln w="38100" cap="sq">
            <a:solidFill>
              <a:srgbClr val="00AADA"/>
            </a:solidFill>
            <a:prstDash val="solid"/>
            <a:miter/>
          </a:ln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45" name="TextBox 32"/>
          <p:cNvSpPr txBox="1"/>
          <p:nvPr userDrawn="1"/>
        </p:nvSpPr>
        <p:spPr bwMode="auto">
          <a:xfrm>
            <a:off x="5911706" y="2554566"/>
            <a:ext cx="391074" cy="383841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2800"/>
              </a:lnSpc>
              <a:defRPr/>
            </a:pPr>
            <a:r>
              <a:rPr lang="en-US" sz="2000" b="1">
                <a:solidFill>
                  <a:srgbClr val="000000"/>
                </a:solidFill>
                <a:latin typeface="Atkinson Hyperlegible Bold"/>
                <a:ea typeface="Atkinson Hyperlegible Bold"/>
                <a:cs typeface="Atkinson Hyperlegible Bold"/>
              </a:rPr>
              <a:t>2</a:t>
            </a:r>
            <a:endParaRPr/>
          </a:p>
        </p:txBody>
      </p:sp>
      <p:sp>
        <p:nvSpPr>
          <p:cNvPr id="53" name="Freeform 31"/>
          <p:cNvSpPr/>
          <p:nvPr userDrawn="1"/>
        </p:nvSpPr>
        <p:spPr bwMode="auto">
          <a:xfrm>
            <a:off x="10013659" y="2527672"/>
            <a:ext cx="481322" cy="440642"/>
          </a:xfrm>
          <a:custGeom>
            <a:avLst/>
            <a:gdLst/>
            <a:ahLst/>
            <a:cxnLst/>
            <a:rect l="l" t="t" r="r" b="b"/>
            <a:pathLst>
              <a:path w="812800" h="812800" extrusionOk="0">
                <a:moveTo>
                  <a:pt x="406400" y="0"/>
                </a:moveTo>
                <a:cubicBezTo>
                  <a:pt x="181951" y="0"/>
                  <a:pt x="0" y="181951"/>
                  <a:pt x="0" y="406400"/>
                </a:cubicBezTo>
                <a:cubicBezTo>
                  <a:pt x="0" y="630849"/>
                  <a:pt x="181951" y="812800"/>
                  <a:pt x="406400" y="812800"/>
                </a:cubicBezTo>
                <a:cubicBezTo>
                  <a:pt x="630849" y="812800"/>
                  <a:pt x="812800" y="630849"/>
                  <a:pt x="812800" y="406400"/>
                </a:cubicBezTo>
                <a:cubicBezTo>
                  <a:pt x="812800" y="181951"/>
                  <a:pt x="630849" y="0"/>
                  <a:pt x="406400" y="0"/>
                </a:cubicBezTo>
                <a:close/>
              </a:path>
            </a:pathLst>
          </a:custGeom>
          <a:solidFill>
            <a:srgbClr val="FFFFFF"/>
          </a:solidFill>
          <a:ln w="38100" cap="sq">
            <a:solidFill>
              <a:srgbClr val="D42C67"/>
            </a:solidFill>
            <a:prstDash val="solid"/>
            <a:miter/>
          </a:ln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54" name="TextBox 32"/>
          <p:cNvSpPr txBox="1"/>
          <p:nvPr userDrawn="1"/>
        </p:nvSpPr>
        <p:spPr bwMode="auto">
          <a:xfrm>
            <a:off x="10058783" y="2554566"/>
            <a:ext cx="391074" cy="383841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2800"/>
              </a:lnSpc>
              <a:defRPr/>
            </a:pPr>
            <a:r>
              <a:rPr lang="en-US" sz="2000" b="1">
                <a:solidFill>
                  <a:srgbClr val="000000"/>
                </a:solidFill>
                <a:latin typeface="Atkinson Hyperlegible Bold"/>
                <a:ea typeface="Atkinson Hyperlegible Bold"/>
                <a:cs typeface="Atkinson Hyperlegible Bold"/>
              </a:rPr>
              <a:t>3</a:t>
            </a:r>
            <a:endParaRPr/>
          </a:p>
        </p:txBody>
      </p:sp>
      <p:sp>
        <p:nvSpPr>
          <p:cNvPr id="5" name="Textplatzhalter 9"/>
          <p:cNvSpPr>
            <a:spLocks noGrp="1"/>
          </p:cNvSpPr>
          <p:nvPr>
            <p:ph type="body" sz="quarter" idx="12" hasCustomPrompt="1"/>
          </p:nvPr>
        </p:nvSpPr>
        <p:spPr bwMode="auto">
          <a:xfrm>
            <a:off x="713858" y="3617205"/>
            <a:ext cx="2460196" cy="41983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800" b="1">
                <a:solidFill>
                  <a:srgbClr val="008204"/>
                </a:solidFill>
                <a:latin typeface="Atkinson Hyperlegible"/>
              </a:defRPr>
            </a:lvl1pPr>
          </a:lstStyle>
          <a:p>
            <a:pPr lvl="0">
              <a:defRPr/>
            </a:pPr>
            <a:r>
              <a:rPr lang="de-DE"/>
              <a:t>PHASE 1</a:t>
            </a:r>
            <a:endParaRPr/>
          </a:p>
        </p:txBody>
      </p:sp>
      <p:sp>
        <p:nvSpPr>
          <p:cNvPr id="7" name="Textplatzhalter 12"/>
          <p:cNvSpPr>
            <a:spLocks noGrp="1"/>
          </p:cNvSpPr>
          <p:nvPr>
            <p:ph type="body" sz="quarter" idx="18" hasCustomPrompt="1"/>
          </p:nvPr>
        </p:nvSpPr>
        <p:spPr bwMode="auto">
          <a:xfrm>
            <a:off x="516992" y="4073520"/>
            <a:ext cx="2853928" cy="1908178"/>
          </a:xfrm>
          <a:prstGeom prst="rect">
            <a:avLst/>
          </a:prstGeom>
        </p:spPr>
        <p:txBody>
          <a:bodyPr anchor="ctr"/>
          <a:lstStyle>
            <a:lvl1pPr marL="0" indent="0" algn="ctr">
              <a:spcBef>
                <a:spcPts val="0"/>
              </a:spcBef>
              <a:buNone/>
              <a:defRPr sz="1600">
                <a:latin typeface="Atkinson Hyperlegible"/>
                <a:cs typeface="Lexend Deca"/>
              </a:defRPr>
            </a:lvl1pPr>
          </a:lstStyle>
          <a:p>
            <a:pPr lvl="0">
              <a:defRPr/>
            </a:pPr>
            <a:r>
              <a:rPr lang="de-DE"/>
              <a:t>Bei Bedarf ein kurzer Erklärtext (maximal sieben Zeilen)</a:t>
            </a:r>
            <a:endParaRPr/>
          </a:p>
        </p:txBody>
      </p:sp>
      <p:sp>
        <p:nvSpPr>
          <p:cNvPr id="27" name="Textplatzhalter 9"/>
          <p:cNvSpPr>
            <a:spLocks noGrp="1"/>
          </p:cNvSpPr>
          <p:nvPr>
            <p:ph type="body" sz="quarter" idx="23" hasCustomPrompt="1"/>
          </p:nvPr>
        </p:nvSpPr>
        <p:spPr bwMode="auto">
          <a:xfrm>
            <a:off x="4877145" y="3656961"/>
            <a:ext cx="2460196" cy="419832"/>
          </a:xfrm>
          <a:prstGeom prst="rect">
            <a:avLst/>
          </a:prstGeom>
          <a:ln>
            <a:noFill/>
          </a:ln>
        </p:spPr>
        <p:txBody>
          <a:bodyPr anchor="ctr"/>
          <a:lstStyle>
            <a:lvl1pPr marL="0" indent="0" algn="ctr">
              <a:buNone/>
              <a:defRPr sz="1800" b="1">
                <a:solidFill>
                  <a:srgbClr val="00AADA"/>
                </a:solidFill>
                <a:latin typeface="Atkinson Hyperlegible"/>
              </a:defRPr>
            </a:lvl1pPr>
          </a:lstStyle>
          <a:p>
            <a:pPr lvl="0">
              <a:defRPr/>
            </a:pPr>
            <a:r>
              <a:rPr lang="de-DE"/>
              <a:t>PHASE 2</a:t>
            </a:r>
            <a:endParaRPr/>
          </a:p>
        </p:txBody>
      </p:sp>
      <p:sp>
        <p:nvSpPr>
          <p:cNvPr id="29" name="Textplatzhalter 12"/>
          <p:cNvSpPr>
            <a:spLocks noGrp="1"/>
          </p:cNvSpPr>
          <p:nvPr>
            <p:ph type="body" sz="quarter" idx="25" hasCustomPrompt="1"/>
          </p:nvPr>
        </p:nvSpPr>
        <p:spPr bwMode="auto">
          <a:xfrm>
            <a:off x="4680279" y="4115426"/>
            <a:ext cx="2853928" cy="1866272"/>
          </a:xfrm>
          <a:prstGeom prst="rect">
            <a:avLst/>
          </a:prstGeom>
        </p:spPr>
        <p:txBody>
          <a:bodyPr anchor="ctr"/>
          <a:lstStyle>
            <a:lvl1pPr marL="0" indent="0" algn="ctr">
              <a:spcBef>
                <a:spcPts val="0"/>
              </a:spcBef>
              <a:buNone/>
              <a:defRPr sz="1600">
                <a:latin typeface="Atkinson Hyperlegible"/>
                <a:cs typeface="Lexend Deca"/>
              </a:defRPr>
            </a:lvl1pPr>
          </a:lstStyle>
          <a:p>
            <a:pPr lvl="0">
              <a:defRPr/>
            </a:pPr>
            <a:r>
              <a:rPr lang="de-DE"/>
              <a:t>Bei Bedarf ein kurzer Erklärtext (maximal sieben Zeilen)</a:t>
            </a:r>
            <a:endParaRPr/>
          </a:p>
        </p:txBody>
      </p:sp>
      <p:sp>
        <p:nvSpPr>
          <p:cNvPr id="37" name="Textplatzhalter 9"/>
          <p:cNvSpPr>
            <a:spLocks noGrp="1"/>
          </p:cNvSpPr>
          <p:nvPr>
            <p:ph type="body" sz="quarter" idx="27" hasCustomPrompt="1"/>
          </p:nvPr>
        </p:nvSpPr>
        <p:spPr bwMode="auto">
          <a:xfrm>
            <a:off x="9024222" y="3643709"/>
            <a:ext cx="2460196" cy="41983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800" b="1">
                <a:solidFill>
                  <a:srgbClr val="D42C67"/>
                </a:solidFill>
                <a:latin typeface="Atkinson Hyperlegible"/>
              </a:defRPr>
            </a:lvl1pPr>
          </a:lstStyle>
          <a:p>
            <a:pPr lvl="0">
              <a:defRPr/>
            </a:pPr>
            <a:r>
              <a:rPr lang="de-DE"/>
              <a:t>PHASE 3</a:t>
            </a:r>
            <a:endParaRPr/>
          </a:p>
        </p:txBody>
      </p:sp>
      <p:sp>
        <p:nvSpPr>
          <p:cNvPr id="39" name="Textplatzhalter 12"/>
          <p:cNvSpPr>
            <a:spLocks noGrp="1"/>
          </p:cNvSpPr>
          <p:nvPr>
            <p:ph type="body" sz="quarter" idx="29" hasCustomPrompt="1"/>
          </p:nvPr>
        </p:nvSpPr>
        <p:spPr bwMode="auto">
          <a:xfrm>
            <a:off x="8827356" y="4104245"/>
            <a:ext cx="2853928" cy="1877453"/>
          </a:xfrm>
          <a:prstGeom prst="rect">
            <a:avLst/>
          </a:prstGeom>
        </p:spPr>
        <p:txBody>
          <a:bodyPr anchor="ctr"/>
          <a:lstStyle>
            <a:lvl1pPr marL="0" indent="0" algn="ctr">
              <a:spcBef>
                <a:spcPts val="0"/>
              </a:spcBef>
              <a:buNone/>
              <a:defRPr sz="1600">
                <a:latin typeface="Atkinson Hyperlegible"/>
                <a:cs typeface="Lexend Deca"/>
              </a:defRPr>
            </a:lvl1pPr>
          </a:lstStyle>
          <a:p>
            <a:pPr lvl="0">
              <a:defRPr/>
            </a:pPr>
            <a:r>
              <a:rPr lang="de-DE"/>
              <a:t>Bei Bedarf ein kurzer Erklärtext (maximal sieben Zeilen)</a:t>
            </a:r>
            <a:endParaRPr/>
          </a:p>
        </p:txBody>
      </p:sp>
      <p:sp>
        <p:nvSpPr>
          <p:cNvPr id="10" name="Textplatzhalter 12"/>
          <p:cNvSpPr>
            <a:spLocks noGrp="1"/>
          </p:cNvSpPr>
          <p:nvPr>
            <p:ph type="body" sz="quarter" idx="31" hasCustomPrompt="1"/>
          </p:nvPr>
        </p:nvSpPr>
        <p:spPr bwMode="auto">
          <a:xfrm>
            <a:off x="5715001" y="6263804"/>
            <a:ext cx="6292878" cy="589643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0">
                <a:latin typeface="Lexend Deca"/>
                <a:cs typeface="Lexend Deca"/>
              </a:defRPr>
            </a:lvl1pPr>
          </a:lstStyle>
          <a:p>
            <a:pPr algn="r">
              <a:lnSpc>
                <a:spcPts val="1960"/>
              </a:lnSpc>
              <a:defRPr/>
            </a:pPr>
            <a:r>
              <a:rPr lang="en-US" sz="1200" b="1">
                <a:solidFill>
                  <a:srgbClr val="000000"/>
                </a:solidFill>
                <a:latin typeface="Lexend Deca"/>
                <a:ea typeface="Atkinson Hyperlegible Bold"/>
                <a:cs typeface="Lexend Deca"/>
              </a:rPr>
              <a:t>Kapitel x.x</a:t>
            </a:r>
            <a:r>
              <a:rPr lang="en-US" sz="1200">
                <a:solidFill>
                  <a:srgbClr val="000000"/>
                </a:solidFill>
                <a:latin typeface="Lexend Deca"/>
                <a:ea typeface="Atkinson Hyperlegible"/>
                <a:cs typeface="Lexend Deca"/>
              </a:rPr>
              <a:t> | Hier Titel der Lektion eingeben</a:t>
            </a:r>
            <a:endParaRPr/>
          </a:p>
        </p:txBody>
      </p:sp>
      <p:sp>
        <p:nvSpPr>
          <p:cNvPr id="3" name="TextBox 17"/>
          <p:cNvSpPr txBox="1"/>
          <p:nvPr userDrawn="1"/>
        </p:nvSpPr>
        <p:spPr bwMode="auto">
          <a:xfrm>
            <a:off x="516992" y="2955078"/>
            <a:ext cx="2853928" cy="3026622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1954"/>
              </a:lnSpc>
              <a:defRPr/>
            </a:pPr>
            <a:endParaRPr/>
          </a:p>
        </p:txBody>
      </p:sp>
      <p:sp>
        <p:nvSpPr>
          <p:cNvPr id="18" name="Textplatzhalter 22"/>
          <p:cNvSpPr>
            <a:spLocks noGrp="1"/>
          </p:cNvSpPr>
          <p:nvPr>
            <p:ph type="body" sz="quarter" idx="32" hasCustomPrompt="1"/>
          </p:nvPr>
        </p:nvSpPr>
        <p:spPr bwMode="auto">
          <a:xfrm>
            <a:off x="416762" y="336736"/>
            <a:ext cx="8754132" cy="1438276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2800">
                <a:solidFill>
                  <a:schemeClr val="bg1"/>
                </a:solidFill>
                <a:latin typeface="Lexend Deca"/>
                <a:cs typeface="Lexend Deca"/>
              </a:defRPr>
            </a:lvl1pPr>
          </a:lstStyle>
          <a:p>
            <a:pPr lvl="0">
              <a:defRPr/>
            </a:pPr>
            <a:r>
              <a:rPr lang="de-DE"/>
              <a:t>Xxx</a:t>
            </a:r>
            <a:endParaRPr/>
          </a:p>
          <a:p>
            <a:pPr lvl="0">
              <a:defRPr/>
            </a:pPr>
            <a:r>
              <a:rPr lang="de-DE"/>
              <a:t>Xxx Arbeitsauftrag/Leitfrage</a:t>
            </a:r>
            <a:endParaRPr/>
          </a:p>
          <a:p>
            <a:pPr lvl="0">
              <a:defRPr/>
            </a:pPr>
            <a:r>
              <a:rPr lang="de-DE"/>
              <a:t>Xxx </a:t>
            </a:r>
            <a:endParaRPr/>
          </a:p>
        </p:txBody>
      </p:sp>
      <p:sp>
        <p:nvSpPr>
          <p:cNvPr id="19" name="Textplatzhalter 22"/>
          <p:cNvSpPr>
            <a:spLocks noGrp="1"/>
          </p:cNvSpPr>
          <p:nvPr>
            <p:ph type="body" sz="quarter" idx="33" hasCustomPrompt="1"/>
          </p:nvPr>
        </p:nvSpPr>
        <p:spPr bwMode="auto">
          <a:xfrm>
            <a:off x="416762" y="1945579"/>
            <a:ext cx="8754132" cy="440643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1800">
                <a:solidFill>
                  <a:schemeClr val="tx1"/>
                </a:solidFill>
                <a:latin typeface="Lexend Deca"/>
                <a:cs typeface="Lexend Deca"/>
              </a:defRPr>
            </a:lvl1pPr>
          </a:lstStyle>
          <a:p>
            <a:pPr lvl="0">
              <a:defRPr/>
            </a:pPr>
            <a:r>
              <a:rPr lang="de-DE"/>
              <a:t>Methodenname</a:t>
            </a:r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4-Phasen-Methode v1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1" name="Freeform 16"/>
          <p:cNvSpPr/>
          <p:nvPr userDrawn="1"/>
        </p:nvSpPr>
        <p:spPr bwMode="auto">
          <a:xfrm>
            <a:off x="6253630" y="2729642"/>
            <a:ext cx="2586433" cy="2573435"/>
          </a:xfrm>
          <a:custGeom>
            <a:avLst/>
            <a:gdLst/>
            <a:ahLst/>
            <a:cxnLst/>
            <a:rect l="l" t="t" r="r" b="b"/>
            <a:pathLst>
              <a:path w="1098248" h="986972" extrusionOk="0">
                <a:moveTo>
                  <a:pt x="37132" y="0"/>
                </a:moveTo>
                <a:lnTo>
                  <a:pt x="1061116" y="0"/>
                </a:lnTo>
                <a:cubicBezTo>
                  <a:pt x="1070964" y="0"/>
                  <a:pt x="1080408" y="3912"/>
                  <a:pt x="1087372" y="10876"/>
                </a:cubicBezTo>
                <a:cubicBezTo>
                  <a:pt x="1094336" y="17839"/>
                  <a:pt x="1098248" y="27284"/>
                  <a:pt x="1098248" y="37132"/>
                </a:cubicBezTo>
                <a:lnTo>
                  <a:pt x="1098248" y="949839"/>
                </a:lnTo>
                <a:cubicBezTo>
                  <a:pt x="1098248" y="970347"/>
                  <a:pt x="1081623" y="986972"/>
                  <a:pt x="1061116" y="986972"/>
                </a:cubicBezTo>
                <a:lnTo>
                  <a:pt x="37132" y="986972"/>
                </a:lnTo>
                <a:cubicBezTo>
                  <a:pt x="27284" y="986972"/>
                  <a:pt x="17839" y="983059"/>
                  <a:pt x="10876" y="976096"/>
                </a:cubicBezTo>
                <a:cubicBezTo>
                  <a:pt x="3912" y="969132"/>
                  <a:pt x="0" y="959687"/>
                  <a:pt x="0" y="949839"/>
                </a:cubicBezTo>
                <a:lnTo>
                  <a:pt x="0" y="37132"/>
                </a:lnTo>
                <a:cubicBezTo>
                  <a:pt x="0" y="16625"/>
                  <a:pt x="16625" y="0"/>
                  <a:pt x="37132" y="0"/>
                </a:cubicBezTo>
                <a:close/>
              </a:path>
            </a:pathLst>
          </a:custGeom>
          <a:solidFill>
            <a:srgbClr val="FFFFFF"/>
          </a:solidFill>
          <a:ln w="38100" cap="sq">
            <a:solidFill>
              <a:srgbClr val="D42C67"/>
            </a:solidFill>
            <a:prstDash val="solid"/>
            <a:miter/>
          </a:ln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12" name="Freeform 16"/>
          <p:cNvSpPr/>
          <p:nvPr userDrawn="1"/>
        </p:nvSpPr>
        <p:spPr bwMode="auto">
          <a:xfrm>
            <a:off x="505747" y="2729642"/>
            <a:ext cx="2586434" cy="2573435"/>
          </a:xfrm>
          <a:custGeom>
            <a:avLst/>
            <a:gdLst/>
            <a:ahLst/>
            <a:cxnLst/>
            <a:rect l="l" t="t" r="r" b="b"/>
            <a:pathLst>
              <a:path w="1098248" h="986972" extrusionOk="0">
                <a:moveTo>
                  <a:pt x="37132" y="0"/>
                </a:moveTo>
                <a:lnTo>
                  <a:pt x="1061116" y="0"/>
                </a:lnTo>
                <a:cubicBezTo>
                  <a:pt x="1070964" y="0"/>
                  <a:pt x="1080408" y="3912"/>
                  <a:pt x="1087372" y="10876"/>
                </a:cubicBezTo>
                <a:cubicBezTo>
                  <a:pt x="1094336" y="17839"/>
                  <a:pt x="1098248" y="27284"/>
                  <a:pt x="1098248" y="37132"/>
                </a:cubicBezTo>
                <a:lnTo>
                  <a:pt x="1098248" y="949839"/>
                </a:lnTo>
                <a:cubicBezTo>
                  <a:pt x="1098248" y="970347"/>
                  <a:pt x="1081623" y="986972"/>
                  <a:pt x="1061116" y="986972"/>
                </a:cubicBezTo>
                <a:lnTo>
                  <a:pt x="37132" y="986972"/>
                </a:lnTo>
                <a:cubicBezTo>
                  <a:pt x="27284" y="986972"/>
                  <a:pt x="17839" y="983059"/>
                  <a:pt x="10876" y="976096"/>
                </a:cubicBezTo>
                <a:cubicBezTo>
                  <a:pt x="3912" y="969132"/>
                  <a:pt x="0" y="959687"/>
                  <a:pt x="0" y="949839"/>
                </a:cubicBezTo>
                <a:lnTo>
                  <a:pt x="0" y="37132"/>
                </a:lnTo>
                <a:cubicBezTo>
                  <a:pt x="0" y="16625"/>
                  <a:pt x="16625" y="0"/>
                  <a:pt x="37132" y="0"/>
                </a:cubicBezTo>
                <a:close/>
              </a:path>
            </a:pathLst>
          </a:custGeom>
          <a:solidFill>
            <a:srgbClr val="FFFFFF"/>
          </a:solidFill>
          <a:ln w="38100" cap="sq">
            <a:solidFill>
              <a:srgbClr val="008204"/>
            </a:solidFill>
            <a:prstDash val="solid"/>
            <a:miter/>
          </a:ln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17" name="Freeform 31"/>
          <p:cNvSpPr/>
          <p:nvPr userDrawn="1"/>
        </p:nvSpPr>
        <p:spPr bwMode="auto">
          <a:xfrm>
            <a:off x="1580860" y="2527672"/>
            <a:ext cx="436208" cy="440642"/>
          </a:xfrm>
          <a:custGeom>
            <a:avLst/>
            <a:gdLst/>
            <a:ahLst/>
            <a:cxnLst/>
            <a:rect l="l" t="t" r="r" b="b"/>
            <a:pathLst>
              <a:path w="812800" h="812800" extrusionOk="0">
                <a:moveTo>
                  <a:pt x="406400" y="0"/>
                </a:moveTo>
                <a:cubicBezTo>
                  <a:pt x="181951" y="0"/>
                  <a:pt x="0" y="181951"/>
                  <a:pt x="0" y="406400"/>
                </a:cubicBezTo>
                <a:cubicBezTo>
                  <a:pt x="0" y="630849"/>
                  <a:pt x="181951" y="812800"/>
                  <a:pt x="406400" y="812800"/>
                </a:cubicBezTo>
                <a:cubicBezTo>
                  <a:pt x="630849" y="812800"/>
                  <a:pt x="812800" y="630849"/>
                  <a:pt x="812800" y="406400"/>
                </a:cubicBezTo>
                <a:cubicBezTo>
                  <a:pt x="812800" y="181951"/>
                  <a:pt x="630849" y="0"/>
                  <a:pt x="406400" y="0"/>
                </a:cubicBezTo>
                <a:close/>
              </a:path>
            </a:pathLst>
          </a:custGeom>
          <a:solidFill>
            <a:srgbClr val="FFFFFF"/>
          </a:solidFill>
          <a:ln w="38100" cap="sq">
            <a:solidFill>
              <a:srgbClr val="008204"/>
            </a:solidFill>
            <a:prstDash val="solid"/>
            <a:miter/>
          </a:ln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18" name="TextBox 32"/>
          <p:cNvSpPr txBox="1"/>
          <p:nvPr userDrawn="1"/>
        </p:nvSpPr>
        <p:spPr bwMode="auto">
          <a:xfrm>
            <a:off x="1621755" y="2554566"/>
            <a:ext cx="354418" cy="383841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2800"/>
              </a:lnSpc>
              <a:defRPr/>
            </a:pPr>
            <a:r>
              <a:rPr lang="en-US" sz="2000" b="1">
                <a:solidFill>
                  <a:srgbClr val="000000"/>
                </a:solidFill>
                <a:latin typeface="Atkinson Hyperlegible Bold"/>
                <a:ea typeface="Atkinson Hyperlegible Bold"/>
                <a:cs typeface="Atkinson Hyperlegible Bold"/>
              </a:rPr>
              <a:t>1</a:t>
            </a:r>
            <a:endParaRPr/>
          </a:p>
        </p:txBody>
      </p:sp>
      <p:sp>
        <p:nvSpPr>
          <p:cNvPr id="22" name="Freeform 16"/>
          <p:cNvSpPr/>
          <p:nvPr userDrawn="1"/>
        </p:nvSpPr>
        <p:spPr bwMode="auto">
          <a:xfrm>
            <a:off x="3362473" y="2729642"/>
            <a:ext cx="2586433" cy="2569320"/>
          </a:xfrm>
          <a:custGeom>
            <a:avLst/>
            <a:gdLst/>
            <a:ahLst/>
            <a:cxnLst/>
            <a:rect l="l" t="t" r="r" b="b"/>
            <a:pathLst>
              <a:path w="1098248" h="986972" extrusionOk="0">
                <a:moveTo>
                  <a:pt x="37132" y="0"/>
                </a:moveTo>
                <a:lnTo>
                  <a:pt x="1061116" y="0"/>
                </a:lnTo>
                <a:cubicBezTo>
                  <a:pt x="1070964" y="0"/>
                  <a:pt x="1080408" y="3912"/>
                  <a:pt x="1087372" y="10876"/>
                </a:cubicBezTo>
                <a:cubicBezTo>
                  <a:pt x="1094336" y="17839"/>
                  <a:pt x="1098248" y="27284"/>
                  <a:pt x="1098248" y="37132"/>
                </a:cubicBezTo>
                <a:lnTo>
                  <a:pt x="1098248" y="949839"/>
                </a:lnTo>
                <a:cubicBezTo>
                  <a:pt x="1098248" y="970347"/>
                  <a:pt x="1081623" y="986972"/>
                  <a:pt x="1061116" y="986972"/>
                </a:cubicBezTo>
                <a:lnTo>
                  <a:pt x="37132" y="986972"/>
                </a:lnTo>
                <a:cubicBezTo>
                  <a:pt x="27284" y="986972"/>
                  <a:pt x="17839" y="983059"/>
                  <a:pt x="10876" y="976096"/>
                </a:cubicBezTo>
                <a:cubicBezTo>
                  <a:pt x="3912" y="969132"/>
                  <a:pt x="0" y="959687"/>
                  <a:pt x="0" y="949839"/>
                </a:cubicBezTo>
                <a:lnTo>
                  <a:pt x="0" y="37132"/>
                </a:lnTo>
                <a:cubicBezTo>
                  <a:pt x="0" y="16625"/>
                  <a:pt x="16625" y="0"/>
                  <a:pt x="37132" y="0"/>
                </a:cubicBezTo>
                <a:close/>
              </a:path>
            </a:pathLst>
          </a:custGeom>
          <a:solidFill>
            <a:srgbClr val="FFFFFF"/>
          </a:solidFill>
          <a:ln w="38100" cap="sq">
            <a:solidFill>
              <a:srgbClr val="00AADA"/>
            </a:solidFill>
            <a:prstDash val="solid"/>
            <a:miter/>
          </a:ln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46" name="TextBox 17"/>
          <p:cNvSpPr txBox="1"/>
          <p:nvPr userDrawn="1"/>
        </p:nvSpPr>
        <p:spPr bwMode="auto">
          <a:xfrm>
            <a:off x="3362473" y="2972051"/>
            <a:ext cx="2586433" cy="2393319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1954"/>
              </a:lnSpc>
              <a:defRPr/>
            </a:pPr>
            <a:endParaRPr/>
          </a:p>
        </p:txBody>
      </p:sp>
      <p:sp>
        <p:nvSpPr>
          <p:cNvPr id="47" name="Freeform 31"/>
          <p:cNvSpPr/>
          <p:nvPr userDrawn="1"/>
        </p:nvSpPr>
        <p:spPr bwMode="auto">
          <a:xfrm>
            <a:off x="4437585" y="2527672"/>
            <a:ext cx="436208" cy="440642"/>
          </a:xfrm>
          <a:custGeom>
            <a:avLst/>
            <a:gdLst/>
            <a:ahLst/>
            <a:cxnLst/>
            <a:rect l="l" t="t" r="r" b="b"/>
            <a:pathLst>
              <a:path w="812800" h="812800" extrusionOk="0">
                <a:moveTo>
                  <a:pt x="406400" y="0"/>
                </a:moveTo>
                <a:cubicBezTo>
                  <a:pt x="181951" y="0"/>
                  <a:pt x="0" y="181951"/>
                  <a:pt x="0" y="406400"/>
                </a:cubicBezTo>
                <a:cubicBezTo>
                  <a:pt x="0" y="630849"/>
                  <a:pt x="181951" y="812800"/>
                  <a:pt x="406400" y="812800"/>
                </a:cubicBezTo>
                <a:cubicBezTo>
                  <a:pt x="630849" y="812800"/>
                  <a:pt x="812800" y="630849"/>
                  <a:pt x="812800" y="406400"/>
                </a:cubicBezTo>
                <a:cubicBezTo>
                  <a:pt x="812800" y="181951"/>
                  <a:pt x="630849" y="0"/>
                  <a:pt x="406400" y="0"/>
                </a:cubicBezTo>
                <a:close/>
              </a:path>
            </a:pathLst>
          </a:custGeom>
          <a:solidFill>
            <a:srgbClr val="FFFFFF"/>
          </a:solidFill>
          <a:ln w="38100" cap="sq">
            <a:solidFill>
              <a:srgbClr val="00AADA"/>
            </a:solidFill>
            <a:prstDash val="solid"/>
            <a:miter/>
          </a:ln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48" name="TextBox 32"/>
          <p:cNvSpPr txBox="1"/>
          <p:nvPr userDrawn="1"/>
        </p:nvSpPr>
        <p:spPr bwMode="auto">
          <a:xfrm>
            <a:off x="4478480" y="2554566"/>
            <a:ext cx="354418" cy="383841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2800"/>
              </a:lnSpc>
              <a:defRPr/>
            </a:pPr>
            <a:r>
              <a:rPr lang="en-US" sz="2000" b="1">
                <a:solidFill>
                  <a:srgbClr val="000000"/>
                </a:solidFill>
                <a:latin typeface="Atkinson Hyperlegible Bold"/>
                <a:ea typeface="Atkinson Hyperlegible Bold"/>
                <a:cs typeface="Atkinson Hyperlegible Bold"/>
              </a:rPr>
              <a:t>2</a:t>
            </a:r>
            <a:endParaRPr/>
          </a:p>
        </p:txBody>
      </p:sp>
      <p:sp>
        <p:nvSpPr>
          <p:cNvPr id="49" name="Freeform 31"/>
          <p:cNvSpPr/>
          <p:nvPr userDrawn="1"/>
        </p:nvSpPr>
        <p:spPr bwMode="auto">
          <a:xfrm>
            <a:off x="7328742" y="2527672"/>
            <a:ext cx="436208" cy="440642"/>
          </a:xfrm>
          <a:custGeom>
            <a:avLst/>
            <a:gdLst/>
            <a:ahLst/>
            <a:cxnLst/>
            <a:rect l="l" t="t" r="r" b="b"/>
            <a:pathLst>
              <a:path w="812800" h="812800" extrusionOk="0">
                <a:moveTo>
                  <a:pt x="406400" y="0"/>
                </a:moveTo>
                <a:cubicBezTo>
                  <a:pt x="181951" y="0"/>
                  <a:pt x="0" y="181951"/>
                  <a:pt x="0" y="406400"/>
                </a:cubicBezTo>
                <a:cubicBezTo>
                  <a:pt x="0" y="630849"/>
                  <a:pt x="181951" y="812800"/>
                  <a:pt x="406400" y="812800"/>
                </a:cubicBezTo>
                <a:cubicBezTo>
                  <a:pt x="630849" y="812800"/>
                  <a:pt x="812800" y="630849"/>
                  <a:pt x="812800" y="406400"/>
                </a:cubicBezTo>
                <a:cubicBezTo>
                  <a:pt x="812800" y="181951"/>
                  <a:pt x="630849" y="0"/>
                  <a:pt x="406400" y="0"/>
                </a:cubicBezTo>
                <a:close/>
              </a:path>
            </a:pathLst>
          </a:custGeom>
          <a:solidFill>
            <a:srgbClr val="FFFFFF"/>
          </a:solidFill>
          <a:ln w="38100" cap="sq">
            <a:solidFill>
              <a:srgbClr val="D42C67"/>
            </a:solidFill>
            <a:prstDash val="solid"/>
            <a:miter/>
          </a:ln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50" name="TextBox 32"/>
          <p:cNvSpPr txBox="1"/>
          <p:nvPr userDrawn="1"/>
        </p:nvSpPr>
        <p:spPr bwMode="auto">
          <a:xfrm>
            <a:off x="7369637" y="2554566"/>
            <a:ext cx="354418" cy="383841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2800"/>
              </a:lnSpc>
              <a:defRPr/>
            </a:pPr>
            <a:r>
              <a:rPr lang="en-US" sz="2000" b="1">
                <a:solidFill>
                  <a:srgbClr val="000000"/>
                </a:solidFill>
                <a:latin typeface="Atkinson Hyperlegible Bold"/>
                <a:ea typeface="Atkinson Hyperlegible Bold"/>
                <a:cs typeface="Atkinson Hyperlegible Bold"/>
              </a:rPr>
              <a:t>3</a:t>
            </a:r>
            <a:endParaRPr/>
          </a:p>
        </p:txBody>
      </p:sp>
      <p:sp>
        <p:nvSpPr>
          <p:cNvPr id="55" name="Freeform 34"/>
          <p:cNvSpPr/>
          <p:nvPr userDrawn="1"/>
        </p:nvSpPr>
        <p:spPr bwMode="auto">
          <a:xfrm>
            <a:off x="1121860" y="4084836"/>
            <a:ext cx="1354208" cy="341765"/>
          </a:xfrm>
          <a:custGeom>
            <a:avLst/>
            <a:gdLst/>
            <a:ahLst/>
            <a:cxnLst/>
            <a:rect l="l" t="t" r="r" b="b"/>
            <a:pathLst>
              <a:path w="814074" h="188626" extrusionOk="0">
                <a:moveTo>
                  <a:pt x="94313" y="0"/>
                </a:moveTo>
                <a:lnTo>
                  <a:pt x="719761" y="0"/>
                </a:lnTo>
                <a:cubicBezTo>
                  <a:pt x="744774" y="0"/>
                  <a:pt x="768763" y="9937"/>
                  <a:pt x="786450" y="27624"/>
                </a:cubicBezTo>
                <a:cubicBezTo>
                  <a:pt x="804137" y="45311"/>
                  <a:pt x="814074" y="69300"/>
                  <a:pt x="814074" y="94313"/>
                </a:cubicBezTo>
                <a:lnTo>
                  <a:pt x="814074" y="94313"/>
                </a:lnTo>
                <a:cubicBezTo>
                  <a:pt x="814074" y="146401"/>
                  <a:pt x="771849" y="188626"/>
                  <a:pt x="719761" y="188626"/>
                </a:cubicBezTo>
                <a:lnTo>
                  <a:pt x="94313" y="188626"/>
                </a:lnTo>
                <a:cubicBezTo>
                  <a:pt x="69300" y="188626"/>
                  <a:pt x="45311" y="178690"/>
                  <a:pt x="27624" y="161003"/>
                </a:cubicBezTo>
                <a:cubicBezTo>
                  <a:pt x="9937" y="143316"/>
                  <a:pt x="0" y="119327"/>
                  <a:pt x="0" y="94313"/>
                </a:cubicBezTo>
                <a:lnTo>
                  <a:pt x="0" y="94313"/>
                </a:lnTo>
                <a:cubicBezTo>
                  <a:pt x="0" y="69300"/>
                  <a:pt x="9937" y="45311"/>
                  <a:pt x="27624" y="27624"/>
                </a:cubicBezTo>
                <a:cubicBezTo>
                  <a:pt x="45311" y="9937"/>
                  <a:pt x="69300" y="0"/>
                  <a:pt x="94313" y="0"/>
                </a:cubicBezTo>
                <a:close/>
              </a:path>
            </a:pathLst>
          </a:custGeom>
          <a:solidFill>
            <a:srgbClr val="008204"/>
          </a:solidFill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56" name="Textplatzhalter 9"/>
          <p:cNvSpPr>
            <a:spLocks noGrp="1"/>
          </p:cNvSpPr>
          <p:nvPr>
            <p:ph type="body" sz="quarter" idx="12" hasCustomPrompt="1"/>
          </p:nvPr>
        </p:nvSpPr>
        <p:spPr bwMode="auto">
          <a:xfrm>
            <a:off x="684162" y="3670213"/>
            <a:ext cx="2229605" cy="41983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800" b="1">
                <a:solidFill>
                  <a:srgbClr val="008204"/>
                </a:solidFill>
                <a:latin typeface="Atkinson Hyperlegible"/>
              </a:defRPr>
            </a:lvl1pPr>
          </a:lstStyle>
          <a:p>
            <a:pPr lvl="0">
              <a:defRPr/>
            </a:pPr>
            <a:r>
              <a:rPr lang="de-DE"/>
              <a:t>PHASE 1</a:t>
            </a:r>
            <a:endParaRPr/>
          </a:p>
        </p:txBody>
      </p:sp>
      <p:sp>
        <p:nvSpPr>
          <p:cNvPr id="57" name="Textplatzhalter 12"/>
          <p:cNvSpPr>
            <a:spLocks noGrp="1"/>
          </p:cNvSpPr>
          <p:nvPr>
            <p:ph type="body" sz="quarter" idx="13" hasCustomPrompt="1"/>
          </p:nvPr>
        </p:nvSpPr>
        <p:spPr bwMode="auto">
          <a:xfrm>
            <a:off x="1121860" y="4158008"/>
            <a:ext cx="1354208" cy="215361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1">
                <a:solidFill>
                  <a:schemeClr val="bg1"/>
                </a:solidFill>
                <a:latin typeface="Lexend Deca"/>
                <a:cs typeface="Lexend Deca"/>
              </a:defRPr>
            </a:lvl1pPr>
          </a:lstStyle>
          <a:p>
            <a:pPr lvl="0">
              <a:defRPr/>
            </a:pPr>
            <a:r>
              <a:rPr lang="de-DE"/>
              <a:t>Xxx min</a:t>
            </a:r>
            <a:endParaRPr/>
          </a:p>
        </p:txBody>
      </p:sp>
      <p:sp>
        <p:nvSpPr>
          <p:cNvPr id="58" name="Textplatzhalter 12"/>
          <p:cNvSpPr>
            <a:spLocks noGrp="1"/>
          </p:cNvSpPr>
          <p:nvPr>
            <p:ph type="body" sz="quarter" idx="18" hasCustomPrompt="1"/>
          </p:nvPr>
        </p:nvSpPr>
        <p:spPr bwMode="auto">
          <a:xfrm>
            <a:off x="505748" y="4539157"/>
            <a:ext cx="2586433" cy="751480"/>
          </a:xfrm>
          <a:prstGeom prst="rect">
            <a:avLst/>
          </a:prstGeom>
        </p:spPr>
        <p:txBody>
          <a:bodyPr anchor="ctr"/>
          <a:lstStyle>
            <a:lvl1pPr marL="0" indent="0" algn="ctr">
              <a:spcBef>
                <a:spcPts val="0"/>
              </a:spcBef>
              <a:buNone/>
              <a:defRPr sz="1600">
                <a:latin typeface="Atkinson Hyperlegible"/>
                <a:cs typeface="Lexend Deca"/>
              </a:defRPr>
            </a:lvl1pPr>
          </a:lstStyle>
          <a:p>
            <a:pPr lvl="0">
              <a:defRPr/>
            </a:pPr>
            <a:r>
              <a:rPr lang="de-DE"/>
              <a:t>Bei Bedarf ein kurzer Erklärtext (maximal drei Zeilen)</a:t>
            </a:r>
            <a:endParaRPr/>
          </a:p>
        </p:txBody>
      </p:sp>
      <p:sp>
        <p:nvSpPr>
          <p:cNvPr id="59" name="Freeform 34"/>
          <p:cNvSpPr/>
          <p:nvPr userDrawn="1"/>
        </p:nvSpPr>
        <p:spPr bwMode="auto">
          <a:xfrm>
            <a:off x="3978585" y="4110217"/>
            <a:ext cx="1354208" cy="341765"/>
          </a:xfrm>
          <a:custGeom>
            <a:avLst/>
            <a:gdLst/>
            <a:ahLst/>
            <a:cxnLst/>
            <a:rect l="l" t="t" r="r" b="b"/>
            <a:pathLst>
              <a:path w="814074" h="188626" extrusionOk="0">
                <a:moveTo>
                  <a:pt x="94313" y="0"/>
                </a:moveTo>
                <a:lnTo>
                  <a:pt x="719761" y="0"/>
                </a:lnTo>
                <a:cubicBezTo>
                  <a:pt x="744774" y="0"/>
                  <a:pt x="768763" y="9937"/>
                  <a:pt x="786450" y="27624"/>
                </a:cubicBezTo>
                <a:cubicBezTo>
                  <a:pt x="804137" y="45311"/>
                  <a:pt x="814074" y="69300"/>
                  <a:pt x="814074" y="94313"/>
                </a:cubicBezTo>
                <a:lnTo>
                  <a:pt x="814074" y="94313"/>
                </a:lnTo>
                <a:cubicBezTo>
                  <a:pt x="814074" y="146401"/>
                  <a:pt x="771849" y="188626"/>
                  <a:pt x="719761" y="188626"/>
                </a:cubicBezTo>
                <a:lnTo>
                  <a:pt x="94313" y="188626"/>
                </a:lnTo>
                <a:cubicBezTo>
                  <a:pt x="69300" y="188626"/>
                  <a:pt x="45311" y="178690"/>
                  <a:pt x="27624" y="161003"/>
                </a:cubicBezTo>
                <a:cubicBezTo>
                  <a:pt x="9937" y="143316"/>
                  <a:pt x="0" y="119327"/>
                  <a:pt x="0" y="94313"/>
                </a:cubicBezTo>
                <a:lnTo>
                  <a:pt x="0" y="94313"/>
                </a:lnTo>
                <a:cubicBezTo>
                  <a:pt x="0" y="69300"/>
                  <a:pt x="9937" y="45311"/>
                  <a:pt x="27624" y="27624"/>
                </a:cubicBezTo>
                <a:cubicBezTo>
                  <a:pt x="45311" y="9937"/>
                  <a:pt x="69300" y="0"/>
                  <a:pt x="94313" y="0"/>
                </a:cubicBezTo>
                <a:close/>
              </a:path>
            </a:pathLst>
          </a:custGeom>
          <a:solidFill>
            <a:srgbClr val="00AADA"/>
          </a:solidFill>
          <a:ln>
            <a:solidFill>
              <a:srgbClr val="00AADA"/>
            </a:solidFill>
          </a:ln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60" name="Textplatzhalter 9"/>
          <p:cNvSpPr>
            <a:spLocks noGrp="1"/>
          </p:cNvSpPr>
          <p:nvPr>
            <p:ph type="body" sz="quarter" idx="23" hasCustomPrompt="1"/>
          </p:nvPr>
        </p:nvSpPr>
        <p:spPr bwMode="auto">
          <a:xfrm>
            <a:off x="3540887" y="3695594"/>
            <a:ext cx="2229605" cy="419832"/>
          </a:xfrm>
          <a:prstGeom prst="rect">
            <a:avLst/>
          </a:prstGeom>
          <a:ln>
            <a:noFill/>
          </a:ln>
        </p:spPr>
        <p:txBody>
          <a:bodyPr anchor="ctr"/>
          <a:lstStyle>
            <a:lvl1pPr marL="0" indent="0" algn="ctr">
              <a:buNone/>
              <a:defRPr sz="1800" b="1">
                <a:solidFill>
                  <a:srgbClr val="00AADA"/>
                </a:solidFill>
                <a:latin typeface="Atkinson Hyperlegible"/>
              </a:defRPr>
            </a:lvl1pPr>
          </a:lstStyle>
          <a:p>
            <a:pPr lvl="0">
              <a:defRPr/>
            </a:pPr>
            <a:r>
              <a:rPr lang="de-DE"/>
              <a:t>PHASE 2</a:t>
            </a:r>
            <a:endParaRPr/>
          </a:p>
        </p:txBody>
      </p:sp>
      <p:sp>
        <p:nvSpPr>
          <p:cNvPr id="61" name="Textplatzhalter 12"/>
          <p:cNvSpPr>
            <a:spLocks noGrp="1"/>
          </p:cNvSpPr>
          <p:nvPr>
            <p:ph type="body" sz="quarter" idx="24" hasCustomPrompt="1"/>
          </p:nvPr>
        </p:nvSpPr>
        <p:spPr bwMode="auto">
          <a:xfrm>
            <a:off x="3978585" y="4183389"/>
            <a:ext cx="1354208" cy="215361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1">
                <a:solidFill>
                  <a:schemeClr val="bg1"/>
                </a:solidFill>
                <a:latin typeface="Lexend Deca"/>
                <a:cs typeface="Lexend Deca"/>
              </a:defRPr>
            </a:lvl1pPr>
          </a:lstStyle>
          <a:p>
            <a:pPr lvl="0">
              <a:defRPr/>
            </a:pPr>
            <a:r>
              <a:rPr lang="de-DE"/>
              <a:t>Xxx min</a:t>
            </a:r>
            <a:endParaRPr/>
          </a:p>
        </p:txBody>
      </p:sp>
      <p:sp>
        <p:nvSpPr>
          <p:cNvPr id="62" name="Textplatzhalter 12"/>
          <p:cNvSpPr>
            <a:spLocks noGrp="1"/>
          </p:cNvSpPr>
          <p:nvPr>
            <p:ph type="body" sz="quarter" idx="25" hasCustomPrompt="1"/>
          </p:nvPr>
        </p:nvSpPr>
        <p:spPr bwMode="auto">
          <a:xfrm>
            <a:off x="3362473" y="4564538"/>
            <a:ext cx="2586433" cy="724811"/>
          </a:xfrm>
          <a:prstGeom prst="rect">
            <a:avLst/>
          </a:prstGeom>
        </p:spPr>
        <p:txBody>
          <a:bodyPr anchor="ctr"/>
          <a:lstStyle>
            <a:lvl1pPr marL="0" indent="0" algn="ctr">
              <a:spcBef>
                <a:spcPts val="0"/>
              </a:spcBef>
              <a:buNone/>
              <a:defRPr sz="1600">
                <a:latin typeface="Atkinson Hyperlegible"/>
                <a:cs typeface="Lexend Deca"/>
              </a:defRPr>
            </a:lvl1pPr>
          </a:lstStyle>
          <a:p>
            <a:pPr lvl="0">
              <a:defRPr/>
            </a:pPr>
            <a:r>
              <a:rPr lang="de-DE"/>
              <a:t>Bei Bedarf ein kurzer Erklärtext (maximal drei Zeilen)</a:t>
            </a:r>
            <a:endParaRPr/>
          </a:p>
        </p:txBody>
      </p:sp>
      <p:sp>
        <p:nvSpPr>
          <p:cNvPr id="63" name="Freeform 34"/>
          <p:cNvSpPr/>
          <p:nvPr userDrawn="1"/>
        </p:nvSpPr>
        <p:spPr bwMode="auto">
          <a:xfrm>
            <a:off x="6869742" y="4061731"/>
            <a:ext cx="1354208" cy="341765"/>
          </a:xfrm>
          <a:custGeom>
            <a:avLst/>
            <a:gdLst/>
            <a:ahLst/>
            <a:cxnLst/>
            <a:rect l="l" t="t" r="r" b="b"/>
            <a:pathLst>
              <a:path w="814074" h="188626" extrusionOk="0">
                <a:moveTo>
                  <a:pt x="94313" y="0"/>
                </a:moveTo>
                <a:lnTo>
                  <a:pt x="719761" y="0"/>
                </a:lnTo>
                <a:cubicBezTo>
                  <a:pt x="744774" y="0"/>
                  <a:pt x="768763" y="9937"/>
                  <a:pt x="786450" y="27624"/>
                </a:cubicBezTo>
                <a:cubicBezTo>
                  <a:pt x="804137" y="45311"/>
                  <a:pt x="814074" y="69300"/>
                  <a:pt x="814074" y="94313"/>
                </a:cubicBezTo>
                <a:lnTo>
                  <a:pt x="814074" y="94313"/>
                </a:lnTo>
                <a:cubicBezTo>
                  <a:pt x="814074" y="146401"/>
                  <a:pt x="771849" y="188626"/>
                  <a:pt x="719761" y="188626"/>
                </a:cubicBezTo>
                <a:lnTo>
                  <a:pt x="94313" y="188626"/>
                </a:lnTo>
                <a:cubicBezTo>
                  <a:pt x="69300" y="188626"/>
                  <a:pt x="45311" y="178690"/>
                  <a:pt x="27624" y="161003"/>
                </a:cubicBezTo>
                <a:cubicBezTo>
                  <a:pt x="9937" y="143316"/>
                  <a:pt x="0" y="119327"/>
                  <a:pt x="0" y="94313"/>
                </a:cubicBezTo>
                <a:lnTo>
                  <a:pt x="0" y="94313"/>
                </a:lnTo>
                <a:cubicBezTo>
                  <a:pt x="0" y="69300"/>
                  <a:pt x="9937" y="45311"/>
                  <a:pt x="27624" y="27624"/>
                </a:cubicBezTo>
                <a:cubicBezTo>
                  <a:pt x="45311" y="9937"/>
                  <a:pt x="69300" y="0"/>
                  <a:pt x="94313" y="0"/>
                </a:cubicBezTo>
                <a:close/>
              </a:path>
            </a:pathLst>
          </a:custGeom>
          <a:solidFill>
            <a:srgbClr val="D42C67"/>
          </a:solidFill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64" name="Textplatzhalter 9"/>
          <p:cNvSpPr>
            <a:spLocks noGrp="1"/>
          </p:cNvSpPr>
          <p:nvPr>
            <p:ph type="body" sz="quarter" idx="27" hasCustomPrompt="1"/>
          </p:nvPr>
        </p:nvSpPr>
        <p:spPr bwMode="auto">
          <a:xfrm>
            <a:off x="6432044" y="3647108"/>
            <a:ext cx="2229605" cy="41983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800" b="1">
                <a:solidFill>
                  <a:srgbClr val="D42C67"/>
                </a:solidFill>
                <a:latin typeface="Atkinson Hyperlegible"/>
              </a:defRPr>
            </a:lvl1pPr>
          </a:lstStyle>
          <a:p>
            <a:pPr lvl="0">
              <a:defRPr/>
            </a:pPr>
            <a:r>
              <a:rPr lang="de-DE"/>
              <a:t>PHASE 3</a:t>
            </a:r>
            <a:endParaRPr/>
          </a:p>
        </p:txBody>
      </p:sp>
      <p:sp>
        <p:nvSpPr>
          <p:cNvPr id="65" name="Textplatzhalter 12"/>
          <p:cNvSpPr>
            <a:spLocks noGrp="1"/>
          </p:cNvSpPr>
          <p:nvPr>
            <p:ph type="body" sz="quarter" idx="28" hasCustomPrompt="1"/>
          </p:nvPr>
        </p:nvSpPr>
        <p:spPr bwMode="auto">
          <a:xfrm>
            <a:off x="6869742" y="4134903"/>
            <a:ext cx="1354208" cy="215361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1">
                <a:solidFill>
                  <a:schemeClr val="bg1"/>
                </a:solidFill>
                <a:latin typeface="Lexend Deca"/>
                <a:cs typeface="Lexend Deca"/>
              </a:defRPr>
            </a:lvl1pPr>
          </a:lstStyle>
          <a:p>
            <a:pPr lvl="0">
              <a:defRPr/>
            </a:pPr>
            <a:r>
              <a:rPr lang="de-DE"/>
              <a:t>Xxx min</a:t>
            </a:r>
            <a:endParaRPr/>
          </a:p>
        </p:txBody>
      </p:sp>
      <p:sp>
        <p:nvSpPr>
          <p:cNvPr id="66" name="Textplatzhalter 12"/>
          <p:cNvSpPr>
            <a:spLocks noGrp="1"/>
          </p:cNvSpPr>
          <p:nvPr>
            <p:ph type="body" sz="quarter" idx="29" hasCustomPrompt="1"/>
          </p:nvPr>
        </p:nvSpPr>
        <p:spPr bwMode="auto">
          <a:xfrm>
            <a:off x="6253630" y="4558438"/>
            <a:ext cx="2586433" cy="733010"/>
          </a:xfrm>
          <a:prstGeom prst="rect">
            <a:avLst/>
          </a:prstGeom>
        </p:spPr>
        <p:txBody>
          <a:bodyPr anchor="ctr"/>
          <a:lstStyle>
            <a:lvl1pPr marL="0" indent="0" algn="ctr">
              <a:spcBef>
                <a:spcPts val="0"/>
              </a:spcBef>
              <a:buNone/>
              <a:defRPr sz="1600">
                <a:latin typeface="Atkinson Hyperlegible"/>
                <a:cs typeface="Lexend Deca"/>
              </a:defRPr>
            </a:lvl1pPr>
          </a:lstStyle>
          <a:p>
            <a:pPr lvl="0">
              <a:defRPr/>
            </a:pPr>
            <a:r>
              <a:rPr lang="de-DE"/>
              <a:t>Bei Bedarf ein kurzer Erklärtext (maximal drei Zeilen)</a:t>
            </a:r>
            <a:endParaRPr/>
          </a:p>
        </p:txBody>
      </p:sp>
      <p:sp>
        <p:nvSpPr>
          <p:cNvPr id="67" name="Textplatzhalter 12"/>
          <p:cNvSpPr>
            <a:spLocks noGrp="1"/>
          </p:cNvSpPr>
          <p:nvPr>
            <p:ph type="body" sz="quarter" idx="31" hasCustomPrompt="1"/>
          </p:nvPr>
        </p:nvSpPr>
        <p:spPr bwMode="auto">
          <a:xfrm>
            <a:off x="5715001" y="6263804"/>
            <a:ext cx="6292878" cy="589643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0">
                <a:latin typeface="Lexend Deca"/>
                <a:cs typeface="Lexend Deca"/>
              </a:defRPr>
            </a:lvl1pPr>
          </a:lstStyle>
          <a:p>
            <a:pPr algn="r">
              <a:lnSpc>
                <a:spcPts val="1960"/>
              </a:lnSpc>
              <a:defRPr/>
            </a:pPr>
            <a:r>
              <a:rPr lang="en-US" sz="1200" b="1">
                <a:solidFill>
                  <a:srgbClr val="000000"/>
                </a:solidFill>
                <a:latin typeface="Lexend Deca"/>
                <a:ea typeface="Atkinson Hyperlegible Bold"/>
                <a:cs typeface="Lexend Deca"/>
              </a:rPr>
              <a:t>Kapitel x.x</a:t>
            </a:r>
            <a:r>
              <a:rPr lang="en-US" sz="1200">
                <a:solidFill>
                  <a:srgbClr val="000000"/>
                </a:solidFill>
                <a:latin typeface="Lexend Deca"/>
                <a:ea typeface="Atkinson Hyperlegible"/>
                <a:cs typeface="Lexend Deca"/>
              </a:rPr>
              <a:t> | Hier Titel der Lektion eingeben</a:t>
            </a:r>
            <a:endParaRPr/>
          </a:p>
        </p:txBody>
      </p:sp>
      <p:sp>
        <p:nvSpPr>
          <p:cNvPr id="68" name="TextBox 17"/>
          <p:cNvSpPr txBox="1"/>
          <p:nvPr userDrawn="1"/>
        </p:nvSpPr>
        <p:spPr bwMode="auto">
          <a:xfrm>
            <a:off x="505748" y="2955078"/>
            <a:ext cx="2586433" cy="2393319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1954"/>
              </a:lnSpc>
              <a:defRPr/>
            </a:pPr>
            <a:endParaRPr/>
          </a:p>
        </p:txBody>
      </p:sp>
      <p:sp>
        <p:nvSpPr>
          <p:cNvPr id="69" name="Textplatzhalter 22"/>
          <p:cNvSpPr>
            <a:spLocks noGrp="1"/>
          </p:cNvSpPr>
          <p:nvPr>
            <p:ph type="body" sz="quarter" idx="32" hasCustomPrompt="1"/>
          </p:nvPr>
        </p:nvSpPr>
        <p:spPr bwMode="auto">
          <a:xfrm>
            <a:off x="416762" y="336736"/>
            <a:ext cx="8754132" cy="1438276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2800">
                <a:solidFill>
                  <a:schemeClr val="bg1"/>
                </a:solidFill>
                <a:latin typeface="Lexend Deca"/>
                <a:cs typeface="Lexend Deca"/>
              </a:defRPr>
            </a:lvl1pPr>
          </a:lstStyle>
          <a:p>
            <a:pPr lvl="0">
              <a:defRPr/>
            </a:pPr>
            <a:r>
              <a:rPr lang="de-DE"/>
              <a:t>Xxx</a:t>
            </a:r>
            <a:endParaRPr/>
          </a:p>
          <a:p>
            <a:pPr lvl="0">
              <a:defRPr/>
            </a:pPr>
            <a:r>
              <a:rPr lang="de-DE"/>
              <a:t>Xxx Arbeitsauftrag/Leitfrage</a:t>
            </a:r>
            <a:endParaRPr/>
          </a:p>
          <a:p>
            <a:pPr lvl="0">
              <a:defRPr/>
            </a:pPr>
            <a:r>
              <a:rPr lang="de-DE"/>
              <a:t>Xxx </a:t>
            </a:r>
            <a:endParaRPr/>
          </a:p>
        </p:txBody>
      </p:sp>
      <p:sp>
        <p:nvSpPr>
          <p:cNvPr id="70" name="Textplatzhalter 22"/>
          <p:cNvSpPr>
            <a:spLocks noGrp="1"/>
          </p:cNvSpPr>
          <p:nvPr>
            <p:ph type="body" sz="quarter" idx="33" hasCustomPrompt="1"/>
          </p:nvPr>
        </p:nvSpPr>
        <p:spPr bwMode="auto">
          <a:xfrm>
            <a:off x="416762" y="1945579"/>
            <a:ext cx="8754132" cy="440643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1800">
                <a:solidFill>
                  <a:schemeClr val="tx1"/>
                </a:solidFill>
                <a:latin typeface="Lexend Deca"/>
                <a:cs typeface="Lexend Deca"/>
              </a:defRPr>
            </a:lvl1pPr>
          </a:lstStyle>
          <a:p>
            <a:pPr lvl="0">
              <a:defRPr/>
            </a:pPr>
            <a:r>
              <a:rPr lang="de-DE"/>
              <a:t>Methodenname</a:t>
            </a:r>
            <a:endParaRPr/>
          </a:p>
        </p:txBody>
      </p:sp>
      <p:sp>
        <p:nvSpPr>
          <p:cNvPr id="71" name="Freeform 16"/>
          <p:cNvSpPr/>
          <p:nvPr userDrawn="1"/>
        </p:nvSpPr>
        <p:spPr bwMode="auto">
          <a:xfrm>
            <a:off x="9100036" y="2718012"/>
            <a:ext cx="2586433" cy="2573435"/>
          </a:xfrm>
          <a:custGeom>
            <a:avLst/>
            <a:gdLst/>
            <a:ahLst/>
            <a:cxnLst/>
            <a:rect l="l" t="t" r="r" b="b"/>
            <a:pathLst>
              <a:path w="1098248" h="986972" extrusionOk="0">
                <a:moveTo>
                  <a:pt x="37132" y="0"/>
                </a:moveTo>
                <a:lnTo>
                  <a:pt x="1061116" y="0"/>
                </a:lnTo>
                <a:cubicBezTo>
                  <a:pt x="1070964" y="0"/>
                  <a:pt x="1080408" y="3912"/>
                  <a:pt x="1087372" y="10876"/>
                </a:cubicBezTo>
                <a:cubicBezTo>
                  <a:pt x="1094336" y="17839"/>
                  <a:pt x="1098248" y="27284"/>
                  <a:pt x="1098248" y="37132"/>
                </a:cubicBezTo>
                <a:lnTo>
                  <a:pt x="1098248" y="949839"/>
                </a:lnTo>
                <a:cubicBezTo>
                  <a:pt x="1098248" y="970347"/>
                  <a:pt x="1081623" y="986972"/>
                  <a:pt x="1061116" y="986972"/>
                </a:cubicBezTo>
                <a:lnTo>
                  <a:pt x="37132" y="986972"/>
                </a:lnTo>
                <a:cubicBezTo>
                  <a:pt x="27284" y="986972"/>
                  <a:pt x="17839" y="983059"/>
                  <a:pt x="10876" y="976096"/>
                </a:cubicBezTo>
                <a:cubicBezTo>
                  <a:pt x="3912" y="969132"/>
                  <a:pt x="0" y="959687"/>
                  <a:pt x="0" y="949839"/>
                </a:cubicBezTo>
                <a:lnTo>
                  <a:pt x="0" y="37132"/>
                </a:lnTo>
                <a:cubicBezTo>
                  <a:pt x="0" y="16625"/>
                  <a:pt x="16625" y="0"/>
                  <a:pt x="37132" y="0"/>
                </a:cubicBezTo>
                <a:close/>
              </a:path>
            </a:pathLst>
          </a:custGeom>
          <a:solidFill>
            <a:srgbClr val="FFFFFF"/>
          </a:solidFill>
          <a:ln w="38100" cap="sq">
            <a:solidFill>
              <a:srgbClr val="D33F01"/>
            </a:solidFill>
            <a:prstDash val="solid"/>
            <a:miter/>
          </a:ln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72" name="Freeform 31"/>
          <p:cNvSpPr/>
          <p:nvPr userDrawn="1"/>
        </p:nvSpPr>
        <p:spPr bwMode="auto">
          <a:xfrm>
            <a:off x="10175147" y="2516041"/>
            <a:ext cx="436208" cy="440642"/>
          </a:xfrm>
          <a:custGeom>
            <a:avLst/>
            <a:gdLst/>
            <a:ahLst/>
            <a:cxnLst/>
            <a:rect l="l" t="t" r="r" b="b"/>
            <a:pathLst>
              <a:path w="812800" h="812800" extrusionOk="0">
                <a:moveTo>
                  <a:pt x="406400" y="0"/>
                </a:moveTo>
                <a:cubicBezTo>
                  <a:pt x="181951" y="0"/>
                  <a:pt x="0" y="181951"/>
                  <a:pt x="0" y="406400"/>
                </a:cubicBezTo>
                <a:cubicBezTo>
                  <a:pt x="0" y="630849"/>
                  <a:pt x="181951" y="812800"/>
                  <a:pt x="406400" y="812800"/>
                </a:cubicBezTo>
                <a:cubicBezTo>
                  <a:pt x="630849" y="812800"/>
                  <a:pt x="812800" y="630849"/>
                  <a:pt x="812800" y="406400"/>
                </a:cubicBezTo>
                <a:cubicBezTo>
                  <a:pt x="812800" y="181951"/>
                  <a:pt x="630849" y="0"/>
                  <a:pt x="406400" y="0"/>
                </a:cubicBezTo>
                <a:close/>
              </a:path>
            </a:pathLst>
          </a:custGeom>
          <a:solidFill>
            <a:srgbClr val="FFFFFF"/>
          </a:solidFill>
          <a:ln w="38100" cap="sq">
            <a:solidFill>
              <a:srgbClr val="D33F01"/>
            </a:solidFill>
            <a:prstDash val="solid"/>
            <a:miter/>
          </a:ln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73" name="TextBox 32"/>
          <p:cNvSpPr txBox="1"/>
          <p:nvPr userDrawn="1"/>
        </p:nvSpPr>
        <p:spPr bwMode="auto">
          <a:xfrm>
            <a:off x="10216042" y="2542936"/>
            <a:ext cx="354418" cy="383841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2800"/>
              </a:lnSpc>
              <a:defRPr/>
            </a:pPr>
            <a:r>
              <a:rPr lang="en-US" sz="2000" b="1">
                <a:solidFill>
                  <a:srgbClr val="000000"/>
                </a:solidFill>
                <a:latin typeface="Atkinson Hyperlegible Bold"/>
                <a:ea typeface="Atkinson Hyperlegible Bold"/>
                <a:cs typeface="Atkinson Hyperlegible Bold"/>
              </a:rPr>
              <a:t>4</a:t>
            </a:r>
            <a:endParaRPr/>
          </a:p>
        </p:txBody>
      </p:sp>
      <p:sp>
        <p:nvSpPr>
          <p:cNvPr id="74" name="Freeform 34"/>
          <p:cNvSpPr/>
          <p:nvPr userDrawn="1"/>
        </p:nvSpPr>
        <p:spPr bwMode="auto">
          <a:xfrm>
            <a:off x="9716147" y="4050101"/>
            <a:ext cx="1354208" cy="341765"/>
          </a:xfrm>
          <a:custGeom>
            <a:avLst/>
            <a:gdLst/>
            <a:ahLst/>
            <a:cxnLst/>
            <a:rect l="l" t="t" r="r" b="b"/>
            <a:pathLst>
              <a:path w="814074" h="188626" extrusionOk="0">
                <a:moveTo>
                  <a:pt x="94313" y="0"/>
                </a:moveTo>
                <a:lnTo>
                  <a:pt x="719761" y="0"/>
                </a:lnTo>
                <a:cubicBezTo>
                  <a:pt x="744774" y="0"/>
                  <a:pt x="768763" y="9937"/>
                  <a:pt x="786450" y="27624"/>
                </a:cubicBezTo>
                <a:cubicBezTo>
                  <a:pt x="804137" y="45311"/>
                  <a:pt x="814074" y="69300"/>
                  <a:pt x="814074" y="94313"/>
                </a:cubicBezTo>
                <a:lnTo>
                  <a:pt x="814074" y="94313"/>
                </a:lnTo>
                <a:cubicBezTo>
                  <a:pt x="814074" y="146401"/>
                  <a:pt x="771849" y="188626"/>
                  <a:pt x="719761" y="188626"/>
                </a:cubicBezTo>
                <a:lnTo>
                  <a:pt x="94313" y="188626"/>
                </a:lnTo>
                <a:cubicBezTo>
                  <a:pt x="69300" y="188626"/>
                  <a:pt x="45311" y="178690"/>
                  <a:pt x="27624" y="161003"/>
                </a:cubicBezTo>
                <a:cubicBezTo>
                  <a:pt x="9937" y="143316"/>
                  <a:pt x="0" y="119327"/>
                  <a:pt x="0" y="94313"/>
                </a:cubicBezTo>
                <a:lnTo>
                  <a:pt x="0" y="94313"/>
                </a:lnTo>
                <a:cubicBezTo>
                  <a:pt x="0" y="69300"/>
                  <a:pt x="9937" y="45311"/>
                  <a:pt x="27624" y="27624"/>
                </a:cubicBezTo>
                <a:cubicBezTo>
                  <a:pt x="45311" y="9937"/>
                  <a:pt x="69300" y="0"/>
                  <a:pt x="94313" y="0"/>
                </a:cubicBezTo>
                <a:close/>
              </a:path>
            </a:pathLst>
          </a:custGeom>
          <a:solidFill>
            <a:srgbClr val="D33F01"/>
          </a:solidFill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75" name="Textplatzhalter 9"/>
          <p:cNvSpPr>
            <a:spLocks noGrp="1"/>
          </p:cNvSpPr>
          <p:nvPr>
            <p:ph type="body" sz="quarter" idx="34" hasCustomPrompt="1"/>
          </p:nvPr>
        </p:nvSpPr>
        <p:spPr bwMode="auto">
          <a:xfrm>
            <a:off x="9278450" y="3635478"/>
            <a:ext cx="2229605" cy="41983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800" b="1">
                <a:solidFill>
                  <a:srgbClr val="D33F01"/>
                </a:solidFill>
                <a:latin typeface="Atkinson Hyperlegible"/>
              </a:defRPr>
            </a:lvl1pPr>
          </a:lstStyle>
          <a:p>
            <a:pPr lvl="0">
              <a:defRPr/>
            </a:pPr>
            <a:r>
              <a:rPr lang="de-DE"/>
              <a:t>PHASE 4</a:t>
            </a:r>
            <a:endParaRPr/>
          </a:p>
        </p:txBody>
      </p:sp>
      <p:sp>
        <p:nvSpPr>
          <p:cNvPr id="76" name="Textplatzhalter 12"/>
          <p:cNvSpPr>
            <a:spLocks noGrp="1"/>
          </p:cNvSpPr>
          <p:nvPr>
            <p:ph type="body" sz="quarter" idx="35" hasCustomPrompt="1"/>
          </p:nvPr>
        </p:nvSpPr>
        <p:spPr bwMode="auto">
          <a:xfrm>
            <a:off x="9716147" y="4123273"/>
            <a:ext cx="1354208" cy="215361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1">
                <a:solidFill>
                  <a:schemeClr val="bg1"/>
                </a:solidFill>
                <a:latin typeface="Lexend Deca"/>
                <a:cs typeface="Lexend Deca"/>
              </a:defRPr>
            </a:lvl1pPr>
          </a:lstStyle>
          <a:p>
            <a:pPr lvl="0">
              <a:defRPr/>
            </a:pPr>
            <a:r>
              <a:rPr lang="de-DE"/>
              <a:t>Xxx min</a:t>
            </a:r>
            <a:endParaRPr/>
          </a:p>
        </p:txBody>
      </p:sp>
      <p:sp>
        <p:nvSpPr>
          <p:cNvPr id="77" name="Textplatzhalter 12"/>
          <p:cNvSpPr>
            <a:spLocks noGrp="1"/>
          </p:cNvSpPr>
          <p:nvPr>
            <p:ph type="body" sz="quarter" idx="36" hasCustomPrompt="1"/>
          </p:nvPr>
        </p:nvSpPr>
        <p:spPr bwMode="auto">
          <a:xfrm>
            <a:off x="9100036" y="4546808"/>
            <a:ext cx="2586433" cy="733010"/>
          </a:xfrm>
          <a:prstGeom prst="rect">
            <a:avLst/>
          </a:prstGeom>
        </p:spPr>
        <p:txBody>
          <a:bodyPr anchor="ctr"/>
          <a:lstStyle>
            <a:lvl1pPr marL="0" indent="0" algn="ctr">
              <a:spcBef>
                <a:spcPts val="0"/>
              </a:spcBef>
              <a:buNone/>
              <a:defRPr sz="1600">
                <a:latin typeface="Atkinson Hyperlegible"/>
                <a:cs typeface="Lexend Deca"/>
              </a:defRPr>
            </a:lvl1pPr>
          </a:lstStyle>
          <a:p>
            <a:pPr lvl="0">
              <a:defRPr/>
            </a:pPr>
            <a:r>
              <a:rPr lang="de-DE"/>
              <a:t>Bei Bedarf ein kurzer Erklärtext (maximal drei Zeilen)</a:t>
            </a:r>
            <a:endParaRPr/>
          </a:p>
        </p:txBody>
      </p:sp>
      <p:sp>
        <p:nvSpPr>
          <p:cNvPr id="80" name="Abgerundetes Rechteck 79"/>
          <p:cNvSpPr/>
          <p:nvPr userDrawn="1"/>
        </p:nvSpPr>
        <p:spPr bwMode="auto">
          <a:xfrm>
            <a:off x="494503" y="5548595"/>
            <a:ext cx="11202992" cy="573191"/>
          </a:xfrm>
          <a:prstGeom prst="roundRect">
            <a:avLst>
              <a:gd name="adj" fmla="val 13216"/>
            </a:avLst>
          </a:prstGeom>
          <a:solidFill>
            <a:srgbClr val="F8F9FA"/>
          </a:solidFill>
          <a:ln w="38100">
            <a:solidFill>
              <a:srgbClr val="DEE2E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de-DE" sz="2800">
                <a:solidFill>
                  <a:schemeClr val="tx1"/>
                </a:solidFill>
                <a:latin typeface="Lexend Deca"/>
                <a:cs typeface="Lexend Deca"/>
              </a:rPr>
              <a:t>Gesamtdauer: </a:t>
            </a:r>
            <a:r>
              <a:rPr lang="de-DE" sz="2800">
                <a:solidFill>
                  <a:srgbClr val="F8FAFB"/>
                </a:solidFill>
                <a:latin typeface="Lexend Deca"/>
                <a:cs typeface="Lexend Deca"/>
              </a:rPr>
              <a:t>XXX</a:t>
            </a:r>
            <a:r>
              <a:rPr lang="de-DE" sz="2800">
                <a:solidFill>
                  <a:schemeClr val="tx1"/>
                </a:solidFill>
                <a:latin typeface="Lexend Deca"/>
                <a:cs typeface="Lexend Deca"/>
              </a:rPr>
              <a:t> min</a:t>
            </a:r>
            <a:endParaRPr/>
          </a:p>
        </p:txBody>
      </p:sp>
      <p:sp>
        <p:nvSpPr>
          <p:cNvPr id="81" name="Textplatzhalter 12"/>
          <p:cNvSpPr>
            <a:spLocks noGrp="1"/>
          </p:cNvSpPr>
          <p:nvPr>
            <p:ph type="body" sz="quarter" idx="11" hasCustomPrompt="1"/>
          </p:nvPr>
        </p:nvSpPr>
        <p:spPr bwMode="auto">
          <a:xfrm>
            <a:off x="6395884" y="5619463"/>
            <a:ext cx="1088028" cy="568320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>
                <a:latin typeface="Lexend Deca"/>
                <a:cs typeface="Lexend Deca"/>
              </a:defRPr>
            </a:lvl1pPr>
          </a:lstStyle>
          <a:p>
            <a:pPr lvl="0">
              <a:defRPr/>
            </a:pPr>
            <a:r>
              <a:rPr lang="de-DE"/>
              <a:t>xxx</a:t>
            </a:r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4-Phasen-Methode v2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1" name="Freeform 16"/>
          <p:cNvSpPr/>
          <p:nvPr userDrawn="1"/>
        </p:nvSpPr>
        <p:spPr bwMode="auto">
          <a:xfrm>
            <a:off x="6253630" y="2729642"/>
            <a:ext cx="2586433" cy="2573435"/>
          </a:xfrm>
          <a:custGeom>
            <a:avLst/>
            <a:gdLst/>
            <a:ahLst/>
            <a:cxnLst/>
            <a:rect l="l" t="t" r="r" b="b"/>
            <a:pathLst>
              <a:path w="1098248" h="986972" extrusionOk="0">
                <a:moveTo>
                  <a:pt x="37132" y="0"/>
                </a:moveTo>
                <a:lnTo>
                  <a:pt x="1061116" y="0"/>
                </a:lnTo>
                <a:cubicBezTo>
                  <a:pt x="1070964" y="0"/>
                  <a:pt x="1080408" y="3912"/>
                  <a:pt x="1087372" y="10876"/>
                </a:cubicBezTo>
                <a:cubicBezTo>
                  <a:pt x="1094336" y="17839"/>
                  <a:pt x="1098248" y="27284"/>
                  <a:pt x="1098248" y="37132"/>
                </a:cubicBezTo>
                <a:lnTo>
                  <a:pt x="1098248" y="949839"/>
                </a:lnTo>
                <a:cubicBezTo>
                  <a:pt x="1098248" y="970347"/>
                  <a:pt x="1081623" y="986972"/>
                  <a:pt x="1061116" y="986972"/>
                </a:cubicBezTo>
                <a:lnTo>
                  <a:pt x="37132" y="986972"/>
                </a:lnTo>
                <a:cubicBezTo>
                  <a:pt x="27284" y="986972"/>
                  <a:pt x="17839" y="983059"/>
                  <a:pt x="10876" y="976096"/>
                </a:cubicBezTo>
                <a:cubicBezTo>
                  <a:pt x="3912" y="969132"/>
                  <a:pt x="0" y="959687"/>
                  <a:pt x="0" y="949839"/>
                </a:cubicBezTo>
                <a:lnTo>
                  <a:pt x="0" y="37132"/>
                </a:lnTo>
                <a:cubicBezTo>
                  <a:pt x="0" y="16625"/>
                  <a:pt x="16625" y="0"/>
                  <a:pt x="37132" y="0"/>
                </a:cubicBezTo>
                <a:close/>
              </a:path>
            </a:pathLst>
          </a:custGeom>
          <a:solidFill>
            <a:srgbClr val="FFFFFF"/>
          </a:solidFill>
          <a:ln w="38100" cap="sq">
            <a:solidFill>
              <a:srgbClr val="D42C67"/>
            </a:solidFill>
            <a:prstDash val="solid"/>
            <a:miter/>
          </a:ln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12" name="Freeform 16"/>
          <p:cNvSpPr/>
          <p:nvPr userDrawn="1"/>
        </p:nvSpPr>
        <p:spPr bwMode="auto">
          <a:xfrm>
            <a:off x="505747" y="2729642"/>
            <a:ext cx="2586434" cy="2573435"/>
          </a:xfrm>
          <a:custGeom>
            <a:avLst/>
            <a:gdLst/>
            <a:ahLst/>
            <a:cxnLst/>
            <a:rect l="l" t="t" r="r" b="b"/>
            <a:pathLst>
              <a:path w="1098248" h="986972" extrusionOk="0">
                <a:moveTo>
                  <a:pt x="37132" y="0"/>
                </a:moveTo>
                <a:lnTo>
                  <a:pt x="1061116" y="0"/>
                </a:lnTo>
                <a:cubicBezTo>
                  <a:pt x="1070964" y="0"/>
                  <a:pt x="1080408" y="3912"/>
                  <a:pt x="1087372" y="10876"/>
                </a:cubicBezTo>
                <a:cubicBezTo>
                  <a:pt x="1094336" y="17839"/>
                  <a:pt x="1098248" y="27284"/>
                  <a:pt x="1098248" y="37132"/>
                </a:cubicBezTo>
                <a:lnTo>
                  <a:pt x="1098248" y="949839"/>
                </a:lnTo>
                <a:cubicBezTo>
                  <a:pt x="1098248" y="970347"/>
                  <a:pt x="1081623" y="986972"/>
                  <a:pt x="1061116" y="986972"/>
                </a:cubicBezTo>
                <a:lnTo>
                  <a:pt x="37132" y="986972"/>
                </a:lnTo>
                <a:cubicBezTo>
                  <a:pt x="27284" y="986972"/>
                  <a:pt x="17839" y="983059"/>
                  <a:pt x="10876" y="976096"/>
                </a:cubicBezTo>
                <a:cubicBezTo>
                  <a:pt x="3912" y="969132"/>
                  <a:pt x="0" y="959687"/>
                  <a:pt x="0" y="949839"/>
                </a:cubicBezTo>
                <a:lnTo>
                  <a:pt x="0" y="37132"/>
                </a:lnTo>
                <a:cubicBezTo>
                  <a:pt x="0" y="16625"/>
                  <a:pt x="16625" y="0"/>
                  <a:pt x="37132" y="0"/>
                </a:cubicBezTo>
                <a:close/>
              </a:path>
            </a:pathLst>
          </a:custGeom>
          <a:solidFill>
            <a:srgbClr val="FFFFFF"/>
          </a:solidFill>
          <a:ln w="38100" cap="sq">
            <a:solidFill>
              <a:srgbClr val="008204"/>
            </a:solidFill>
            <a:prstDash val="solid"/>
            <a:miter/>
          </a:ln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17" name="Freeform 31"/>
          <p:cNvSpPr/>
          <p:nvPr userDrawn="1"/>
        </p:nvSpPr>
        <p:spPr bwMode="auto">
          <a:xfrm>
            <a:off x="1580860" y="2527672"/>
            <a:ext cx="436208" cy="440642"/>
          </a:xfrm>
          <a:custGeom>
            <a:avLst/>
            <a:gdLst/>
            <a:ahLst/>
            <a:cxnLst/>
            <a:rect l="l" t="t" r="r" b="b"/>
            <a:pathLst>
              <a:path w="812800" h="812800" extrusionOk="0">
                <a:moveTo>
                  <a:pt x="406400" y="0"/>
                </a:moveTo>
                <a:cubicBezTo>
                  <a:pt x="181951" y="0"/>
                  <a:pt x="0" y="181951"/>
                  <a:pt x="0" y="406400"/>
                </a:cubicBezTo>
                <a:cubicBezTo>
                  <a:pt x="0" y="630849"/>
                  <a:pt x="181951" y="812800"/>
                  <a:pt x="406400" y="812800"/>
                </a:cubicBezTo>
                <a:cubicBezTo>
                  <a:pt x="630849" y="812800"/>
                  <a:pt x="812800" y="630849"/>
                  <a:pt x="812800" y="406400"/>
                </a:cubicBezTo>
                <a:cubicBezTo>
                  <a:pt x="812800" y="181951"/>
                  <a:pt x="630849" y="0"/>
                  <a:pt x="406400" y="0"/>
                </a:cubicBezTo>
                <a:close/>
              </a:path>
            </a:pathLst>
          </a:custGeom>
          <a:solidFill>
            <a:srgbClr val="FFFFFF"/>
          </a:solidFill>
          <a:ln w="38100" cap="sq">
            <a:solidFill>
              <a:srgbClr val="008204"/>
            </a:solidFill>
            <a:prstDash val="solid"/>
            <a:miter/>
          </a:ln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18" name="TextBox 32"/>
          <p:cNvSpPr txBox="1"/>
          <p:nvPr userDrawn="1"/>
        </p:nvSpPr>
        <p:spPr bwMode="auto">
          <a:xfrm>
            <a:off x="1621755" y="2554566"/>
            <a:ext cx="354418" cy="383841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2800"/>
              </a:lnSpc>
              <a:defRPr/>
            </a:pPr>
            <a:r>
              <a:rPr lang="en-US" sz="2000" b="1">
                <a:solidFill>
                  <a:srgbClr val="000000"/>
                </a:solidFill>
                <a:latin typeface="Atkinson Hyperlegible Bold"/>
                <a:ea typeface="Atkinson Hyperlegible Bold"/>
                <a:cs typeface="Atkinson Hyperlegible Bold"/>
              </a:rPr>
              <a:t>1</a:t>
            </a:r>
            <a:endParaRPr/>
          </a:p>
        </p:txBody>
      </p:sp>
      <p:sp>
        <p:nvSpPr>
          <p:cNvPr id="22" name="Freeform 16"/>
          <p:cNvSpPr/>
          <p:nvPr userDrawn="1"/>
        </p:nvSpPr>
        <p:spPr bwMode="auto">
          <a:xfrm>
            <a:off x="3362473" y="2729642"/>
            <a:ext cx="2586433" cy="2569320"/>
          </a:xfrm>
          <a:custGeom>
            <a:avLst/>
            <a:gdLst/>
            <a:ahLst/>
            <a:cxnLst/>
            <a:rect l="l" t="t" r="r" b="b"/>
            <a:pathLst>
              <a:path w="1098248" h="986972" extrusionOk="0">
                <a:moveTo>
                  <a:pt x="37132" y="0"/>
                </a:moveTo>
                <a:lnTo>
                  <a:pt x="1061116" y="0"/>
                </a:lnTo>
                <a:cubicBezTo>
                  <a:pt x="1070964" y="0"/>
                  <a:pt x="1080408" y="3912"/>
                  <a:pt x="1087372" y="10876"/>
                </a:cubicBezTo>
                <a:cubicBezTo>
                  <a:pt x="1094336" y="17839"/>
                  <a:pt x="1098248" y="27284"/>
                  <a:pt x="1098248" y="37132"/>
                </a:cubicBezTo>
                <a:lnTo>
                  <a:pt x="1098248" y="949839"/>
                </a:lnTo>
                <a:cubicBezTo>
                  <a:pt x="1098248" y="970347"/>
                  <a:pt x="1081623" y="986972"/>
                  <a:pt x="1061116" y="986972"/>
                </a:cubicBezTo>
                <a:lnTo>
                  <a:pt x="37132" y="986972"/>
                </a:lnTo>
                <a:cubicBezTo>
                  <a:pt x="27284" y="986972"/>
                  <a:pt x="17839" y="983059"/>
                  <a:pt x="10876" y="976096"/>
                </a:cubicBezTo>
                <a:cubicBezTo>
                  <a:pt x="3912" y="969132"/>
                  <a:pt x="0" y="959687"/>
                  <a:pt x="0" y="949839"/>
                </a:cubicBezTo>
                <a:lnTo>
                  <a:pt x="0" y="37132"/>
                </a:lnTo>
                <a:cubicBezTo>
                  <a:pt x="0" y="16625"/>
                  <a:pt x="16625" y="0"/>
                  <a:pt x="37132" y="0"/>
                </a:cubicBezTo>
                <a:close/>
              </a:path>
            </a:pathLst>
          </a:custGeom>
          <a:solidFill>
            <a:srgbClr val="FFFFFF"/>
          </a:solidFill>
          <a:ln w="38100" cap="sq">
            <a:solidFill>
              <a:srgbClr val="00AADA"/>
            </a:solidFill>
            <a:prstDash val="solid"/>
            <a:miter/>
          </a:ln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46" name="TextBox 17"/>
          <p:cNvSpPr txBox="1"/>
          <p:nvPr userDrawn="1"/>
        </p:nvSpPr>
        <p:spPr bwMode="auto">
          <a:xfrm>
            <a:off x="3362473" y="2972051"/>
            <a:ext cx="2586433" cy="2393319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1954"/>
              </a:lnSpc>
              <a:defRPr/>
            </a:pPr>
            <a:endParaRPr/>
          </a:p>
        </p:txBody>
      </p:sp>
      <p:sp>
        <p:nvSpPr>
          <p:cNvPr id="47" name="Freeform 31"/>
          <p:cNvSpPr/>
          <p:nvPr userDrawn="1"/>
        </p:nvSpPr>
        <p:spPr bwMode="auto">
          <a:xfrm>
            <a:off x="4437585" y="2527672"/>
            <a:ext cx="436208" cy="440642"/>
          </a:xfrm>
          <a:custGeom>
            <a:avLst/>
            <a:gdLst/>
            <a:ahLst/>
            <a:cxnLst/>
            <a:rect l="l" t="t" r="r" b="b"/>
            <a:pathLst>
              <a:path w="812800" h="812800" extrusionOk="0">
                <a:moveTo>
                  <a:pt x="406400" y="0"/>
                </a:moveTo>
                <a:cubicBezTo>
                  <a:pt x="181951" y="0"/>
                  <a:pt x="0" y="181951"/>
                  <a:pt x="0" y="406400"/>
                </a:cubicBezTo>
                <a:cubicBezTo>
                  <a:pt x="0" y="630849"/>
                  <a:pt x="181951" y="812800"/>
                  <a:pt x="406400" y="812800"/>
                </a:cubicBezTo>
                <a:cubicBezTo>
                  <a:pt x="630849" y="812800"/>
                  <a:pt x="812800" y="630849"/>
                  <a:pt x="812800" y="406400"/>
                </a:cubicBezTo>
                <a:cubicBezTo>
                  <a:pt x="812800" y="181951"/>
                  <a:pt x="630849" y="0"/>
                  <a:pt x="406400" y="0"/>
                </a:cubicBezTo>
                <a:close/>
              </a:path>
            </a:pathLst>
          </a:custGeom>
          <a:solidFill>
            <a:srgbClr val="FFFFFF"/>
          </a:solidFill>
          <a:ln w="38100" cap="sq">
            <a:solidFill>
              <a:srgbClr val="00AADA"/>
            </a:solidFill>
            <a:prstDash val="solid"/>
            <a:miter/>
          </a:ln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48" name="TextBox 32"/>
          <p:cNvSpPr txBox="1"/>
          <p:nvPr userDrawn="1"/>
        </p:nvSpPr>
        <p:spPr bwMode="auto">
          <a:xfrm>
            <a:off x="4478480" y="2554566"/>
            <a:ext cx="354418" cy="383841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2800"/>
              </a:lnSpc>
              <a:defRPr/>
            </a:pPr>
            <a:r>
              <a:rPr lang="en-US" sz="2000" b="1">
                <a:solidFill>
                  <a:srgbClr val="000000"/>
                </a:solidFill>
                <a:latin typeface="Atkinson Hyperlegible Bold"/>
                <a:ea typeface="Atkinson Hyperlegible Bold"/>
                <a:cs typeface="Atkinson Hyperlegible Bold"/>
              </a:rPr>
              <a:t>2</a:t>
            </a:r>
            <a:endParaRPr/>
          </a:p>
        </p:txBody>
      </p:sp>
      <p:sp>
        <p:nvSpPr>
          <p:cNvPr id="49" name="Freeform 31"/>
          <p:cNvSpPr/>
          <p:nvPr userDrawn="1"/>
        </p:nvSpPr>
        <p:spPr bwMode="auto">
          <a:xfrm>
            <a:off x="7328742" y="2527672"/>
            <a:ext cx="436208" cy="440642"/>
          </a:xfrm>
          <a:custGeom>
            <a:avLst/>
            <a:gdLst/>
            <a:ahLst/>
            <a:cxnLst/>
            <a:rect l="l" t="t" r="r" b="b"/>
            <a:pathLst>
              <a:path w="812800" h="812800" extrusionOk="0">
                <a:moveTo>
                  <a:pt x="406400" y="0"/>
                </a:moveTo>
                <a:cubicBezTo>
                  <a:pt x="181951" y="0"/>
                  <a:pt x="0" y="181951"/>
                  <a:pt x="0" y="406400"/>
                </a:cubicBezTo>
                <a:cubicBezTo>
                  <a:pt x="0" y="630849"/>
                  <a:pt x="181951" y="812800"/>
                  <a:pt x="406400" y="812800"/>
                </a:cubicBezTo>
                <a:cubicBezTo>
                  <a:pt x="630849" y="812800"/>
                  <a:pt x="812800" y="630849"/>
                  <a:pt x="812800" y="406400"/>
                </a:cubicBezTo>
                <a:cubicBezTo>
                  <a:pt x="812800" y="181951"/>
                  <a:pt x="630849" y="0"/>
                  <a:pt x="406400" y="0"/>
                </a:cubicBezTo>
                <a:close/>
              </a:path>
            </a:pathLst>
          </a:custGeom>
          <a:solidFill>
            <a:srgbClr val="FFFFFF"/>
          </a:solidFill>
          <a:ln w="38100" cap="sq">
            <a:solidFill>
              <a:srgbClr val="D42C67"/>
            </a:solidFill>
            <a:prstDash val="solid"/>
            <a:miter/>
          </a:ln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50" name="TextBox 32"/>
          <p:cNvSpPr txBox="1"/>
          <p:nvPr userDrawn="1"/>
        </p:nvSpPr>
        <p:spPr bwMode="auto">
          <a:xfrm>
            <a:off x="7369637" y="2554566"/>
            <a:ext cx="354418" cy="383841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2800"/>
              </a:lnSpc>
              <a:defRPr/>
            </a:pPr>
            <a:r>
              <a:rPr lang="en-US" sz="2000" b="1">
                <a:solidFill>
                  <a:srgbClr val="000000"/>
                </a:solidFill>
                <a:latin typeface="Atkinson Hyperlegible Bold"/>
                <a:ea typeface="Atkinson Hyperlegible Bold"/>
                <a:cs typeface="Atkinson Hyperlegible Bold"/>
              </a:rPr>
              <a:t>3</a:t>
            </a:r>
            <a:endParaRPr/>
          </a:p>
        </p:txBody>
      </p:sp>
      <p:sp>
        <p:nvSpPr>
          <p:cNvPr id="56" name="Textplatzhalter 9"/>
          <p:cNvSpPr>
            <a:spLocks noGrp="1"/>
          </p:cNvSpPr>
          <p:nvPr>
            <p:ph type="body" sz="quarter" idx="12" hasCustomPrompt="1"/>
          </p:nvPr>
        </p:nvSpPr>
        <p:spPr bwMode="auto">
          <a:xfrm>
            <a:off x="684162" y="3670213"/>
            <a:ext cx="2229605" cy="41983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800" b="1">
                <a:solidFill>
                  <a:srgbClr val="008204"/>
                </a:solidFill>
                <a:latin typeface="Atkinson Hyperlegible"/>
              </a:defRPr>
            </a:lvl1pPr>
          </a:lstStyle>
          <a:p>
            <a:pPr lvl="0">
              <a:defRPr/>
            </a:pPr>
            <a:r>
              <a:rPr lang="de-DE"/>
              <a:t>PHASE 1</a:t>
            </a:r>
            <a:endParaRPr/>
          </a:p>
        </p:txBody>
      </p:sp>
      <p:sp>
        <p:nvSpPr>
          <p:cNvPr id="58" name="Textplatzhalter 12"/>
          <p:cNvSpPr>
            <a:spLocks noGrp="1"/>
          </p:cNvSpPr>
          <p:nvPr>
            <p:ph type="body" sz="quarter" idx="18" hasCustomPrompt="1"/>
          </p:nvPr>
        </p:nvSpPr>
        <p:spPr bwMode="auto">
          <a:xfrm>
            <a:off x="505748" y="4108221"/>
            <a:ext cx="2586433" cy="1182416"/>
          </a:xfrm>
          <a:prstGeom prst="rect">
            <a:avLst/>
          </a:prstGeom>
        </p:spPr>
        <p:txBody>
          <a:bodyPr anchor="ctr"/>
          <a:lstStyle>
            <a:lvl1pPr marL="0" indent="0" algn="ctr">
              <a:spcBef>
                <a:spcPts val="0"/>
              </a:spcBef>
              <a:buNone/>
              <a:defRPr sz="1600">
                <a:latin typeface="Atkinson Hyperlegible"/>
                <a:cs typeface="Lexend Deca"/>
              </a:defRPr>
            </a:lvl1pPr>
          </a:lstStyle>
          <a:p>
            <a:pPr lvl="0">
              <a:defRPr/>
            </a:pPr>
            <a:r>
              <a:rPr lang="de-DE"/>
              <a:t>Bei Bedarf ein kurzer Erklärtext (maximal fünf Zeilen)</a:t>
            </a:r>
            <a:endParaRPr/>
          </a:p>
        </p:txBody>
      </p:sp>
      <p:sp>
        <p:nvSpPr>
          <p:cNvPr id="60" name="Textplatzhalter 9"/>
          <p:cNvSpPr>
            <a:spLocks noGrp="1"/>
          </p:cNvSpPr>
          <p:nvPr>
            <p:ph type="body" sz="quarter" idx="23" hasCustomPrompt="1"/>
          </p:nvPr>
        </p:nvSpPr>
        <p:spPr bwMode="auto">
          <a:xfrm>
            <a:off x="3540887" y="3695594"/>
            <a:ext cx="2229605" cy="419832"/>
          </a:xfrm>
          <a:prstGeom prst="rect">
            <a:avLst/>
          </a:prstGeom>
          <a:ln>
            <a:noFill/>
          </a:ln>
        </p:spPr>
        <p:txBody>
          <a:bodyPr anchor="ctr"/>
          <a:lstStyle>
            <a:lvl1pPr marL="0" indent="0" algn="ctr">
              <a:buNone/>
              <a:defRPr sz="1800" b="1">
                <a:solidFill>
                  <a:srgbClr val="00AADA"/>
                </a:solidFill>
                <a:latin typeface="Atkinson Hyperlegible"/>
              </a:defRPr>
            </a:lvl1pPr>
          </a:lstStyle>
          <a:p>
            <a:pPr lvl="0">
              <a:defRPr/>
            </a:pPr>
            <a:r>
              <a:rPr lang="de-DE"/>
              <a:t>PHASE 2</a:t>
            </a:r>
            <a:endParaRPr/>
          </a:p>
        </p:txBody>
      </p:sp>
      <p:sp>
        <p:nvSpPr>
          <p:cNvPr id="62" name="Textplatzhalter 12"/>
          <p:cNvSpPr>
            <a:spLocks noGrp="1"/>
          </p:cNvSpPr>
          <p:nvPr>
            <p:ph type="body" sz="quarter" idx="25" hasCustomPrompt="1"/>
          </p:nvPr>
        </p:nvSpPr>
        <p:spPr bwMode="auto">
          <a:xfrm>
            <a:off x="3362473" y="4148896"/>
            <a:ext cx="2586433" cy="1140453"/>
          </a:xfrm>
          <a:prstGeom prst="rect">
            <a:avLst/>
          </a:prstGeom>
        </p:spPr>
        <p:txBody>
          <a:bodyPr anchor="ctr"/>
          <a:lstStyle>
            <a:lvl1pPr marL="0" indent="0" algn="ctr">
              <a:spcBef>
                <a:spcPts val="0"/>
              </a:spcBef>
              <a:buNone/>
              <a:defRPr sz="1600">
                <a:latin typeface="Atkinson Hyperlegible"/>
                <a:cs typeface="Lexend Deca"/>
              </a:defRPr>
            </a:lvl1pPr>
          </a:lstStyle>
          <a:p>
            <a:pPr lvl="0">
              <a:defRPr/>
            </a:pPr>
            <a:r>
              <a:rPr lang="de-DE"/>
              <a:t>Bei Bedarf ein kurzer Erklärtext (maximal fünf Zeilen)</a:t>
            </a:r>
            <a:endParaRPr/>
          </a:p>
        </p:txBody>
      </p:sp>
      <p:sp>
        <p:nvSpPr>
          <p:cNvPr id="64" name="Textplatzhalter 9"/>
          <p:cNvSpPr>
            <a:spLocks noGrp="1"/>
          </p:cNvSpPr>
          <p:nvPr>
            <p:ph type="body" sz="quarter" idx="27" hasCustomPrompt="1"/>
          </p:nvPr>
        </p:nvSpPr>
        <p:spPr bwMode="auto">
          <a:xfrm>
            <a:off x="6432044" y="3686864"/>
            <a:ext cx="2229605" cy="41983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800" b="1">
                <a:solidFill>
                  <a:srgbClr val="D42C67"/>
                </a:solidFill>
                <a:latin typeface="Atkinson Hyperlegible"/>
              </a:defRPr>
            </a:lvl1pPr>
          </a:lstStyle>
          <a:p>
            <a:pPr lvl="0">
              <a:defRPr/>
            </a:pPr>
            <a:r>
              <a:rPr lang="de-DE"/>
              <a:t>PHASE 3</a:t>
            </a:r>
            <a:endParaRPr/>
          </a:p>
        </p:txBody>
      </p:sp>
      <p:sp>
        <p:nvSpPr>
          <p:cNvPr id="66" name="Textplatzhalter 12"/>
          <p:cNvSpPr>
            <a:spLocks noGrp="1"/>
          </p:cNvSpPr>
          <p:nvPr>
            <p:ph type="body" sz="quarter" idx="29" hasCustomPrompt="1"/>
          </p:nvPr>
        </p:nvSpPr>
        <p:spPr bwMode="auto">
          <a:xfrm>
            <a:off x="6253630" y="4138094"/>
            <a:ext cx="2586433" cy="1153354"/>
          </a:xfrm>
          <a:prstGeom prst="rect">
            <a:avLst/>
          </a:prstGeom>
        </p:spPr>
        <p:txBody>
          <a:bodyPr anchor="ctr"/>
          <a:lstStyle>
            <a:lvl1pPr marL="0" indent="0" algn="ctr">
              <a:spcBef>
                <a:spcPts val="0"/>
              </a:spcBef>
              <a:buNone/>
              <a:defRPr sz="1600">
                <a:latin typeface="Atkinson Hyperlegible"/>
                <a:cs typeface="Lexend Deca"/>
              </a:defRPr>
            </a:lvl1pPr>
          </a:lstStyle>
          <a:p>
            <a:pPr lvl="0">
              <a:defRPr/>
            </a:pPr>
            <a:r>
              <a:rPr lang="de-DE"/>
              <a:t>Bei Bedarf ein kurzer Erklärtext (maximal fünf Zeilen)</a:t>
            </a:r>
            <a:endParaRPr/>
          </a:p>
        </p:txBody>
      </p:sp>
      <p:sp>
        <p:nvSpPr>
          <p:cNvPr id="67" name="Textplatzhalter 12"/>
          <p:cNvSpPr>
            <a:spLocks noGrp="1"/>
          </p:cNvSpPr>
          <p:nvPr>
            <p:ph type="body" sz="quarter" idx="31" hasCustomPrompt="1"/>
          </p:nvPr>
        </p:nvSpPr>
        <p:spPr bwMode="auto">
          <a:xfrm>
            <a:off x="5715001" y="6263804"/>
            <a:ext cx="6292878" cy="589643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0">
                <a:latin typeface="Lexend Deca"/>
                <a:cs typeface="Lexend Deca"/>
              </a:defRPr>
            </a:lvl1pPr>
          </a:lstStyle>
          <a:p>
            <a:pPr algn="r">
              <a:lnSpc>
                <a:spcPts val="1960"/>
              </a:lnSpc>
              <a:defRPr/>
            </a:pPr>
            <a:r>
              <a:rPr lang="en-US" sz="1200" b="1">
                <a:solidFill>
                  <a:srgbClr val="000000"/>
                </a:solidFill>
                <a:latin typeface="Lexend Deca"/>
                <a:ea typeface="Atkinson Hyperlegible Bold"/>
                <a:cs typeface="Lexend Deca"/>
              </a:rPr>
              <a:t>Kapitel x.x</a:t>
            </a:r>
            <a:r>
              <a:rPr lang="en-US" sz="1200">
                <a:solidFill>
                  <a:srgbClr val="000000"/>
                </a:solidFill>
                <a:latin typeface="Lexend Deca"/>
                <a:ea typeface="Atkinson Hyperlegible"/>
                <a:cs typeface="Lexend Deca"/>
              </a:rPr>
              <a:t> | Hier Titel der Lektion eingeben</a:t>
            </a:r>
            <a:endParaRPr/>
          </a:p>
        </p:txBody>
      </p:sp>
      <p:sp>
        <p:nvSpPr>
          <p:cNvPr id="68" name="TextBox 17"/>
          <p:cNvSpPr txBox="1"/>
          <p:nvPr userDrawn="1"/>
        </p:nvSpPr>
        <p:spPr bwMode="auto">
          <a:xfrm>
            <a:off x="505748" y="2955078"/>
            <a:ext cx="2586433" cy="2393319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1954"/>
              </a:lnSpc>
              <a:defRPr/>
            </a:pPr>
            <a:endParaRPr/>
          </a:p>
        </p:txBody>
      </p:sp>
      <p:sp>
        <p:nvSpPr>
          <p:cNvPr id="69" name="Textplatzhalter 22"/>
          <p:cNvSpPr>
            <a:spLocks noGrp="1"/>
          </p:cNvSpPr>
          <p:nvPr>
            <p:ph type="body" sz="quarter" idx="32" hasCustomPrompt="1"/>
          </p:nvPr>
        </p:nvSpPr>
        <p:spPr bwMode="auto">
          <a:xfrm>
            <a:off x="416762" y="336736"/>
            <a:ext cx="8754132" cy="1438276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2800">
                <a:solidFill>
                  <a:schemeClr val="bg1"/>
                </a:solidFill>
                <a:latin typeface="Lexend Deca"/>
                <a:cs typeface="Lexend Deca"/>
              </a:defRPr>
            </a:lvl1pPr>
          </a:lstStyle>
          <a:p>
            <a:pPr lvl="0">
              <a:defRPr/>
            </a:pPr>
            <a:r>
              <a:rPr lang="de-DE"/>
              <a:t>Xxx</a:t>
            </a:r>
            <a:endParaRPr/>
          </a:p>
          <a:p>
            <a:pPr lvl="0">
              <a:defRPr/>
            </a:pPr>
            <a:r>
              <a:rPr lang="de-DE"/>
              <a:t>Xxx Arbeitsauftrag/Leitfrage</a:t>
            </a:r>
            <a:endParaRPr/>
          </a:p>
          <a:p>
            <a:pPr lvl="0">
              <a:defRPr/>
            </a:pPr>
            <a:r>
              <a:rPr lang="de-DE"/>
              <a:t>Xxx </a:t>
            </a:r>
            <a:endParaRPr/>
          </a:p>
        </p:txBody>
      </p:sp>
      <p:sp>
        <p:nvSpPr>
          <p:cNvPr id="70" name="Textplatzhalter 22"/>
          <p:cNvSpPr>
            <a:spLocks noGrp="1"/>
          </p:cNvSpPr>
          <p:nvPr>
            <p:ph type="body" sz="quarter" idx="33" hasCustomPrompt="1"/>
          </p:nvPr>
        </p:nvSpPr>
        <p:spPr bwMode="auto">
          <a:xfrm>
            <a:off x="416762" y="1945579"/>
            <a:ext cx="8754132" cy="440643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1800">
                <a:solidFill>
                  <a:schemeClr val="tx1"/>
                </a:solidFill>
                <a:latin typeface="Lexend Deca"/>
                <a:cs typeface="Lexend Deca"/>
              </a:defRPr>
            </a:lvl1pPr>
          </a:lstStyle>
          <a:p>
            <a:pPr lvl="0">
              <a:defRPr/>
            </a:pPr>
            <a:r>
              <a:rPr lang="de-DE"/>
              <a:t>Methodenname</a:t>
            </a:r>
            <a:endParaRPr/>
          </a:p>
        </p:txBody>
      </p:sp>
      <p:sp>
        <p:nvSpPr>
          <p:cNvPr id="71" name="Freeform 16"/>
          <p:cNvSpPr/>
          <p:nvPr userDrawn="1"/>
        </p:nvSpPr>
        <p:spPr bwMode="auto">
          <a:xfrm>
            <a:off x="9100036" y="2731265"/>
            <a:ext cx="2586433" cy="2573435"/>
          </a:xfrm>
          <a:custGeom>
            <a:avLst/>
            <a:gdLst/>
            <a:ahLst/>
            <a:cxnLst/>
            <a:rect l="l" t="t" r="r" b="b"/>
            <a:pathLst>
              <a:path w="1098248" h="986972" extrusionOk="0">
                <a:moveTo>
                  <a:pt x="37132" y="0"/>
                </a:moveTo>
                <a:lnTo>
                  <a:pt x="1061116" y="0"/>
                </a:lnTo>
                <a:cubicBezTo>
                  <a:pt x="1070964" y="0"/>
                  <a:pt x="1080408" y="3912"/>
                  <a:pt x="1087372" y="10876"/>
                </a:cubicBezTo>
                <a:cubicBezTo>
                  <a:pt x="1094336" y="17839"/>
                  <a:pt x="1098248" y="27284"/>
                  <a:pt x="1098248" y="37132"/>
                </a:cubicBezTo>
                <a:lnTo>
                  <a:pt x="1098248" y="949839"/>
                </a:lnTo>
                <a:cubicBezTo>
                  <a:pt x="1098248" y="970347"/>
                  <a:pt x="1081623" y="986972"/>
                  <a:pt x="1061116" y="986972"/>
                </a:cubicBezTo>
                <a:lnTo>
                  <a:pt x="37132" y="986972"/>
                </a:lnTo>
                <a:cubicBezTo>
                  <a:pt x="27284" y="986972"/>
                  <a:pt x="17839" y="983059"/>
                  <a:pt x="10876" y="976096"/>
                </a:cubicBezTo>
                <a:cubicBezTo>
                  <a:pt x="3912" y="969132"/>
                  <a:pt x="0" y="959687"/>
                  <a:pt x="0" y="949839"/>
                </a:cubicBezTo>
                <a:lnTo>
                  <a:pt x="0" y="37132"/>
                </a:lnTo>
                <a:cubicBezTo>
                  <a:pt x="0" y="16625"/>
                  <a:pt x="16625" y="0"/>
                  <a:pt x="37132" y="0"/>
                </a:cubicBezTo>
                <a:close/>
              </a:path>
            </a:pathLst>
          </a:custGeom>
          <a:solidFill>
            <a:srgbClr val="FFFFFF"/>
          </a:solidFill>
          <a:ln w="38100" cap="sq">
            <a:solidFill>
              <a:srgbClr val="D33F01"/>
            </a:solidFill>
            <a:prstDash val="solid"/>
            <a:miter/>
          </a:ln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72" name="Freeform 31"/>
          <p:cNvSpPr/>
          <p:nvPr userDrawn="1"/>
        </p:nvSpPr>
        <p:spPr bwMode="auto">
          <a:xfrm>
            <a:off x="10175147" y="2516041"/>
            <a:ext cx="436208" cy="440642"/>
          </a:xfrm>
          <a:custGeom>
            <a:avLst/>
            <a:gdLst/>
            <a:ahLst/>
            <a:cxnLst/>
            <a:rect l="l" t="t" r="r" b="b"/>
            <a:pathLst>
              <a:path w="812800" h="812800" extrusionOk="0">
                <a:moveTo>
                  <a:pt x="406400" y="0"/>
                </a:moveTo>
                <a:cubicBezTo>
                  <a:pt x="181951" y="0"/>
                  <a:pt x="0" y="181951"/>
                  <a:pt x="0" y="406400"/>
                </a:cubicBezTo>
                <a:cubicBezTo>
                  <a:pt x="0" y="630849"/>
                  <a:pt x="181951" y="812800"/>
                  <a:pt x="406400" y="812800"/>
                </a:cubicBezTo>
                <a:cubicBezTo>
                  <a:pt x="630849" y="812800"/>
                  <a:pt x="812800" y="630849"/>
                  <a:pt x="812800" y="406400"/>
                </a:cubicBezTo>
                <a:cubicBezTo>
                  <a:pt x="812800" y="181951"/>
                  <a:pt x="630849" y="0"/>
                  <a:pt x="406400" y="0"/>
                </a:cubicBezTo>
                <a:close/>
              </a:path>
            </a:pathLst>
          </a:custGeom>
          <a:solidFill>
            <a:srgbClr val="FFFFFF"/>
          </a:solidFill>
          <a:ln w="38100" cap="sq">
            <a:solidFill>
              <a:srgbClr val="D33F01"/>
            </a:solidFill>
            <a:prstDash val="solid"/>
            <a:miter/>
          </a:ln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73" name="TextBox 32"/>
          <p:cNvSpPr txBox="1"/>
          <p:nvPr userDrawn="1"/>
        </p:nvSpPr>
        <p:spPr bwMode="auto">
          <a:xfrm>
            <a:off x="10216042" y="2542936"/>
            <a:ext cx="354418" cy="383841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2800"/>
              </a:lnSpc>
              <a:defRPr/>
            </a:pPr>
            <a:r>
              <a:rPr lang="en-US" sz="2000" b="1">
                <a:solidFill>
                  <a:srgbClr val="000000"/>
                </a:solidFill>
                <a:latin typeface="Atkinson Hyperlegible Bold"/>
                <a:ea typeface="Atkinson Hyperlegible Bold"/>
                <a:cs typeface="Atkinson Hyperlegible Bold"/>
              </a:rPr>
              <a:t>4</a:t>
            </a:r>
            <a:endParaRPr/>
          </a:p>
        </p:txBody>
      </p:sp>
      <p:sp>
        <p:nvSpPr>
          <p:cNvPr id="75" name="Textplatzhalter 9"/>
          <p:cNvSpPr>
            <a:spLocks noGrp="1"/>
          </p:cNvSpPr>
          <p:nvPr>
            <p:ph type="body" sz="quarter" idx="34" hasCustomPrompt="1"/>
          </p:nvPr>
        </p:nvSpPr>
        <p:spPr bwMode="auto">
          <a:xfrm>
            <a:off x="9278450" y="3675234"/>
            <a:ext cx="2229605" cy="41983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800" b="1">
                <a:solidFill>
                  <a:srgbClr val="D33F01"/>
                </a:solidFill>
                <a:latin typeface="Atkinson Hyperlegible"/>
              </a:defRPr>
            </a:lvl1pPr>
          </a:lstStyle>
          <a:p>
            <a:pPr lvl="0">
              <a:defRPr/>
            </a:pPr>
            <a:r>
              <a:rPr lang="de-DE"/>
              <a:t>PHASE 4</a:t>
            </a:r>
            <a:endParaRPr/>
          </a:p>
        </p:txBody>
      </p:sp>
      <p:sp>
        <p:nvSpPr>
          <p:cNvPr id="77" name="Textplatzhalter 12"/>
          <p:cNvSpPr>
            <a:spLocks noGrp="1"/>
          </p:cNvSpPr>
          <p:nvPr>
            <p:ph type="body" sz="quarter" idx="36" hasCustomPrompt="1"/>
          </p:nvPr>
        </p:nvSpPr>
        <p:spPr bwMode="auto">
          <a:xfrm>
            <a:off x="9100036" y="4139716"/>
            <a:ext cx="2586433" cy="1153354"/>
          </a:xfrm>
          <a:prstGeom prst="rect">
            <a:avLst/>
          </a:prstGeom>
        </p:spPr>
        <p:txBody>
          <a:bodyPr anchor="ctr"/>
          <a:lstStyle>
            <a:lvl1pPr marL="0" indent="0" algn="ctr">
              <a:spcBef>
                <a:spcPts val="0"/>
              </a:spcBef>
              <a:buNone/>
              <a:defRPr sz="1600">
                <a:latin typeface="Atkinson Hyperlegible"/>
                <a:cs typeface="Lexend Deca"/>
              </a:defRPr>
            </a:lvl1pPr>
          </a:lstStyle>
          <a:p>
            <a:pPr lvl="0">
              <a:defRPr/>
            </a:pPr>
            <a:r>
              <a:rPr lang="de-DE"/>
              <a:t>Bei Bedarf ein kurzer Erklärtext (maximal fünf Zeilen)</a:t>
            </a:r>
            <a:endParaRPr/>
          </a:p>
        </p:txBody>
      </p:sp>
      <p:sp>
        <p:nvSpPr>
          <p:cNvPr id="3" name="Abgerundetes Rechteck 2"/>
          <p:cNvSpPr/>
          <p:nvPr userDrawn="1"/>
        </p:nvSpPr>
        <p:spPr bwMode="auto">
          <a:xfrm>
            <a:off x="494503" y="5548595"/>
            <a:ext cx="11202992" cy="573191"/>
          </a:xfrm>
          <a:prstGeom prst="roundRect">
            <a:avLst>
              <a:gd name="adj" fmla="val 13216"/>
            </a:avLst>
          </a:prstGeom>
          <a:solidFill>
            <a:srgbClr val="F8F9FA"/>
          </a:solidFill>
          <a:ln w="38100">
            <a:solidFill>
              <a:srgbClr val="DEE2E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de-DE" sz="2800">
                <a:solidFill>
                  <a:schemeClr val="tx1"/>
                </a:solidFill>
                <a:latin typeface="Lexend Deca"/>
                <a:cs typeface="Lexend Deca"/>
              </a:rPr>
              <a:t>Gesamtdauer: </a:t>
            </a:r>
            <a:r>
              <a:rPr lang="de-DE" sz="2800">
                <a:solidFill>
                  <a:srgbClr val="F8FAFB"/>
                </a:solidFill>
                <a:latin typeface="Lexend Deca"/>
                <a:cs typeface="Lexend Deca"/>
              </a:rPr>
              <a:t>XXX</a:t>
            </a:r>
            <a:r>
              <a:rPr lang="de-DE" sz="2800">
                <a:solidFill>
                  <a:schemeClr val="tx1"/>
                </a:solidFill>
                <a:latin typeface="Lexend Deca"/>
                <a:cs typeface="Lexend Deca"/>
              </a:rPr>
              <a:t> min</a:t>
            </a:r>
            <a:endParaRPr/>
          </a:p>
        </p:txBody>
      </p:sp>
      <p:sp>
        <p:nvSpPr>
          <p:cNvPr id="4" name="Textplatzhalter 12"/>
          <p:cNvSpPr>
            <a:spLocks noGrp="1"/>
          </p:cNvSpPr>
          <p:nvPr>
            <p:ph type="body" sz="quarter" idx="11" hasCustomPrompt="1"/>
          </p:nvPr>
        </p:nvSpPr>
        <p:spPr bwMode="auto">
          <a:xfrm>
            <a:off x="6395884" y="5619463"/>
            <a:ext cx="1088028" cy="568320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>
                <a:latin typeface="Lexend Deca"/>
                <a:cs typeface="Lexend Deca"/>
              </a:defRPr>
            </a:lvl1pPr>
          </a:lstStyle>
          <a:p>
            <a:pPr lvl="0">
              <a:defRPr/>
            </a:pPr>
            <a:r>
              <a:rPr lang="de-DE"/>
              <a:t>xxx</a:t>
            </a:r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FEFEF"/>
        </a:solidFill>
        <a:effectLst/>
      </p:bgPr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7" name="Abgerundetes Rechteck 6"/>
          <p:cNvSpPr/>
          <p:nvPr userDrawn="1"/>
        </p:nvSpPr>
        <p:spPr bwMode="auto">
          <a:xfrm>
            <a:off x="251790" y="2430170"/>
            <a:ext cx="11688417" cy="3825221"/>
          </a:xfrm>
          <a:prstGeom prst="roundRect">
            <a:avLst>
              <a:gd name="adj" fmla="val 263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de-DE"/>
          </a:p>
        </p:txBody>
      </p:sp>
      <p:sp>
        <p:nvSpPr>
          <p:cNvPr id="8" name="Freeform 14"/>
          <p:cNvSpPr/>
          <p:nvPr userDrawn="1"/>
        </p:nvSpPr>
        <p:spPr bwMode="auto">
          <a:xfrm>
            <a:off x="251791" y="6324447"/>
            <a:ext cx="485426" cy="485426"/>
          </a:xfrm>
          <a:custGeom>
            <a:avLst/>
            <a:gdLst/>
            <a:ahLst/>
            <a:cxnLst/>
            <a:rect l="l" t="t" r="r" b="b"/>
            <a:pathLst>
              <a:path w="485426" h="485426" extrusionOk="0">
                <a:moveTo>
                  <a:pt x="0" y="0"/>
                </a:moveTo>
                <a:lnTo>
                  <a:pt x="485427" y="0"/>
                </a:lnTo>
                <a:lnTo>
                  <a:pt x="485427" y="485427"/>
                </a:lnTo>
                <a:lnTo>
                  <a:pt x="0" y="485427"/>
                </a:lnTo>
                <a:lnTo>
                  <a:pt x="0" y="0"/>
                </a:lnTo>
                <a:close/>
              </a:path>
            </a:pathLst>
          </a:custGeom>
          <a:blipFill>
            <a:blip r:embed="rId15"/>
            <a:stretch/>
          </a:blipFill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17" name="Abgerundetes Rechteck 16"/>
          <p:cNvSpPr/>
          <p:nvPr userDrawn="1"/>
        </p:nvSpPr>
        <p:spPr bwMode="auto">
          <a:xfrm>
            <a:off x="251790" y="1244714"/>
            <a:ext cx="11688417" cy="1108634"/>
          </a:xfrm>
          <a:prstGeom prst="roundRect">
            <a:avLst>
              <a:gd name="adj" fmla="val 9343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de-DE"/>
          </a:p>
        </p:txBody>
      </p:sp>
      <p:sp>
        <p:nvSpPr>
          <p:cNvPr id="9" name="TextBox 36"/>
          <p:cNvSpPr txBox="1"/>
          <p:nvPr userDrawn="1"/>
        </p:nvSpPr>
        <p:spPr bwMode="auto">
          <a:xfrm>
            <a:off x="873235" y="6449500"/>
            <a:ext cx="2690847" cy="233013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l">
              <a:lnSpc>
                <a:spcPts val="1954"/>
              </a:lnSpc>
              <a:defRPr/>
            </a:pPr>
            <a:r>
              <a:rPr lang="en-US" sz="1200" b="1">
                <a:solidFill>
                  <a:srgbClr val="000000"/>
                </a:solidFill>
                <a:latin typeface="Lexend Deca"/>
                <a:ea typeface="Atkinson Hyperlegible Bold"/>
                <a:cs typeface="Lexend Deca"/>
              </a:rPr>
              <a:t>Tablet-Kompass</a:t>
            </a:r>
            <a:r>
              <a:rPr lang="en-US" sz="1200">
                <a:solidFill>
                  <a:srgbClr val="000000"/>
                </a:solidFill>
                <a:latin typeface="Lexend Deca"/>
                <a:ea typeface="Atkinson Hyperlegible"/>
                <a:cs typeface="Lexend Deca"/>
              </a:rPr>
              <a:t> </a:t>
            </a:r>
            <a:r>
              <a:rPr lang="en-US" sz="1200" b="1">
                <a:solidFill>
                  <a:srgbClr val="000000"/>
                </a:solidFill>
                <a:latin typeface="Lexend Deca"/>
                <a:ea typeface="Atkinson Hyperlegible Bold"/>
                <a:cs typeface="Lexend Deca"/>
              </a:rPr>
              <a:t>5-8</a:t>
            </a:r>
            <a:endParaRPr lang="en-US" sz="1200">
              <a:solidFill>
                <a:srgbClr val="000000"/>
              </a:solidFill>
              <a:latin typeface="Lexend Deca"/>
              <a:ea typeface="Atkinson Hyperlegible"/>
              <a:cs typeface="Lexend Deca"/>
            </a:endParaRPr>
          </a:p>
        </p:txBody>
      </p:sp>
      <p:sp>
        <p:nvSpPr>
          <p:cNvPr id="13" name="Abgerundetes Rechteck 12"/>
          <p:cNvSpPr/>
          <p:nvPr userDrawn="1"/>
        </p:nvSpPr>
        <p:spPr bwMode="auto">
          <a:xfrm>
            <a:off x="251790" y="206877"/>
            <a:ext cx="11685600" cy="1984000"/>
          </a:xfrm>
          <a:prstGeom prst="roundRect">
            <a:avLst>
              <a:gd name="adj" fmla="val 8133"/>
            </a:avLst>
          </a:prstGeom>
          <a:gradFill>
            <a:gsLst>
              <a:gs pos="0">
                <a:srgbClr val="008204"/>
              </a:gs>
              <a:gs pos="100000">
                <a:srgbClr val="83B11B"/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de-DE"/>
          </a:p>
        </p:txBody>
      </p:sp>
      <p:sp>
        <p:nvSpPr>
          <p:cNvPr id="14" name="Rechteck 13"/>
          <p:cNvSpPr/>
          <p:nvPr userDrawn="1"/>
        </p:nvSpPr>
        <p:spPr bwMode="auto">
          <a:xfrm>
            <a:off x="251790" y="1942940"/>
            <a:ext cx="11685600" cy="26990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l" defTabSz="914400">
        <a:lnSpc>
          <a:spcPct val="90000"/>
        </a:lnSpc>
        <a:spcBef>
          <a:spcPts val="0"/>
        </a:spcBef>
        <a:buNone/>
        <a:defRPr sz="4400">
          <a:solidFill>
            <a:schemeClr val="bg1"/>
          </a:solidFill>
          <a:latin typeface="Lexend Deca"/>
          <a:ea typeface="+mj-ea"/>
          <a:cs typeface="Lexend Deca"/>
        </a:defRPr>
      </a:lvl1pPr>
    </p:titleStyle>
    <p:bodyStyle>
      <a:lvl1pPr marL="228600" indent="-228600" algn="l" defTabSz="914400">
        <a:lnSpc>
          <a:spcPct val="90000"/>
        </a:lnSpc>
        <a:spcBef>
          <a:spcPts val="1000"/>
        </a:spcBef>
        <a:buFont typeface="Arial"/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498597391" name="Textplatzhalter 12"/>
          <p:cNvSpPr>
            <a:spLocks noGrp="1"/>
          </p:cNvSpPr>
          <p:nvPr>
            <p:ph type="body" sz="quarter" idx="31" hasCustomPrompt="1"/>
          </p:nvPr>
        </p:nvSpPr>
        <p:spPr bwMode="auto">
          <a:xfrm>
            <a:off x="5715000" y="6263803"/>
            <a:ext cx="6292877" cy="58964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0">
                <a:latin typeface="Lexend Deca"/>
                <a:cs typeface="Lexend Deca"/>
              </a:defRPr>
            </a:lvl1pPr>
          </a:lstStyle>
          <a:p>
            <a:pPr>
              <a:defRPr/>
            </a:pPr>
            <a:r>
              <a:rPr lang="de-DE" dirty="0"/>
              <a:t>Kapitel 4 – Lernzeit vs. Bildschirmzeit</a:t>
            </a:r>
            <a:endParaRPr dirty="0"/>
          </a:p>
        </p:txBody>
      </p:sp>
      <p:sp>
        <p:nvSpPr>
          <p:cNvPr id="1439406610" name="Textplatzhalter 22"/>
          <p:cNvSpPr>
            <a:spLocks noGrp="1"/>
          </p:cNvSpPr>
          <p:nvPr>
            <p:ph type="body" sz="quarter" idx="32" hasCustomPrompt="1"/>
          </p:nvPr>
        </p:nvSpPr>
        <p:spPr bwMode="auto">
          <a:xfrm>
            <a:off x="416761" y="336735"/>
            <a:ext cx="8754131" cy="1438275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2800">
                <a:solidFill>
                  <a:schemeClr val="bg1"/>
                </a:solidFill>
                <a:latin typeface="Lexend Deca"/>
                <a:cs typeface="Lexend Deca"/>
              </a:defRPr>
            </a:lvl1pPr>
          </a:lstStyle>
          <a:p>
            <a:pPr>
              <a:defRPr/>
            </a:pPr>
            <a:r>
              <a:rPr lang="de-DE" dirty="0"/>
              <a:t>Lernzeit vs. Bildschirmzeit</a:t>
            </a:r>
            <a:endParaRPr dirty="0"/>
          </a:p>
        </p:txBody>
      </p:sp>
      <p:graphicFrame>
        <p:nvGraphicFramePr>
          <p:cNvPr id="4" name="Diagramm 3">
            <a:extLst>
              <a:ext uri="{FF2B5EF4-FFF2-40B4-BE49-F238E27FC236}">
                <a16:creationId xmlns:a16="http://schemas.microsoft.com/office/drawing/2014/main" id="{6940D0D3-9BC3-6DD9-9A74-28657B424F7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687817753"/>
              </p:ext>
            </p:extLst>
          </p:nvPr>
        </p:nvGraphicFramePr>
        <p:xfrm>
          <a:off x="2708060" y="2444123"/>
          <a:ext cx="6775879" cy="389359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5" name="Grafik 4" descr="Ein Bild, das Animierter Cartoon, Clipart, Cartoon, Zeichnung enthält.&#10;&#10;KI-generierte Inhalte können fehlerhaft sein.">
            <a:extLst>
              <a:ext uri="{FF2B5EF4-FFF2-40B4-BE49-F238E27FC236}">
                <a16:creationId xmlns:a16="http://schemas.microsoft.com/office/drawing/2014/main" id="{653E095D-9924-CAE0-93FD-9515243EE9C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/>
        </p:blipFill>
        <p:spPr bwMode="auto">
          <a:xfrm>
            <a:off x="9278218" y="201559"/>
            <a:ext cx="2699743" cy="2263189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>
          <a:extLst>
            <a:ext uri="{FF2B5EF4-FFF2-40B4-BE49-F238E27FC236}">
              <a16:creationId xmlns:a16="http://schemas.microsoft.com/office/drawing/2014/main" id="{1F1D2733-D01A-3026-2EEF-E5FF8D92E3AE}"/>
            </a:ext>
          </a:extLst>
        </p:cNvPr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498597391" name="Textplatzhalter 12">
            <a:extLst>
              <a:ext uri="{FF2B5EF4-FFF2-40B4-BE49-F238E27FC236}">
                <a16:creationId xmlns:a16="http://schemas.microsoft.com/office/drawing/2014/main" id="{1C7F6231-61B1-5810-93C2-6E2C45769D67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 bwMode="auto">
          <a:xfrm>
            <a:off x="5715000" y="6263803"/>
            <a:ext cx="6292877" cy="58964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0">
                <a:latin typeface="Lexend Deca"/>
                <a:cs typeface="Lexend Deca"/>
              </a:defRPr>
            </a:lvl1pPr>
          </a:lstStyle>
          <a:p>
            <a:pPr>
              <a:defRPr/>
            </a:pPr>
            <a:r>
              <a:rPr lang="de-DE" dirty="0"/>
              <a:t>Kapitel 4 – Lernzeit vs. Bildschirmzeit</a:t>
            </a:r>
            <a:endParaRPr dirty="0"/>
          </a:p>
        </p:txBody>
      </p:sp>
      <p:sp>
        <p:nvSpPr>
          <p:cNvPr id="1439406610" name="Textplatzhalter 22">
            <a:extLst>
              <a:ext uri="{FF2B5EF4-FFF2-40B4-BE49-F238E27FC236}">
                <a16:creationId xmlns:a16="http://schemas.microsoft.com/office/drawing/2014/main" id="{F0420399-0365-A75D-F1C1-5B476050F785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 bwMode="auto">
          <a:xfrm>
            <a:off x="416761" y="336735"/>
            <a:ext cx="8754131" cy="1438275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2800">
                <a:solidFill>
                  <a:schemeClr val="bg1"/>
                </a:solidFill>
                <a:latin typeface="Lexend Deca"/>
                <a:cs typeface="Lexend Deca"/>
              </a:defRPr>
            </a:lvl1pPr>
          </a:lstStyle>
          <a:p>
            <a:pPr>
              <a:defRPr/>
            </a:pPr>
            <a:r>
              <a:rPr lang="de-DE" dirty="0"/>
              <a:t>Lernzeit vs. Bildschirmzeit</a:t>
            </a:r>
            <a:endParaRPr dirty="0"/>
          </a:p>
        </p:txBody>
      </p:sp>
      <p:graphicFrame>
        <p:nvGraphicFramePr>
          <p:cNvPr id="4" name="Diagramm 3">
            <a:extLst>
              <a:ext uri="{FF2B5EF4-FFF2-40B4-BE49-F238E27FC236}">
                <a16:creationId xmlns:a16="http://schemas.microsoft.com/office/drawing/2014/main" id="{06742E7D-226F-8923-2EDF-7925B5274AC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85623258"/>
              </p:ext>
            </p:extLst>
          </p:nvPr>
        </p:nvGraphicFramePr>
        <p:xfrm>
          <a:off x="2708060" y="2444123"/>
          <a:ext cx="6775879" cy="389359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5" name="Grafik 4" descr="Ein Bild, das Animierter Cartoon, Clipart, Cartoon, Zeichnung enthält.&#10;&#10;KI-generierte Inhalte können fehlerhaft sein.">
            <a:extLst>
              <a:ext uri="{FF2B5EF4-FFF2-40B4-BE49-F238E27FC236}">
                <a16:creationId xmlns:a16="http://schemas.microsoft.com/office/drawing/2014/main" id="{5E1417DD-EED5-10C8-4835-7CF5E78713D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/>
        </p:blipFill>
        <p:spPr bwMode="auto">
          <a:xfrm>
            <a:off x="9278218" y="201559"/>
            <a:ext cx="2699743" cy="22631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86620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>
          <a:extLst>
            <a:ext uri="{FF2B5EF4-FFF2-40B4-BE49-F238E27FC236}">
              <a16:creationId xmlns:a16="http://schemas.microsoft.com/office/drawing/2014/main" id="{C680C6ED-2970-569B-28D8-ECFD7761813B}"/>
            </a:ext>
          </a:extLst>
        </p:cNvPr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498597391" name="Textplatzhalter 12">
            <a:extLst>
              <a:ext uri="{FF2B5EF4-FFF2-40B4-BE49-F238E27FC236}">
                <a16:creationId xmlns:a16="http://schemas.microsoft.com/office/drawing/2014/main" id="{95186AB2-5A2E-373E-3CA0-5C1200FF2D8A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 bwMode="auto">
          <a:xfrm>
            <a:off x="5715000" y="6263803"/>
            <a:ext cx="6292877" cy="58964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0">
                <a:latin typeface="Lexend Deca"/>
                <a:cs typeface="Lexend Deca"/>
              </a:defRPr>
            </a:lvl1pPr>
          </a:lstStyle>
          <a:p>
            <a:pPr>
              <a:defRPr/>
            </a:pPr>
            <a:r>
              <a:rPr lang="de-DE" dirty="0"/>
              <a:t>Kapitel 4 – Lernzeit vs. Bildschirmzeit</a:t>
            </a:r>
            <a:endParaRPr dirty="0"/>
          </a:p>
        </p:txBody>
      </p:sp>
      <p:sp>
        <p:nvSpPr>
          <p:cNvPr id="1439406610" name="Textplatzhalter 22">
            <a:extLst>
              <a:ext uri="{FF2B5EF4-FFF2-40B4-BE49-F238E27FC236}">
                <a16:creationId xmlns:a16="http://schemas.microsoft.com/office/drawing/2014/main" id="{79C00A00-8BC7-9B78-BE37-45ED356DCA38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 bwMode="auto">
          <a:xfrm>
            <a:off x="416761" y="336735"/>
            <a:ext cx="8754131" cy="1438275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2800">
                <a:solidFill>
                  <a:schemeClr val="bg1"/>
                </a:solidFill>
                <a:latin typeface="Lexend Deca"/>
                <a:cs typeface="Lexend Deca"/>
              </a:defRPr>
            </a:lvl1pPr>
          </a:lstStyle>
          <a:p>
            <a:pPr>
              <a:defRPr/>
            </a:pPr>
            <a:r>
              <a:rPr lang="de-DE" dirty="0"/>
              <a:t>Lernzeit vs. Bildschirmzeit</a:t>
            </a:r>
            <a:endParaRPr dirty="0"/>
          </a:p>
        </p:txBody>
      </p:sp>
      <p:graphicFrame>
        <p:nvGraphicFramePr>
          <p:cNvPr id="4" name="Diagramm 3">
            <a:extLst>
              <a:ext uri="{FF2B5EF4-FFF2-40B4-BE49-F238E27FC236}">
                <a16:creationId xmlns:a16="http://schemas.microsoft.com/office/drawing/2014/main" id="{8ABAE684-7F7F-E0B5-54BB-4EF26A9F85B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008000577"/>
              </p:ext>
            </p:extLst>
          </p:nvPr>
        </p:nvGraphicFramePr>
        <p:xfrm>
          <a:off x="2708060" y="2444123"/>
          <a:ext cx="6775879" cy="389359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5" name="Grafik 4" descr="Ein Bild, das Animierter Cartoon, Clipart, Cartoon, Zeichnung enthält.&#10;&#10;KI-generierte Inhalte können fehlerhaft sein.">
            <a:extLst>
              <a:ext uri="{FF2B5EF4-FFF2-40B4-BE49-F238E27FC236}">
                <a16:creationId xmlns:a16="http://schemas.microsoft.com/office/drawing/2014/main" id="{DE0DEA69-C3E5-685B-C165-0F1DE2E6195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/>
        </p:blipFill>
        <p:spPr bwMode="auto">
          <a:xfrm>
            <a:off x="9278218" y="201559"/>
            <a:ext cx="2699743" cy="22631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73445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>
          <a:extLst>
            <a:ext uri="{FF2B5EF4-FFF2-40B4-BE49-F238E27FC236}">
              <a16:creationId xmlns:a16="http://schemas.microsoft.com/office/drawing/2014/main" id="{AB1362E0-8649-FE66-F00B-02E71807231C}"/>
            </a:ext>
          </a:extLst>
        </p:cNvPr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498597391" name="Textplatzhalter 12">
            <a:extLst>
              <a:ext uri="{FF2B5EF4-FFF2-40B4-BE49-F238E27FC236}">
                <a16:creationId xmlns:a16="http://schemas.microsoft.com/office/drawing/2014/main" id="{28E35F3C-6105-36AD-86BA-C88C8C532A50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 bwMode="auto">
          <a:xfrm>
            <a:off x="5715000" y="6263803"/>
            <a:ext cx="6292877" cy="58964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0">
                <a:latin typeface="Lexend Deca"/>
                <a:cs typeface="Lexend Deca"/>
              </a:defRPr>
            </a:lvl1pPr>
          </a:lstStyle>
          <a:p>
            <a:pPr>
              <a:defRPr/>
            </a:pPr>
            <a:r>
              <a:rPr lang="de-DE" dirty="0"/>
              <a:t>Kapitel 4 – Lernzeit vs. Bildschirmzeit</a:t>
            </a:r>
            <a:endParaRPr dirty="0"/>
          </a:p>
        </p:txBody>
      </p:sp>
      <p:sp>
        <p:nvSpPr>
          <p:cNvPr id="1439406610" name="Textplatzhalter 22">
            <a:extLst>
              <a:ext uri="{FF2B5EF4-FFF2-40B4-BE49-F238E27FC236}">
                <a16:creationId xmlns:a16="http://schemas.microsoft.com/office/drawing/2014/main" id="{3780582F-6CC5-413C-0DAB-DE3DC7421889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 bwMode="auto">
          <a:xfrm>
            <a:off x="416761" y="336735"/>
            <a:ext cx="8754131" cy="1438275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2800">
                <a:solidFill>
                  <a:schemeClr val="bg1"/>
                </a:solidFill>
                <a:latin typeface="Lexend Deca"/>
                <a:cs typeface="Lexend Deca"/>
              </a:defRPr>
            </a:lvl1pPr>
          </a:lstStyle>
          <a:p>
            <a:pPr>
              <a:defRPr/>
            </a:pPr>
            <a:r>
              <a:rPr lang="de-DE" dirty="0"/>
              <a:t>Lernzeit vs. Bildschirmzeit</a:t>
            </a:r>
            <a:endParaRPr dirty="0"/>
          </a:p>
        </p:txBody>
      </p:sp>
      <p:graphicFrame>
        <p:nvGraphicFramePr>
          <p:cNvPr id="4" name="Diagramm 3">
            <a:extLst>
              <a:ext uri="{FF2B5EF4-FFF2-40B4-BE49-F238E27FC236}">
                <a16:creationId xmlns:a16="http://schemas.microsoft.com/office/drawing/2014/main" id="{CCEB64CF-4987-979C-63A5-A65F96A3CF9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096208812"/>
              </p:ext>
            </p:extLst>
          </p:nvPr>
        </p:nvGraphicFramePr>
        <p:xfrm>
          <a:off x="2708060" y="2444123"/>
          <a:ext cx="6775879" cy="389359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5" name="Grafik 4" descr="Ein Bild, das Animierter Cartoon, Clipart, Cartoon, Zeichnung enthält.&#10;&#10;KI-generierte Inhalte können fehlerhaft sein.">
            <a:extLst>
              <a:ext uri="{FF2B5EF4-FFF2-40B4-BE49-F238E27FC236}">
                <a16:creationId xmlns:a16="http://schemas.microsoft.com/office/drawing/2014/main" id="{A78B5E8F-4EA8-A22F-2905-2DABAFDEF15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/>
        </p:blipFill>
        <p:spPr bwMode="auto">
          <a:xfrm>
            <a:off x="9278218" y="201559"/>
            <a:ext cx="2699743" cy="22631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2105302"/>
      </p:ext>
    </p:extLst>
  </p:cSld>
  <p:clrMapOvr>
    <a:masterClrMapping/>
  </p:clrMapOvr>
</p:sld>
</file>

<file path=ppt/theme/theme1.xml><?xml version="1.0" encoding="utf-8"?>
<a:theme xmlns:a="http://schemas.openxmlformats.org/drawingml/2006/main" name="KI-Kompass">
  <a:themeElements>
    <a:clrScheme name="ByCS Farben">
      <a:dk1>
        <a:srgbClr val="000000"/>
      </a:dk1>
      <a:lt1>
        <a:srgbClr val="FFFFFF"/>
      </a:lt1>
      <a:dk2>
        <a:srgbClr val="0E2841"/>
      </a:dk2>
      <a:lt2>
        <a:srgbClr val="E8E8E8"/>
      </a:lt2>
      <a:accent1>
        <a:srgbClr val="008204"/>
      </a:accent1>
      <a:accent2>
        <a:srgbClr val="00AADA"/>
      </a:accent2>
      <a:accent3>
        <a:srgbClr val="D32C67"/>
      </a:accent3>
      <a:accent4>
        <a:srgbClr val="D33F00"/>
      </a:accent4>
      <a:accent5>
        <a:srgbClr val="DEE1E6"/>
      </a:accent5>
      <a:accent6>
        <a:srgbClr val="DEE1E6"/>
      </a:accent6>
      <a:hlink>
        <a:srgbClr val="467886"/>
      </a:hlink>
      <a:folHlink>
        <a:srgbClr val="96607D"/>
      </a:folHlink>
    </a:clrScheme>
    <a:fontScheme name="Office">
      <a:majorFont>
        <a:latin typeface="Aptos Display"/>
        <a:ea typeface="Arial"/>
        <a:cs typeface="Arial"/>
      </a:majorFont>
      <a:minorFont>
        <a:latin typeface="Aptos"/>
        <a:ea typeface="Arial"/>
        <a:cs typeface="Arial"/>
      </a:minorFont>
    </a:fontScheme>
    <a:fmtScheme name="Office">
      <a:fillStyleLst>
        <a:solidFill>
          <a:schemeClr val="phClr"/>
        </a:solidFill>
        <a:gradFill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 bwMode="auto"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KI-Kompass">
  <a:themeElements>
    <a:clrScheme name="ByCS Farben">
      <a:dk1>
        <a:srgbClr val="000000"/>
      </a:dk1>
      <a:lt1>
        <a:srgbClr val="FFFFFF"/>
      </a:lt1>
      <a:dk2>
        <a:srgbClr val="0E2841"/>
      </a:dk2>
      <a:lt2>
        <a:srgbClr val="E8E8E8"/>
      </a:lt2>
      <a:accent1>
        <a:srgbClr val="008204"/>
      </a:accent1>
      <a:accent2>
        <a:srgbClr val="00AADA"/>
      </a:accent2>
      <a:accent3>
        <a:srgbClr val="D32C67"/>
      </a:accent3>
      <a:accent4>
        <a:srgbClr val="D33F00"/>
      </a:accent4>
      <a:accent5>
        <a:srgbClr val="DEE1E6"/>
      </a:accent5>
      <a:accent6>
        <a:srgbClr val="DEE1E6"/>
      </a:accent6>
      <a:hlink>
        <a:srgbClr val="467886"/>
      </a:hlink>
      <a:folHlink>
        <a:srgbClr val="96607D"/>
      </a:folHlink>
    </a:clrScheme>
    <a:fontScheme name="">
      <a:majorFont>
        <a:latin typeface="Aptos Display"/>
        <a:ea typeface="Arial"/>
        <a:cs typeface="Arial"/>
      </a:majorFont>
      <a:minorFont>
        <a:latin typeface="Aptos"/>
        <a:ea typeface="Arial"/>
        <a:cs typeface="Arial"/>
      </a:minorFont>
    </a:fontScheme>
    <a:fmtScheme name="Office">
      <a:fillStyleLst>
        <a:solidFill>
          <a:schemeClr val="phClr"/>
        </a:solidFill>
        <a:gradFill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 bwMode="auto"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Metadata/LabelInfo.xml><?xml version="1.0" encoding="utf-8"?>
<clbl:labelList xmlns:clbl="http://schemas.microsoft.com/office/2020/mipLabelMetadata">
  <clbl:label id="{95ed4d43-803c-4f1f-8f8f-aae5c08af007}" enabled="1" method="Standard" siteId="{4174cc12-7fa0-47ad-936b-04f37342252f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78</Words>
  <Application>Microsoft Office PowerPoint</Application>
  <DocSecurity>0</DocSecurity>
  <PresentationFormat>Breitbild</PresentationFormat>
  <Paragraphs>16</Paragraphs>
  <Slides>4</Slides>
  <Notes>4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4</vt:i4>
      </vt:variant>
    </vt:vector>
  </HeadingPairs>
  <TitlesOfParts>
    <vt:vector size="10" baseType="lpstr">
      <vt:lpstr>Aptos</vt:lpstr>
      <vt:lpstr>Arial</vt:lpstr>
      <vt:lpstr>Atkinson Hyperlegible</vt:lpstr>
      <vt:lpstr>Atkinson Hyperlegible Bold</vt:lpstr>
      <vt:lpstr>Lexend Deca</vt:lpstr>
      <vt:lpstr>KI-Kompass</vt:lpstr>
      <vt:lpstr>PowerPoint-Präsentation</vt:lpstr>
      <vt:lpstr>PowerPoint-Präsentation</vt:lpstr>
      <vt:lpstr>PowerPoint-Präsentation</vt:lpstr>
      <vt:lpstr>PowerPoint-Präsentation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subject/>
  <dc:creator>Nicole Ober</dc:creator>
  <cp:keywords/>
  <dc:description/>
  <cp:lastModifiedBy>Matthias Wild</cp:lastModifiedBy>
  <cp:revision>59</cp:revision>
  <dcterms:created xsi:type="dcterms:W3CDTF">2025-06-17T13:43:22Z</dcterms:created>
  <dcterms:modified xsi:type="dcterms:W3CDTF">2025-07-29T19:35:30Z</dcterms:modified>
  <cp:category/>
  <dc:identifier/>
  <cp:contentStatus/>
  <dc:language/>
  <cp:version/>
</cp:coreProperties>
</file>