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8" r:id="rId2"/>
    <p:sldId id="269" r:id="rId3"/>
  </p:sldIdLst>
  <p:sldSz cx="7556500" cy="10693400"/>
  <p:notesSz cx="6858000" cy="9144000"/>
  <p:embeddedFontLst>
    <p:embeddedFont>
      <p:font typeface="Atkinson Hyperlegible" panose="020B0604020202020204" charset="0"/>
      <p:regular r:id="rId4"/>
    </p:embeddedFont>
    <p:embeddedFont>
      <p:font typeface="Lexend Deca" panose="020B0604020202020204" charset="0"/>
      <p:regular r:id="rId5"/>
    </p:embeddedFont>
    <p:embeddedFont>
      <p:font typeface="Poppins" panose="00000500000000000000" pitchFamily="2" charset="0"/>
      <p:regular r:id="rId6"/>
    </p:embeddedFont>
    <p:embeddedFont>
      <p:font typeface="Poppins Bold" panose="00000800000000000000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CF6D8E-FD03-4B25-A16B-C06B82C046E2}" v="2" dt="2025-07-29T19:42:01.0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3341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ias Wild" userId="f598196b-524d-49a8-a6cf-fc1c9183e2c5" providerId="ADAL" clId="{A9893F84-FCC4-4A73-AD00-55B558013534}"/>
    <pc:docChg chg="undo redo custSel addSld delSld modSld">
      <pc:chgData name="Matthias Wild" userId="f598196b-524d-49a8-a6cf-fc1c9183e2c5" providerId="ADAL" clId="{A9893F84-FCC4-4A73-AD00-55B558013534}" dt="2025-07-03T19:54:59.905" v="656" actId="1076"/>
      <pc:docMkLst>
        <pc:docMk/>
      </pc:docMkLst>
      <pc:sldChg chg="del">
        <pc:chgData name="Matthias Wild" userId="f598196b-524d-49a8-a6cf-fc1c9183e2c5" providerId="ADAL" clId="{A9893F84-FCC4-4A73-AD00-55B558013534}" dt="2025-07-03T19:30:52.571" v="0" actId="47"/>
        <pc:sldMkLst>
          <pc:docMk/>
          <pc:sldMk cId="0" sldId="256"/>
        </pc:sldMkLst>
      </pc:sldChg>
      <pc:sldChg chg="del">
        <pc:chgData name="Matthias Wild" userId="f598196b-524d-49a8-a6cf-fc1c9183e2c5" providerId="ADAL" clId="{A9893F84-FCC4-4A73-AD00-55B558013534}" dt="2025-07-03T19:30:54.160" v="1" actId="47"/>
        <pc:sldMkLst>
          <pc:docMk/>
          <pc:sldMk cId="0" sldId="257"/>
        </pc:sldMkLst>
      </pc:sldChg>
      <pc:sldChg chg="del">
        <pc:chgData name="Matthias Wild" userId="f598196b-524d-49a8-a6cf-fc1c9183e2c5" providerId="ADAL" clId="{A9893F84-FCC4-4A73-AD00-55B558013534}" dt="2025-07-03T19:31:42.098" v="13" actId="47"/>
        <pc:sldMkLst>
          <pc:docMk/>
          <pc:sldMk cId="0" sldId="258"/>
        </pc:sldMkLst>
      </pc:sldChg>
      <pc:sldChg chg="del">
        <pc:chgData name="Matthias Wild" userId="f598196b-524d-49a8-a6cf-fc1c9183e2c5" providerId="ADAL" clId="{A9893F84-FCC4-4A73-AD00-55B558013534}" dt="2025-07-03T19:30:57.555" v="2" actId="47"/>
        <pc:sldMkLst>
          <pc:docMk/>
          <pc:sldMk cId="0" sldId="259"/>
        </pc:sldMkLst>
      </pc:sldChg>
      <pc:sldChg chg="del">
        <pc:chgData name="Matthias Wild" userId="f598196b-524d-49a8-a6cf-fc1c9183e2c5" providerId="ADAL" clId="{A9893F84-FCC4-4A73-AD00-55B558013534}" dt="2025-07-03T19:31:04.718" v="3" actId="47"/>
        <pc:sldMkLst>
          <pc:docMk/>
          <pc:sldMk cId="0" sldId="260"/>
        </pc:sldMkLst>
      </pc:sldChg>
      <pc:sldChg chg="del">
        <pc:chgData name="Matthias Wild" userId="f598196b-524d-49a8-a6cf-fc1c9183e2c5" providerId="ADAL" clId="{A9893F84-FCC4-4A73-AD00-55B558013534}" dt="2025-07-03T19:31:06.372" v="4" actId="47"/>
        <pc:sldMkLst>
          <pc:docMk/>
          <pc:sldMk cId="0" sldId="261"/>
        </pc:sldMkLst>
      </pc:sldChg>
      <pc:sldChg chg="del">
        <pc:chgData name="Matthias Wild" userId="f598196b-524d-49a8-a6cf-fc1c9183e2c5" providerId="ADAL" clId="{A9893F84-FCC4-4A73-AD00-55B558013534}" dt="2025-07-03T19:31:07.679" v="5" actId="47"/>
        <pc:sldMkLst>
          <pc:docMk/>
          <pc:sldMk cId="0" sldId="262"/>
        </pc:sldMkLst>
      </pc:sldChg>
      <pc:sldChg chg="del">
        <pc:chgData name="Matthias Wild" userId="f598196b-524d-49a8-a6cf-fc1c9183e2c5" providerId="ADAL" clId="{A9893F84-FCC4-4A73-AD00-55B558013534}" dt="2025-07-03T19:31:08.568" v="6" actId="47"/>
        <pc:sldMkLst>
          <pc:docMk/>
          <pc:sldMk cId="0" sldId="263"/>
        </pc:sldMkLst>
      </pc:sldChg>
      <pc:sldChg chg="del">
        <pc:chgData name="Matthias Wild" userId="f598196b-524d-49a8-a6cf-fc1c9183e2c5" providerId="ADAL" clId="{A9893F84-FCC4-4A73-AD00-55B558013534}" dt="2025-07-03T19:31:11.938" v="7" actId="47"/>
        <pc:sldMkLst>
          <pc:docMk/>
          <pc:sldMk cId="0" sldId="264"/>
        </pc:sldMkLst>
      </pc:sldChg>
      <pc:sldChg chg="del">
        <pc:chgData name="Matthias Wild" userId="f598196b-524d-49a8-a6cf-fc1c9183e2c5" providerId="ADAL" clId="{A9893F84-FCC4-4A73-AD00-55B558013534}" dt="2025-07-03T19:31:15.068" v="8" actId="47"/>
        <pc:sldMkLst>
          <pc:docMk/>
          <pc:sldMk cId="0" sldId="265"/>
        </pc:sldMkLst>
      </pc:sldChg>
      <pc:sldChg chg="add del">
        <pc:chgData name="Matthias Wild" userId="f598196b-524d-49a8-a6cf-fc1c9183e2c5" providerId="ADAL" clId="{A9893F84-FCC4-4A73-AD00-55B558013534}" dt="2025-07-03T19:31:43.267" v="14" actId="47"/>
        <pc:sldMkLst>
          <pc:docMk/>
          <pc:sldMk cId="0" sldId="266"/>
        </pc:sldMkLst>
      </pc:sldChg>
      <pc:sldChg chg="del">
        <pc:chgData name="Matthias Wild" userId="f598196b-524d-49a8-a6cf-fc1c9183e2c5" providerId="ADAL" clId="{A9893F84-FCC4-4A73-AD00-55B558013534}" dt="2025-07-03T19:31:23.968" v="11" actId="47"/>
        <pc:sldMkLst>
          <pc:docMk/>
          <pc:sldMk cId="0" sldId="267"/>
        </pc:sldMkLst>
      </pc:sldChg>
      <pc:sldChg chg="addSp delSp modSp mod">
        <pc:chgData name="Matthias Wild" userId="f598196b-524d-49a8-a6cf-fc1c9183e2c5" providerId="ADAL" clId="{A9893F84-FCC4-4A73-AD00-55B558013534}" dt="2025-07-03T19:51:01.748" v="602" actId="20577"/>
        <pc:sldMkLst>
          <pc:docMk/>
          <pc:sldMk cId="0" sldId="268"/>
        </pc:sldMkLst>
        <pc:spChg chg="mod">
          <ac:chgData name="Matthias Wild" userId="f598196b-524d-49a8-a6cf-fc1c9183e2c5" providerId="ADAL" clId="{A9893F84-FCC4-4A73-AD00-55B558013534}" dt="2025-07-03T19:40:10.364" v="276" actId="20577"/>
          <ac:spMkLst>
            <pc:docMk/>
            <pc:sldMk cId="0" sldId="268"/>
            <ac:spMk id="7" creationId="{00000000-0000-0000-0000-000000000000}"/>
          </ac:spMkLst>
        </pc:spChg>
        <pc:spChg chg="mod">
          <ac:chgData name="Matthias Wild" userId="f598196b-524d-49a8-a6cf-fc1c9183e2c5" providerId="ADAL" clId="{A9893F84-FCC4-4A73-AD00-55B558013534}" dt="2025-07-03T19:40:37.457" v="337" actId="20577"/>
          <ac:spMkLst>
            <pc:docMk/>
            <pc:sldMk cId="0" sldId="268"/>
            <ac:spMk id="8" creationId="{00000000-0000-0000-0000-000000000000}"/>
          </ac:spMkLst>
        </pc:spChg>
        <pc:spChg chg="mod">
          <ac:chgData name="Matthias Wild" userId="f598196b-524d-49a8-a6cf-fc1c9183e2c5" providerId="ADAL" clId="{A9893F84-FCC4-4A73-AD00-55B558013534}" dt="2025-07-03T19:36:48.070" v="227" actId="165"/>
          <ac:spMkLst>
            <pc:docMk/>
            <pc:sldMk cId="0" sldId="268"/>
            <ac:spMk id="14" creationId="{00000000-0000-0000-0000-000000000000}"/>
          </ac:spMkLst>
        </pc:spChg>
        <pc:spChg chg="mod">
          <ac:chgData name="Matthias Wild" userId="f598196b-524d-49a8-a6cf-fc1c9183e2c5" providerId="ADAL" clId="{A9893F84-FCC4-4A73-AD00-55B558013534}" dt="2025-07-03T19:36:48.070" v="227" actId="165"/>
          <ac:spMkLst>
            <pc:docMk/>
            <pc:sldMk cId="0" sldId="268"/>
            <ac:spMk id="15" creationId="{00000000-0000-0000-0000-000000000000}"/>
          </ac:spMkLst>
        </pc:spChg>
        <pc:spChg chg="mod">
          <ac:chgData name="Matthias Wild" userId="f598196b-524d-49a8-a6cf-fc1c9183e2c5" providerId="ADAL" clId="{A9893F84-FCC4-4A73-AD00-55B558013534}" dt="2025-07-03T19:36:48.070" v="227" actId="165"/>
          <ac:spMkLst>
            <pc:docMk/>
            <pc:sldMk cId="0" sldId="268"/>
            <ac:spMk id="17" creationId="{00000000-0000-0000-0000-000000000000}"/>
          </ac:spMkLst>
        </pc:spChg>
        <pc:spChg chg="mod">
          <ac:chgData name="Matthias Wild" userId="f598196b-524d-49a8-a6cf-fc1c9183e2c5" providerId="ADAL" clId="{A9893F84-FCC4-4A73-AD00-55B558013534}" dt="2025-07-03T19:36:48.070" v="227" actId="165"/>
          <ac:spMkLst>
            <pc:docMk/>
            <pc:sldMk cId="0" sldId="268"/>
            <ac:spMk id="18" creationId="{00000000-0000-0000-0000-000000000000}"/>
          </ac:spMkLst>
        </pc:spChg>
        <pc:spChg chg="mod">
          <ac:chgData name="Matthias Wild" userId="f598196b-524d-49a8-a6cf-fc1c9183e2c5" providerId="ADAL" clId="{A9893F84-FCC4-4A73-AD00-55B558013534}" dt="2025-07-03T19:36:48.070" v="227" actId="165"/>
          <ac:spMkLst>
            <pc:docMk/>
            <pc:sldMk cId="0" sldId="268"/>
            <ac:spMk id="20" creationId="{00000000-0000-0000-0000-000000000000}"/>
          </ac:spMkLst>
        </pc:spChg>
        <pc:spChg chg="mod">
          <ac:chgData name="Matthias Wild" userId="f598196b-524d-49a8-a6cf-fc1c9183e2c5" providerId="ADAL" clId="{A9893F84-FCC4-4A73-AD00-55B558013534}" dt="2025-07-03T19:36:48.070" v="227" actId="165"/>
          <ac:spMkLst>
            <pc:docMk/>
            <pc:sldMk cId="0" sldId="268"/>
            <ac:spMk id="21" creationId="{00000000-0000-0000-0000-000000000000}"/>
          </ac:spMkLst>
        </pc:spChg>
        <pc:spChg chg="mod topLvl">
          <ac:chgData name="Matthias Wild" userId="f598196b-524d-49a8-a6cf-fc1c9183e2c5" providerId="ADAL" clId="{A9893F84-FCC4-4A73-AD00-55B558013534}" dt="2025-07-03T19:42:02.955" v="384" actId="164"/>
          <ac:spMkLst>
            <pc:docMk/>
            <pc:sldMk cId="0" sldId="268"/>
            <ac:spMk id="25" creationId="{00000000-0000-0000-0000-000000000000}"/>
          </ac:spMkLst>
        </pc:spChg>
        <pc:spChg chg="mod">
          <ac:chgData name="Matthias Wild" userId="f598196b-524d-49a8-a6cf-fc1c9183e2c5" providerId="ADAL" clId="{A9893F84-FCC4-4A73-AD00-55B558013534}" dt="2025-07-03T19:36:48.070" v="227" actId="165"/>
          <ac:spMkLst>
            <pc:docMk/>
            <pc:sldMk cId="0" sldId="268"/>
            <ac:spMk id="27" creationId="{00000000-0000-0000-0000-000000000000}"/>
          </ac:spMkLst>
        </pc:spChg>
        <pc:spChg chg="mod">
          <ac:chgData name="Matthias Wild" userId="f598196b-524d-49a8-a6cf-fc1c9183e2c5" providerId="ADAL" clId="{A9893F84-FCC4-4A73-AD00-55B558013534}" dt="2025-07-03T19:42:10.256" v="385" actId="164"/>
          <ac:spMkLst>
            <pc:docMk/>
            <pc:sldMk cId="0" sldId="268"/>
            <ac:spMk id="28" creationId="{00000000-0000-0000-0000-000000000000}"/>
          </ac:spMkLst>
        </pc:spChg>
        <pc:spChg chg="mod topLvl">
          <ac:chgData name="Matthias Wild" userId="f598196b-524d-49a8-a6cf-fc1c9183e2c5" providerId="ADAL" clId="{A9893F84-FCC4-4A73-AD00-55B558013534}" dt="2025-07-03T19:42:10.256" v="385" actId="164"/>
          <ac:spMkLst>
            <pc:docMk/>
            <pc:sldMk cId="0" sldId="268"/>
            <ac:spMk id="30" creationId="{00000000-0000-0000-0000-000000000000}"/>
          </ac:spMkLst>
        </pc:spChg>
        <pc:spChg chg="add mod">
          <ac:chgData name="Matthias Wild" userId="f598196b-524d-49a8-a6cf-fc1c9183e2c5" providerId="ADAL" clId="{A9893F84-FCC4-4A73-AD00-55B558013534}" dt="2025-07-03T19:42:43.010" v="397" actId="1036"/>
          <ac:spMkLst>
            <pc:docMk/>
            <pc:sldMk cId="0" sldId="268"/>
            <ac:spMk id="45" creationId="{08D5CEF2-A8C1-8368-0C73-B6A86F2F9FCD}"/>
          </ac:spMkLst>
        </pc:spChg>
        <pc:spChg chg="mod">
          <ac:chgData name="Matthias Wild" userId="f598196b-524d-49a8-a6cf-fc1c9183e2c5" providerId="ADAL" clId="{A9893F84-FCC4-4A73-AD00-55B558013534}" dt="2025-07-03T19:44:57.935" v="508" actId="20577"/>
          <ac:spMkLst>
            <pc:docMk/>
            <pc:sldMk cId="0" sldId="268"/>
            <ac:spMk id="50" creationId="{5E2E10D5-C9BE-9FA5-B783-D697521747A6}"/>
          </ac:spMkLst>
        </pc:spChg>
        <pc:spChg chg="mod">
          <ac:chgData name="Matthias Wild" userId="f598196b-524d-49a8-a6cf-fc1c9183e2c5" providerId="ADAL" clId="{A9893F84-FCC4-4A73-AD00-55B558013534}" dt="2025-07-03T19:51:01.748" v="602" actId="20577"/>
          <ac:spMkLst>
            <pc:docMk/>
            <pc:sldMk cId="0" sldId="268"/>
            <ac:spMk id="51" creationId="{8BF24110-844B-D55F-9AD2-6F8CA5E91570}"/>
          </ac:spMkLst>
        </pc:spChg>
        <pc:spChg chg="mod">
          <ac:chgData name="Matthias Wild" userId="f598196b-524d-49a8-a6cf-fc1c9183e2c5" providerId="ADAL" clId="{A9893F84-FCC4-4A73-AD00-55B558013534}" dt="2025-07-03T19:42:47.749" v="399" actId="1036"/>
          <ac:spMkLst>
            <pc:docMk/>
            <pc:sldMk cId="0" sldId="268"/>
            <ac:spMk id="52" creationId="{9C1FC8B7-6545-2C08-BB09-AF23B63137FC}"/>
          </ac:spMkLst>
        </pc:spChg>
        <pc:spChg chg="mod">
          <ac:chgData name="Matthias Wild" userId="f598196b-524d-49a8-a6cf-fc1c9183e2c5" providerId="ADAL" clId="{A9893F84-FCC4-4A73-AD00-55B558013534}" dt="2025-07-03T19:42:12.873" v="386"/>
          <ac:spMkLst>
            <pc:docMk/>
            <pc:sldMk cId="0" sldId="268"/>
            <ac:spMk id="53" creationId="{A94A2C11-90EC-DEAB-FCB2-395496BD2F27}"/>
          </ac:spMkLst>
        </pc:spChg>
        <pc:spChg chg="mod">
          <ac:chgData name="Matthias Wild" userId="f598196b-524d-49a8-a6cf-fc1c9183e2c5" providerId="ADAL" clId="{A9893F84-FCC4-4A73-AD00-55B558013534}" dt="2025-07-03T19:42:12.873" v="386"/>
          <ac:spMkLst>
            <pc:docMk/>
            <pc:sldMk cId="0" sldId="268"/>
            <ac:spMk id="54" creationId="{A1446074-B836-4466-DB52-CFC04FB5940C}"/>
          </ac:spMkLst>
        </pc:spChg>
        <pc:spChg chg="mod">
          <ac:chgData name="Matthias Wild" userId="f598196b-524d-49a8-a6cf-fc1c9183e2c5" providerId="ADAL" clId="{A9893F84-FCC4-4A73-AD00-55B558013534}" dt="2025-07-03T19:46:10.534" v="529" actId="6549"/>
          <ac:spMkLst>
            <pc:docMk/>
            <pc:sldMk cId="0" sldId="268"/>
            <ac:spMk id="57" creationId="{22490F85-D751-DA98-2BF8-B424B9F948F2}"/>
          </ac:spMkLst>
        </pc:spChg>
        <pc:spChg chg="mod">
          <ac:chgData name="Matthias Wild" userId="f598196b-524d-49a8-a6cf-fc1c9183e2c5" providerId="ADAL" clId="{A9893F84-FCC4-4A73-AD00-55B558013534}" dt="2025-07-03T19:48:20.880" v="597" actId="6549"/>
          <ac:spMkLst>
            <pc:docMk/>
            <pc:sldMk cId="0" sldId="268"/>
            <ac:spMk id="58" creationId="{14084F10-7711-ECE3-4F92-FE73837FDB79}"/>
          </ac:spMkLst>
        </pc:spChg>
        <pc:spChg chg="mod">
          <ac:chgData name="Matthias Wild" userId="f598196b-524d-49a8-a6cf-fc1c9183e2c5" providerId="ADAL" clId="{A9893F84-FCC4-4A73-AD00-55B558013534}" dt="2025-07-03T19:46:01.506" v="516"/>
          <ac:spMkLst>
            <pc:docMk/>
            <pc:sldMk cId="0" sldId="268"/>
            <ac:spMk id="59" creationId="{9AC52A4A-D7B0-C619-74AA-87A7CF41E2A7}"/>
          </ac:spMkLst>
        </pc:spChg>
        <pc:spChg chg="mod">
          <ac:chgData name="Matthias Wild" userId="f598196b-524d-49a8-a6cf-fc1c9183e2c5" providerId="ADAL" clId="{A9893F84-FCC4-4A73-AD00-55B558013534}" dt="2025-07-03T19:46:01.506" v="516"/>
          <ac:spMkLst>
            <pc:docMk/>
            <pc:sldMk cId="0" sldId="268"/>
            <ac:spMk id="60" creationId="{7160D84E-0505-970D-3F54-EFBF04D78159}"/>
          </ac:spMkLst>
        </pc:spChg>
        <pc:spChg chg="mod">
          <ac:chgData name="Matthias Wild" userId="f598196b-524d-49a8-a6cf-fc1c9183e2c5" providerId="ADAL" clId="{A9893F84-FCC4-4A73-AD00-55B558013534}" dt="2025-07-03T19:46:01.506" v="516"/>
          <ac:spMkLst>
            <pc:docMk/>
            <pc:sldMk cId="0" sldId="268"/>
            <ac:spMk id="61" creationId="{0861B731-8AB5-452A-9637-7A72EC152317}"/>
          </ac:spMkLst>
        </pc:spChg>
        <pc:grpChg chg="mod">
          <ac:chgData name="Matthias Wild" userId="f598196b-524d-49a8-a6cf-fc1c9183e2c5" providerId="ADAL" clId="{A9893F84-FCC4-4A73-AD00-55B558013534}" dt="2025-07-03T19:42:02.955" v="384" actId="164"/>
          <ac:grpSpMkLst>
            <pc:docMk/>
            <pc:sldMk cId="0" sldId="268"/>
            <ac:grpSpMk id="13" creationId="{00000000-0000-0000-0000-000000000000}"/>
          </ac:grpSpMkLst>
        </pc:grpChg>
        <pc:grpChg chg="mod">
          <ac:chgData name="Matthias Wild" userId="f598196b-524d-49a8-a6cf-fc1c9183e2c5" providerId="ADAL" clId="{A9893F84-FCC4-4A73-AD00-55B558013534}" dt="2025-07-03T19:42:10.256" v="385" actId="164"/>
          <ac:grpSpMkLst>
            <pc:docMk/>
            <pc:sldMk cId="0" sldId="268"/>
            <ac:grpSpMk id="16" creationId="{00000000-0000-0000-0000-000000000000}"/>
          </ac:grpSpMkLst>
        </pc:grpChg>
        <pc:grpChg chg="mod">
          <ac:chgData name="Matthias Wild" userId="f598196b-524d-49a8-a6cf-fc1c9183e2c5" providerId="ADAL" clId="{A9893F84-FCC4-4A73-AD00-55B558013534}" dt="2025-07-03T19:42:02.955" v="384" actId="164"/>
          <ac:grpSpMkLst>
            <pc:docMk/>
            <pc:sldMk cId="0" sldId="268"/>
            <ac:grpSpMk id="19" creationId="{00000000-0000-0000-0000-000000000000}"/>
          </ac:grpSpMkLst>
        </pc:grpChg>
        <pc:grpChg chg="mod">
          <ac:chgData name="Matthias Wild" userId="f598196b-524d-49a8-a6cf-fc1c9183e2c5" providerId="ADAL" clId="{A9893F84-FCC4-4A73-AD00-55B558013534}" dt="2025-07-03T19:42:02.955" v="384" actId="164"/>
          <ac:grpSpMkLst>
            <pc:docMk/>
            <pc:sldMk cId="0" sldId="268"/>
            <ac:grpSpMk id="26" creationId="{00000000-0000-0000-0000-000000000000}"/>
          </ac:grpSpMkLst>
        </pc:grpChg>
        <pc:grpChg chg="add mod">
          <ac:chgData name="Matthias Wild" userId="f598196b-524d-49a8-a6cf-fc1c9183e2c5" providerId="ADAL" clId="{A9893F84-FCC4-4A73-AD00-55B558013534}" dt="2025-07-03T19:42:02.955" v="384" actId="164"/>
          <ac:grpSpMkLst>
            <pc:docMk/>
            <pc:sldMk cId="0" sldId="268"/>
            <ac:grpSpMk id="46" creationId="{82CFC4AF-1039-EA4F-4B67-A4E529A9D9B4}"/>
          </ac:grpSpMkLst>
        </pc:grpChg>
        <pc:grpChg chg="add mod">
          <ac:chgData name="Matthias Wild" userId="f598196b-524d-49a8-a6cf-fc1c9183e2c5" providerId="ADAL" clId="{A9893F84-FCC4-4A73-AD00-55B558013534}" dt="2025-07-03T19:42:10.256" v="385" actId="164"/>
          <ac:grpSpMkLst>
            <pc:docMk/>
            <pc:sldMk cId="0" sldId="268"/>
            <ac:grpSpMk id="47" creationId="{9DF79962-5132-11C7-4FD3-0C523DE0E2EB}"/>
          </ac:grpSpMkLst>
        </pc:grpChg>
        <pc:grpChg chg="add mod">
          <ac:chgData name="Matthias Wild" userId="f598196b-524d-49a8-a6cf-fc1c9183e2c5" providerId="ADAL" clId="{A9893F84-FCC4-4A73-AD00-55B558013534}" dt="2025-07-03T19:42:27.231" v="388" actId="1076"/>
          <ac:grpSpMkLst>
            <pc:docMk/>
            <pc:sldMk cId="0" sldId="268"/>
            <ac:grpSpMk id="48" creationId="{231782D8-C410-7D96-1FF8-319360C31C7D}"/>
          </ac:grpSpMkLst>
        </pc:grpChg>
        <pc:grpChg chg="mod">
          <ac:chgData name="Matthias Wild" userId="f598196b-524d-49a8-a6cf-fc1c9183e2c5" providerId="ADAL" clId="{A9893F84-FCC4-4A73-AD00-55B558013534}" dt="2025-07-03T19:42:12.873" v="386"/>
          <ac:grpSpMkLst>
            <pc:docMk/>
            <pc:sldMk cId="0" sldId="268"/>
            <ac:grpSpMk id="49" creationId="{4E8F86F4-544F-ABCA-CD24-49D279587570}"/>
          </ac:grpSpMkLst>
        </pc:grpChg>
        <pc:grpChg chg="add mod">
          <ac:chgData name="Matthias Wild" userId="f598196b-524d-49a8-a6cf-fc1c9183e2c5" providerId="ADAL" clId="{A9893F84-FCC4-4A73-AD00-55B558013534}" dt="2025-07-03T19:46:01.506" v="516"/>
          <ac:grpSpMkLst>
            <pc:docMk/>
            <pc:sldMk cId="0" sldId="268"/>
            <ac:grpSpMk id="55" creationId="{BC1C8A4E-38B1-013E-36F9-50B45802104C}"/>
          </ac:grpSpMkLst>
        </pc:grpChg>
        <pc:grpChg chg="mod">
          <ac:chgData name="Matthias Wild" userId="f598196b-524d-49a8-a6cf-fc1c9183e2c5" providerId="ADAL" clId="{A9893F84-FCC4-4A73-AD00-55B558013534}" dt="2025-07-03T19:46:01.506" v="516"/>
          <ac:grpSpMkLst>
            <pc:docMk/>
            <pc:sldMk cId="0" sldId="268"/>
            <ac:grpSpMk id="56" creationId="{3C4E5E75-4CA7-5F55-F5DC-DA2D444C5EF4}"/>
          </ac:grpSpMkLst>
        </pc:grpChg>
      </pc:sldChg>
      <pc:sldChg chg="del">
        <pc:chgData name="Matthias Wild" userId="f598196b-524d-49a8-a6cf-fc1c9183e2c5" providerId="ADAL" clId="{A9893F84-FCC4-4A73-AD00-55B558013534}" dt="2025-07-03T19:31:31.287" v="12" actId="47"/>
        <pc:sldMkLst>
          <pc:docMk/>
          <pc:sldMk cId="0" sldId="269"/>
        </pc:sldMkLst>
      </pc:sldChg>
      <pc:sldChg chg="addSp delSp modSp add mod">
        <pc:chgData name="Matthias Wild" userId="f598196b-524d-49a8-a6cf-fc1c9183e2c5" providerId="ADAL" clId="{A9893F84-FCC4-4A73-AD00-55B558013534}" dt="2025-07-03T19:54:59.905" v="656" actId="1076"/>
        <pc:sldMkLst>
          <pc:docMk/>
          <pc:sldMk cId="601720724" sldId="269"/>
        </pc:sldMkLst>
        <pc:spChg chg="mod">
          <ac:chgData name="Matthias Wild" userId="f598196b-524d-49a8-a6cf-fc1c9183e2c5" providerId="ADAL" clId="{A9893F84-FCC4-4A73-AD00-55B558013534}" dt="2025-07-03T19:47:48.784" v="545"/>
          <ac:spMkLst>
            <pc:docMk/>
            <pc:sldMk cId="601720724" sldId="269"/>
            <ac:spMk id="17" creationId="{9E715EC9-BBBA-E3EE-D6E5-33DEF2D050DD}"/>
          </ac:spMkLst>
        </pc:spChg>
        <pc:spChg chg="mod">
          <ac:chgData name="Matthias Wild" userId="f598196b-524d-49a8-a6cf-fc1c9183e2c5" providerId="ADAL" clId="{A9893F84-FCC4-4A73-AD00-55B558013534}" dt="2025-07-03T19:47:48.784" v="545"/>
          <ac:spMkLst>
            <pc:docMk/>
            <pc:sldMk cId="601720724" sldId="269"/>
            <ac:spMk id="18" creationId="{120227E3-3F05-2FEC-6A24-16E28F59428A}"/>
          </ac:spMkLst>
        </pc:spChg>
        <pc:spChg chg="mod">
          <ac:chgData name="Matthias Wild" userId="f598196b-524d-49a8-a6cf-fc1c9183e2c5" providerId="ADAL" clId="{A9893F84-FCC4-4A73-AD00-55B558013534}" dt="2025-07-03T19:47:58.826" v="561" actId="20577"/>
          <ac:spMkLst>
            <pc:docMk/>
            <pc:sldMk cId="601720724" sldId="269"/>
            <ac:spMk id="28" creationId="{375EF617-08D3-AE46-CD00-0FF403BFF537}"/>
          </ac:spMkLst>
        </pc:spChg>
        <pc:spChg chg="mod">
          <ac:chgData name="Matthias Wild" userId="f598196b-524d-49a8-a6cf-fc1c9183e2c5" providerId="ADAL" clId="{A9893F84-FCC4-4A73-AD00-55B558013534}" dt="2025-07-03T19:48:11.077" v="583" actId="6549"/>
          <ac:spMkLst>
            <pc:docMk/>
            <pc:sldMk cId="601720724" sldId="269"/>
            <ac:spMk id="30" creationId="{366CBCAC-7F24-7DC5-6F18-6EE177C13BFC}"/>
          </ac:spMkLst>
        </pc:spChg>
        <pc:spChg chg="mod topLvl">
          <ac:chgData name="Matthias Wild" userId="f598196b-524d-49a8-a6cf-fc1c9183e2c5" providerId="ADAL" clId="{A9893F84-FCC4-4A73-AD00-55B558013534}" dt="2025-07-03T19:54:14.269" v="612" actId="164"/>
          <ac:spMkLst>
            <pc:docMk/>
            <pc:sldMk cId="601720724" sldId="269"/>
            <ac:spMk id="31" creationId="{D2591FF8-438E-89A2-A894-73A2AC01D90C}"/>
          </ac:spMkLst>
        </pc:spChg>
        <pc:spChg chg="mod topLvl">
          <ac:chgData name="Matthias Wild" userId="f598196b-524d-49a8-a6cf-fc1c9183e2c5" providerId="ADAL" clId="{A9893F84-FCC4-4A73-AD00-55B558013534}" dt="2025-07-03T19:54:14.269" v="612" actId="164"/>
          <ac:spMkLst>
            <pc:docMk/>
            <pc:sldMk cId="601720724" sldId="269"/>
            <ac:spMk id="32" creationId="{20F35271-778F-11BA-9861-B94E701368DD}"/>
          </ac:spMkLst>
        </pc:spChg>
        <pc:spChg chg="mod">
          <ac:chgData name="Matthias Wild" userId="f598196b-524d-49a8-a6cf-fc1c9183e2c5" providerId="ADAL" clId="{A9893F84-FCC4-4A73-AD00-55B558013534}" dt="2025-07-03T19:54:43.503" v="655" actId="20577"/>
          <ac:spMkLst>
            <pc:docMk/>
            <pc:sldMk cId="601720724" sldId="269"/>
            <ac:spMk id="34" creationId="{FCC49486-13D6-F569-1D8C-094BCE029E88}"/>
          </ac:spMkLst>
        </pc:spChg>
        <pc:spChg chg="mod">
          <ac:chgData name="Matthias Wild" userId="f598196b-524d-49a8-a6cf-fc1c9183e2c5" providerId="ADAL" clId="{A9893F84-FCC4-4A73-AD00-55B558013534}" dt="2025-07-03T19:54:02.590" v="610" actId="165"/>
          <ac:spMkLst>
            <pc:docMk/>
            <pc:sldMk cId="601720724" sldId="269"/>
            <ac:spMk id="35" creationId="{D8857B0F-E4B6-653F-5455-412C3EA9216A}"/>
          </ac:spMkLst>
        </pc:spChg>
        <pc:spChg chg="mod">
          <ac:chgData name="Matthias Wild" userId="f598196b-524d-49a8-a6cf-fc1c9183e2c5" providerId="ADAL" clId="{A9893F84-FCC4-4A73-AD00-55B558013534}" dt="2025-07-03T19:54:02.590" v="610" actId="165"/>
          <ac:spMkLst>
            <pc:docMk/>
            <pc:sldMk cId="601720724" sldId="269"/>
            <ac:spMk id="39" creationId="{AC568CE3-F7FB-3D85-B197-6ADCBB3854FF}"/>
          </ac:spMkLst>
        </pc:spChg>
        <pc:spChg chg="mod">
          <ac:chgData name="Matthias Wild" userId="f598196b-524d-49a8-a6cf-fc1c9183e2c5" providerId="ADAL" clId="{A9893F84-FCC4-4A73-AD00-55B558013534}" dt="2025-07-03T19:54:02.590" v="610" actId="165"/>
          <ac:spMkLst>
            <pc:docMk/>
            <pc:sldMk cId="601720724" sldId="269"/>
            <ac:spMk id="40" creationId="{488AB031-F0D1-9B9E-0CA9-86DCC309A888}"/>
          </ac:spMkLst>
        </pc:spChg>
        <pc:spChg chg="mod">
          <ac:chgData name="Matthias Wild" userId="f598196b-524d-49a8-a6cf-fc1c9183e2c5" providerId="ADAL" clId="{A9893F84-FCC4-4A73-AD00-55B558013534}" dt="2025-07-03T19:54:02.590" v="610" actId="165"/>
          <ac:spMkLst>
            <pc:docMk/>
            <pc:sldMk cId="601720724" sldId="269"/>
            <ac:spMk id="41" creationId="{0B102373-71F7-0B8D-9586-C52C01BAD5FF}"/>
          </ac:spMkLst>
        </pc:spChg>
        <pc:spChg chg="mod">
          <ac:chgData name="Matthias Wild" userId="f598196b-524d-49a8-a6cf-fc1c9183e2c5" providerId="ADAL" clId="{A9893F84-FCC4-4A73-AD00-55B558013534}" dt="2025-07-03T19:54:02.590" v="610" actId="165"/>
          <ac:spMkLst>
            <pc:docMk/>
            <pc:sldMk cId="601720724" sldId="269"/>
            <ac:spMk id="42" creationId="{3FCFDD38-912B-B354-161B-88C4915EE721}"/>
          </ac:spMkLst>
        </pc:spChg>
        <pc:spChg chg="mod">
          <ac:chgData name="Matthias Wild" userId="f598196b-524d-49a8-a6cf-fc1c9183e2c5" providerId="ADAL" clId="{A9893F84-FCC4-4A73-AD00-55B558013534}" dt="2025-07-03T19:54:02.590" v="610" actId="165"/>
          <ac:spMkLst>
            <pc:docMk/>
            <pc:sldMk cId="601720724" sldId="269"/>
            <ac:spMk id="43" creationId="{E71EC5AD-90B1-588F-3F98-5F3A5019FED7}"/>
          </ac:spMkLst>
        </pc:spChg>
        <pc:spChg chg="mod">
          <ac:chgData name="Matthias Wild" userId="f598196b-524d-49a8-a6cf-fc1c9183e2c5" providerId="ADAL" clId="{A9893F84-FCC4-4A73-AD00-55B558013534}" dt="2025-07-03T19:54:02.590" v="610" actId="165"/>
          <ac:spMkLst>
            <pc:docMk/>
            <pc:sldMk cId="601720724" sldId="269"/>
            <ac:spMk id="44" creationId="{D4D40DDA-38E4-F876-FA60-E4FB877F218C}"/>
          </ac:spMkLst>
        </pc:spChg>
        <pc:spChg chg="mod">
          <ac:chgData name="Matthias Wild" userId="f598196b-524d-49a8-a6cf-fc1c9183e2c5" providerId="ADAL" clId="{A9893F84-FCC4-4A73-AD00-55B558013534}" dt="2025-07-03T19:47:48.784" v="545"/>
          <ac:spMkLst>
            <pc:docMk/>
            <pc:sldMk cId="601720724" sldId="269"/>
            <ac:spMk id="45" creationId="{39543D7D-F5A3-12E9-EB25-07B41742CB6A}"/>
          </ac:spMkLst>
        </pc:spChg>
        <pc:grpChg chg="mod">
          <ac:chgData name="Matthias Wild" userId="f598196b-524d-49a8-a6cf-fc1c9183e2c5" providerId="ADAL" clId="{A9893F84-FCC4-4A73-AD00-55B558013534}" dt="2025-07-03T19:54:14.269" v="612" actId="164"/>
          <ac:grpSpMkLst>
            <pc:docMk/>
            <pc:sldMk cId="601720724" sldId="269"/>
            <ac:grpSpMk id="11" creationId="{8289C298-8E9A-8C5C-0D8D-1AE78D0A1014}"/>
          </ac:grpSpMkLst>
        </pc:grpChg>
        <pc:grpChg chg="mod">
          <ac:chgData name="Matthias Wild" userId="f598196b-524d-49a8-a6cf-fc1c9183e2c5" providerId="ADAL" clId="{A9893F84-FCC4-4A73-AD00-55B558013534}" dt="2025-07-03T19:47:48.784" v="545"/>
          <ac:grpSpMkLst>
            <pc:docMk/>
            <pc:sldMk cId="601720724" sldId="269"/>
            <ac:grpSpMk id="16" creationId="{2CABC6F9-603F-293F-983C-5767C3DBD51A}"/>
          </ac:grpSpMkLst>
        </pc:grpChg>
        <pc:grpChg chg="mod">
          <ac:chgData name="Matthias Wild" userId="f598196b-524d-49a8-a6cf-fc1c9183e2c5" providerId="ADAL" clId="{A9893F84-FCC4-4A73-AD00-55B558013534}" dt="2025-07-03T19:54:14.269" v="612" actId="164"/>
          <ac:grpSpMkLst>
            <pc:docMk/>
            <pc:sldMk cId="601720724" sldId="269"/>
            <ac:grpSpMk id="22" creationId="{1E15F152-28E4-118E-3E64-077837A24EE4}"/>
          </ac:grpSpMkLst>
        </pc:grpChg>
        <pc:grpChg chg="mod">
          <ac:chgData name="Matthias Wild" userId="f598196b-524d-49a8-a6cf-fc1c9183e2c5" providerId="ADAL" clId="{A9893F84-FCC4-4A73-AD00-55B558013534}" dt="2025-07-03T19:54:14.269" v="612" actId="164"/>
          <ac:grpSpMkLst>
            <pc:docMk/>
            <pc:sldMk cId="601720724" sldId="269"/>
            <ac:grpSpMk id="23" creationId="{F20C078F-E89E-6A5F-EE24-4E3D810D0E66}"/>
          </ac:grpSpMkLst>
        </pc:grpChg>
        <pc:grpChg chg="mod">
          <ac:chgData name="Matthias Wild" userId="f598196b-524d-49a8-a6cf-fc1c9183e2c5" providerId="ADAL" clId="{A9893F84-FCC4-4A73-AD00-55B558013534}" dt="2025-07-03T19:54:14.269" v="612" actId="164"/>
          <ac:grpSpMkLst>
            <pc:docMk/>
            <pc:sldMk cId="601720724" sldId="269"/>
            <ac:grpSpMk id="29" creationId="{632030CD-5BF7-C34E-6872-2996E5A710AC}"/>
          </ac:grpSpMkLst>
        </pc:grpChg>
        <pc:grpChg chg="mod">
          <ac:chgData name="Matthias Wild" userId="f598196b-524d-49a8-a6cf-fc1c9183e2c5" providerId="ADAL" clId="{A9893F84-FCC4-4A73-AD00-55B558013534}" dt="2025-07-03T19:54:14.269" v="612" actId="164"/>
          <ac:grpSpMkLst>
            <pc:docMk/>
            <pc:sldMk cId="601720724" sldId="269"/>
            <ac:grpSpMk id="33" creationId="{58D3BB93-C6AE-D7C5-0673-13AB43821079}"/>
          </ac:grpSpMkLst>
        </pc:grpChg>
        <pc:grpChg chg="mod">
          <ac:chgData name="Matthias Wild" userId="f598196b-524d-49a8-a6cf-fc1c9183e2c5" providerId="ADAL" clId="{A9893F84-FCC4-4A73-AD00-55B558013534}" dt="2025-07-03T19:47:48.784" v="545"/>
          <ac:grpSpMkLst>
            <pc:docMk/>
            <pc:sldMk cId="601720724" sldId="269"/>
            <ac:grpSpMk id="47" creationId="{A2F4D530-4FFA-A13E-229E-6043F3721AB3}"/>
          </ac:grpSpMkLst>
        </pc:grpChg>
        <pc:grpChg chg="add mod">
          <ac:chgData name="Matthias Wild" userId="f598196b-524d-49a8-a6cf-fc1c9183e2c5" providerId="ADAL" clId="{A9893F84-FCC4-4A73-AD00-55B558013534}" dt="2025-07-03T19:54:59.905" v="656" actId="1076"/>
          <ac:grpSpMkLst>
            <pc:docMk/>
            <pc:sldMk cId="601720724" sldId="269"/>
            <ac:grpSpMk id="64" creationId="{C51E4A32-3998-84E6-949B-3E3BC80B63C4}"/>
          </ac:grpSpMkLst>
        </pc:grpChg>
      </pc:sldChg>
      <pc:sldChg chg="modSp add del mod">
        <pc:chgData name="Matthias Wild" userId="f598196b-524d-49a8-a6cf-fc1c9183e2c5" providerId="ADAL" clId="{A9893F84-FCC4-4A73-AD00-55B558013534}" dt="2025-07-03T19:47:05.902" v="538" actId="47"/>
        <pc:sldMkLst>
          <pc:docMk/>
          <pc:sldMk cId="3582661586" sldId="269"/>
        </pc:sldMkLst>
      </pc:sldChg>
      <pc:sldChg chg="del">
        <pc:chgData name="Matthias Wild" userId="f598196b-524d-49a8-a6cf-fc1c9183e2c5" providerId="ADAL" clId="{A9893F84-FCC4-4A73-AD00-55B558013534}" dt="2025-07-03T19:31:49.215" v="15" actId="47"/>
        <pc:sldMkLst>
          <pc:docMk/>
          <pc:sldMk cId="0" sldId="270"/>
        </pc:sldMkLst>
      </pc:sldChg>
      <pc:sldChg chg="del">
        <pc:chgData name="Matthias Wild" userId="f598196b-524d-49a8-a6cf-fc1c9183e2c5" providerId="ADAL" clId="{A9893F84-FCC4-4A73-AD00-55B558013534}" dt="2025-07-03T19:31:51.068" v="16" actId="47"/>
        <pc:sldMkLst>
          <pc:docMk/>
          <pc:sldMk cId="0" sldId="271"/>
        </pc:sldMkLst>
      </pc:sldChg>
      <pc:sldChg chg="del">
        <pc:chgData name="Matthias Wild" userId="f598196b-524d-49a8-a6cf-fc1c9183e2c5" providerId="ADAL" clId="{A9893F84-FCC4-4A73-AD00-55B558013534}" dt="2025-07-03T19:31:55.633" v="17" actId="47"/>
        <pc:sldMkLst>
          <pc:docMk/>
          <pc:sldMk cId="0" sldId="272"/>
        </pc:sldMkLst>
      </pc:sldChg>
      <pc:sldChg chg="del">
        <pc:chgData name="Matthias Wild" userId="f598196b-524d-49a8-a6cf-fc1c9183e2c5" providerId="ADAL" clId="{A9893F84-FCC4-4A73-AD00-55B558013534}" dt="2025-07-03T19:31:59.541" v="18" actId="47"/>
        <pc:sldMkLst>
          <pc:docMk/>
          <pc:sldMk cId="0" sldId="273"/>
        </pc:sldMkLst>
      </pc:sldChg>
    </pc:docChg>
  </pc:docChgLst>
  <pc:docChgLst>
    <pc:chgData name="Matthias Wild" userId="f598196b-524d-49a8-a6cf-fc1c9183e2c5" providerId="ADAL" clId="{79CF6D8E-FD03-4B25-A16B-C06B82C046E2}"/>
    <pc:docChg chg="undo custSel modSld">
      <pc:chgData name="Matthias Wild" userId="f598196b-524d-49a8-a6cf-fc1c9183e2c5" providerId="ADAL" clId="{79CF6D8E-FD03-4B25-A16B-C06B82C046E2}" dt="2025-07-29T19:43:13.720" v="39" actId="20577"/>
      <pc:docMkLst>
        <pc:docMk/>
      </pc:docMkLst>
      <pc:sldChg chg="addSp modSp mod">
        <pc:chgData name="Matthias Wild" userId="f598196b-524d-49a8-a6cf-fc1c9183e2c5" providerId="ADAL" clId="{79CF6D8E-FD03-4B25-A16B-C06B82C046E2}" dt="2025-07-29T19:43:13.720" v="39" actId="20577"/>
        <pc:sldMkLst>
          <pc:docMk/>
          <pc:sldMk cId="0" sldId="268"/>
        </pc:sldMkLst>
        <pc:spChg chg="mod">
          <ac:chgData name="Matthias Wild" userId="f598196b-524d-49a8-a6cf-fc1c9183e2c5" providerId="ADAL" clId="{79CF6D8E-FD03-4B25-A16B-C06B82C046E2}" dt="2025-07-29T19:43:12.993" v="38" actId="1076"/>
          <ac:spMkLst>
            <pc:docMk/>
            <pc:sldMk cId="0" sldId="268"/>
            <ac:spMk id="50" creationId="{5E2E10D5-C9BE-9FA5-B783-D697521747A6}"/>
          </ac:spMkLst>
        </pc:spChg>
        <pc:spChg chg="mod">
          <ac:chgData name="Matthias Wild" userId="f598196b-524d-49a8-a6cf-fc1c9183e2c5" providerId="ADAL" clId="{79CF6D8E-FD03-4B25-A16B-C06B82C046E2}" dt="2025-07-29T19:43:13.720" v="39" actId="20577"/>
          <ac:spMkLst>
            <pc:docMk/>
            <pc:sldMk cId="0" sldId="268"/>
            <ac:spMk id="51" creationId="{8BF24110-844B-D55F-9AD2-6F8CA5E91570}"/>
          </ac:spMkLst>
        </pc:spChg>
        <pc:picChg chg="add mod">
          <ac:chgData name="Matthias Wild" userId="f598196b-524d-49a8-a6cf-fc1c9183e2c5" providerId="ADAL" clId="{79CF6D8E-FD03-4B25-A16B-C06B82C046E2}" dt="2025-07-29T19:41:52.782" v="34" actId="1076"/>
          <ac:picMkLst>
            <pc:docMk/>
            <pc:sldMk cId="0" sldId="268"/>
            <ac:picMk id="10" creationId="{A26A1F42-024F-980B-C428-CEFBA58DC9B5}"/>
          </ac:picMkLst>
        </pc:picChg>
      </pc:sldChg>
      <pc:sldChg chg="addSp modSp">
        <pc:chgData name="Matthias Wild" userId="f598196b-524d-49a8-a6cf-fc1c9183e2c5" providerId="ADAL" clId="{79CF6D8E-FD03-4B25-A16B-C06B82C046E2}" dt="2025-07-29T19:42:01.035" v="35"/>
        <pc:sldMkLst>
          <pc:docMk/>
          <pc:sldMk cId="601720724" sldId="269"/>
        </pc:sldMkLst>
        <pc:picChg chg="add mod">
          <ac:chgData name="Matthias Wild" userId="f598196b-524d-49a8-a6cf-fc1c9183e2c5" providerId="ADAL" clId="{79CF6D8E-FD03-4B25-A16B-C06B82C046E2}" dt="2025-07-29T19:42:01.035" v="35"/>
          <ac:picMkLst>
            <pc:docMk/>
            <pc:sldMk cId="601720724" sldId="269"/>
            <ac:picMk id="9" creationId="{0948AD35-53C0-0ACB-3F9D-A73DE084220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hyperlink" Target="https://mebis.bycs.d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182563"/>
            <a:ext cx="7560000" cy="509437"/>
            <a:chOff x="0" y="0"/>
            <a:chExt cx="10080000" cy="67925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0080000" cy="679250"/>
              <a:chOff x="0" y="0"/>
              <a:chExt cx="2709333" cy="18257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709333" cy="182571"/>
              </a:xfrm>
              <a:custGeom>
                <a:avLst/>
                <a:gdLst/>
                <a:ahLst/>
                <a:cxnLst/>
                <a:rect l="l" t="t" r="r" b="b"/>
                <a:pathLst>
                  <a:path w="2709333" h="182571">
                    <a:moveTo>
                      <a:pt x="0" y="0"/>
                    </a:moveTo>
                    <a:lnTo>
                      <a:pt x="2709333" y="0"/>
                    </a:lnTo>
                    <a:lnTo>
                      <a:pt x="2709333" y="182571"/>
                    </a:lnTo>
                    <a:lnTo>
                      <a:pt x="0" y="18257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709333" cy="2111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342943" y="101653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6"/>
                  </a:lnTo>
                  <a:lnTo>
                    <a:pt x="0" y="496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08000" y="244408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</a:t>
              </a:r>
              <a:r>
                <a:rPr lang="en-US" sz="800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Kompass</a:t>
              </a:r>
              <a:r>
                <a:rPr lang="en-US" sz="8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5-8 </a:t>
              </a:r>
              <a:r>
                <a:rPr lang="en-US" sz="8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4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6865761" y="167640"/>
              <a:ext cx="2501497" cy="1793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120"/>
                </a:lnSpc>
              </a:pPr>
              <a:r>
                <a:rPr lang="en-US" sz="800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</a:t>
              </a:r>
              <a:r>
                <a:rPr lang="en-US" sz="800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4.1</a:t>
              </a:r>
              <a:r>
                <a:rPr lang="en-US" sz="8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</a:t>
              </a:r>
              <a:r>
                <a:rPr lang="en-US" sz="80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Lernzeit</a:t>
              </a:r>
              <a:r>
                <a:rPr lang="en-US" sz="8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vs. </a:t>
              </a:r>
              <a:r>
                <a:rPr lang="en-US" sz="80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Bildschirmzeit</a:t>
              </a:r>
              <a:endParaRPr lang="en-US" sz="8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82CFC4AF-1039-EA4F-4B67-A4E529A9D9B4}"/>
              </a:ext>
            </a:extLst>
          </p:cNvPr>
          <p:cNvGrpSpPr/>
          <p:nvPr/>
        </p:nvGrpSpPr>
        <p:grpSpPr>
          <a:xfrm>
            <a:off x="421356" y="337907"/>
            <a:ext cx="6809251" cy="1719639"/>
            <a:chOff x="421356" y="337907"/>
            <a:chExt cx="6809251" cy="1719639"/>
          </a:xfrm>
        </p:grpSpPr>
        <p:grpSp>
          <p:nvGrpSpPr>
            <p:cNvPr id="13" name="Group 13"/>
            <p:cNvGrpSpPr/>
            <p:nvPr/>
          </p:nvGrpSpPr>
          <p:grpSpPr>
            <a:xfrm>
              <a:off x="421356" y="1683482"/>
              <a:ext cx="6809251" cy="201601"/>
              <a:chOff x="0" y="0"/>
              <a:chExt cx="2440282" cy="72249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440282" cy="72249"/>
              </a:xfrm>
              <a:custGeom>
                <a:avLst/>
                <a:gdLst/>
                <a:ahLst/>
                <a:cxnLst/>
                <a:rect l="l" t="t" r="r" b="b"/>
                <a:pathLst>
                  <a:path w="2440282" h="72249">
                    <a:moveTo>
                      <a:pt x="0" y="0"/>
                    </a:moveTo>
                    <a:lnTo>
                      <a:pt x="2440282" y="0"/>
                    </a:lnTo>
                    <a:lnTo>
                      <a:pt x="2440282" y="72249"/>
                    </a:lnTo>
                    <a:lnTo>
                      <a:pt x="0" y="7224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2440282" cy="1008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421356" y="337907"/>
              <a:ext cx="6809251" cy="1719639"/>
              <a:chOff x="0" y="0"/>
              <a:chExt cx="2430547" cy="613821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2430547" cy="613821"/>
              </a:xfrm>
              <a:custGeom>
                <a:avLst/>
                <a:gdLst/>
                <a:ahLst/>
                <a:cxnLst/>
                <a:rect l="l" t="t" r="r" b="b"/>
                <a:pathLst>
                  <a:path w="2430547" h="613821">
                    <a:moveTo>
                      <a:pt x="22739" y="0"/>
                    </a:moveTo>
                    <a:lnTo>
                      <a:pt x="2407808" y="0"/>
                    </a:lnTo>
                    <a:cubicBezTo>
                      <a:pt x="2413839" y="0"/>
                      <a:pt x="2419623" y="2396"/>
                      <a:pt x="2423887" y="6660"/>
                    </a:cubicBezTo>
                    <a:cubicBezTo>
                      <a:pt x="2428152" y="10925"/>
                      <a:pt x="2430547" y="16709"/>
                      <a:pt x="2430547" y="22739"/>
                    </a:cubicBezTo>
                    <a:lnTo>
                      <a:pt x="2430547" y="591082"/>
                    </a:lnTo>
                    <a:cubicBezTo>
                      <a:pt x="2430547" y="597113"/>
                      <a:pt x="2428152" y="602897"/>
                      <a:pt x="2423887" y="607161"/>
                    </a:cubicBezTo>
                    <a:cubicBezTo>
                      <a:pt x="2419623" y="611426"/>
                      <a:pt x="2413839" y="613821"/>
                      <a:pt x="2407808" y="613821"/>
                    </a:cubicBezTo>
                    <a:lnTo>
                      <a:pt x="22739" y="613821"/>
                    </a:lnTo>
                    <a:cubicBezTo>
                      <a:pt x="16709" y="613821"/>
                      <a:pt x="10925" y="611426"/>
                      <a:pt x="6660" y="607161"/>
                    </a:cubicBezTo>
                    <a:cubicBezTo>
                      <a:pt x="2396" y="602897"/>
                      <a:pt x="0" y="597113"/>
                      <a:pt x="0" y="591082"/>
                    </a:cubicBezTo>
                    <a:lnTo>
                      <a:pt x="0" y="22739"/>
                    </a:lnTo>
                    <a:cubicBezTo>
                      <a:pt x="0" y="16709"/>
                      <a:pt x="2396" y="10925"/>
                      <a:pt x="6660" y="6660"/>
                    </a:cubicBezTo>
                    <a:cubicBezTo>
                      <a:pt x="10925" y="2396"/>
                      <a:pt x="16709" y="0"/>
                      <a:pt x="22739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28575"/>
                <a:ext cx="2430547" cy="642396"/>
              </a:xfrm>
              <a:prstGeom prst="rect">
                <a:avLst/>
              </a:prstGeom>
            </p:spPr>
            <p:txBody>
              <a:bodyPr lIns="51003" tIns="51003" rIns="51003" bIns="51003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765083" y="656317"/>
              <a:ext cx="4188698" cy="8495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29"/>
                </a:lnSpc>
              </a:pPr>
              <a:r>
                <a:rPr lang="en-US" sz="2811" dirty="0" err="1">
                  <a:solidFill>
                    <a:srgbClr val="FFFFFF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Lernzeit</a:t>
              </a:r>
              <a:r>
                <a:rPr lang="en-US" sz="2811" dirty="0">
                  <a:solidFill>
                    <a:srgbClr val="FFFFFF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vs. </a:t>
              </a:r>
              <a:r>
                <a:rPr lang="en-US" sz="2811" dirty="0" err="1">
                  <a:solidFill>
                    <a:srgbClr val="FFFFFF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Bildschirmzeit</a:t>
              </a:r>
              <a:endParaRPr lang="en-US" sz="2811" dirty="0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grpSp>
          <p:nvGrpSpPr>
            <p:cNvPr id="26" name="Group 26"/>
            <p:cNvGrpSpPr/>
            <p:nvPr/>
          </p:nvGrpSpPr>
          <p:grpSpPr>
            <a:xfrm>
              <a:off x="4574186" y="480868"/>
              <a:ext cx="2385102" cy="1190003"/>
              <a:chOff x="0" y="0"/>
              <a:chExt cx="1629081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1629081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629081" h="812800">
                    <a:moveTo>
                      <a:pt x="55181" y="0"/>
                    </a:moveTo>
                    <a:lnTo>
                      <a:pt x="1573900" y="0"/>
                    </a:lnTo>
                    <a:cubicBezTo>
                      <a:pt x="1588535" y="0"/>
                      <a:pt x="1602571" y="5814"/>
                      <a:pt x="1612919" y="16162"/>
                    </a:cubicBezTo>
                    <a:cubicBezTo>
                      <a:pt x="1623268" y="26511"/>
                      <a:pt x="1629081" y="40546"/>
                      <a:pt x="1629081" y="55181"/>
                    </a:cubicBezTo>
                    <a:lnTo>
                      <a:pt x="1629081" y="757619"/>
                    </a:lnTo>
                    <a:cubicBezTo>
                      <a:pt x="1629081" y="772254"/>
                      <a:pt x="1623268" y="786289"/>
                      <a:pt x="1612919" y="796638"/>
                    </a:cubicBezTo>
                    <a:cubicBezTo>
                      <a:pt x="1602571" y="806986"/>
                      <a:pt x="1588535" y="812800"/>
                      <a:pt x="1573900" y="812800"/>
                    </a:cubicBezTo>
                    <a:lnTo>
                      <a:pt x="55181" y="812800"/>
                    </a:lnTo>
                    <a:cubicBezTo>
                      <a:pt x="40546" y="812800"/>
                      <a:pt x="26511" y="806986"/>
                      <a:pt x="16162" y="796638"/>
                    </a:cubicBezTo>
                    <a:cubicBezTo>
                      <a:pt x="5814" y="786289"/>
                      <a:pt x="0" y="772254"/>
                      <a:pt x="0" y="757619"/>
                    </a:cubicBezTo>
                    <a:lnTo>
                      <a:pt x="0" y="55181"/>
                    </a:lnTo>
                    <a:cubicBezTo>
                      <a:pt x="0" y="40546"/>
                      <a:pt x="5814" y="26511"/>
                      <a:pt x="16162" y="16162"/>
                    </a:cubicBezTo>
                    <a:cubicBezTo>
                      <a:pt x="26511" y="5814"/>
                      <a:pt x="40546" y="0"/>
                      <a:pt x="5518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de-DE" dirty="0"/>
              </a:p>
            </p:txBody>
          </p:sp>
        </p:grpSp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9DF79962-5132-11C7-4FD3-0C523DE0E2EB}"/>
              </a:ext>
            </a:extLst>
          </p:cNvPr>
          <p:cNvGrpSpPr/>
          <p:nvPr/>
        </p:nvGrpSpPr>
        <p:grpSpPr>
          <a:xfrm>
            <a:off x="421356" y="2116816"/>
            <a:ext cx="6809251" cy="2239283"/>
            <a:chOff x="421356" y="2116816"/>
            <a:chExt cx="6809251" cy="2239283"/>
          </a:xfrm>
        </p:grpSpPr>
        <p:grpSp>
          <p:nvGrpSpPr>
            <p:cNvPr id="16" name="Group 16"/>
            <p:cNvGrpSpPr/>
            <p:nvPr/>
          </p:nvGrpSpPr>
          <p:grpSpPr>
            <a:xfrm>
              <a:off x="421356" y="2116816"/>
              <a:ext cx="6809251" cy="2239283"/>
              <a:chOff x="0" y="-28575"/>
              <a:chExt cx="2440282" cy="898696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440282" cy="870121"/>
              </a:xfrm>
              <a:custGeom>
                <a:avLst/>
                <a:gdLst/>
                <a:ahLst/>
                <a:cxnLst/>
                <a:rect l="l" t="t" r="r" b="b"/>
                <a:pathLst>
                  <a:path w="2440282" h="870121">
                    <a:moveTo>
                      <a:pt x="22739" y="0"/>
                    </a:moveTo>
                    <a:lnTo>
                      <a:pt x="2417542" y="0"/>
                    </a:lnTo>
                    <a:cubicBezTo>
                      <a:pt x="2423573" y="0"/>
                      <a:pt x="2429357" y="2396"/>
                      <a:pt x="2433621" y="6660"/>
                    </a:cubicBezTo>
                    <a:cubicBezTo>
                      <a:pt x="2437886" y="10925"/>
                      <a:pt x="2440282" y="16709"/>
                      <a:pt x="2440282" y="22739"/>
                    </a:cubicBezTo>
                    <a:lnTo>
                      <a:pt x="2440282" y="847381"/>
                    </a:lnTo>
                    <a:cubicBezTo>
                      <a:pt x="2440282" y="853412"/>
                      <a:pt x="2437886" y="859196"/>
                      <a:pt x="2433621" y="863460"/>
                    </a:cubicBezTo>
                    <a:cubicBezTo>
                      <a:pt x="2429357" y="867725"/>
                      <a:pt x="2423573" y="870121"/>
                      <a:pt x="2417542" y="870121"/>
                    </a:cubicBezTo>
                    <a:lnTo>
                      <a:pt x="22739" y="870121"/>
                    </a:lnTo>
                    <a:cubicBezTo>
                      <a:pt x="16709" y="870121"/>
                      <a:pt x="10925" y="867725"/>
                      <a:pt x="6660" y="863460"/>
                    </a:cubicBezTo>
                    <a:cubicBezTo>
                      <a:pt x="2396" y="859196"/>
                      <a:pt x="0" y="853412"/>
                      <a:pt x="0" y="847381"/>
                    </a:cubicBezTo>
                    <a:lnTo>
                      <a:pt x="0" y="22739"/>
                    </a:lnTo>
                    <a:cubicBezTo>
                      <a:pt x="0" y="16709"/>
                      <a:pt x="2396" y="10925"/>
                      <a:pt x="6660" y="6660"/>
                    </a:cubicBezTo>
                    <a:cubicBezTo>
                      <a:pt x="10925" y="2396"/>
                      <a:pt x="16709" y="0"/>
                      <a:pt x="227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28575"/>
                <a:ext cx="2440282" cy="898696"/>
              </a:xfrm>
              <a:prstGeom prst="rect">
                <a:avLst/>
              </a:prstGeom>
            </p:spPr>
            <p:txBody>
              <a:bodyPr lIns="50800" tIns="50800" rIns="50800" bIns="50800" rtlCol="0" anchor="t"/>
              <a:lstStyle/>
              <a:p>
                <a:pPr algn="l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640510" y="2875296"/>
              <a:ext cx="6159644" cy="11719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 algn="just">
                <a:lnSpc>
                  <a:spcPct val="150000"/>
                </a:lnSpc>
                <a:spcBef>
                  <a:spcPct val="0"/>
                </a:spcBef>
                <a:buFont typeface="+mj-lt"/>
                <a:buAutoNum type="alphaLcParenR"/>
              </a:pPr>
              <a:r>
                <a:rPr lang="de-DE" sz="13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Die Zeit, in der du draußen spielst.</a:t>
              </a:r>
            </a:p>
            <a:p>
              <a:pPr marL="342900" indent="-342900" algn="just">
                <a:lnSpc>
                  <a:spcPct val="150000"/>
                </a:lnSpc>
                <a:spcBef>
                  <a:spcPct val="0"/>
                </a:spcBef>
                <a:buFont typeface="+mj-lt"/>
                <a:buAutoNum type="alphaLcParenR"/>
              </a:pPr>
              <a:r>
                <a:rPr lang="de-DE" sz="13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Die Zeit, die du vor einem Smartphone-Bildschirm verbringst.</a:t>
              </a:r>
            </a:p>
            <a:p>
              <a:pPr marL="342900" indent="-342900" algn="just">
                <a:lnSpc>
                  <a:spcPct val="150000"/>
                </a:lnSpc>
                <a:spcBef>
                  <a:spcPct val="0"/>
                </a:spcBef>
                <a:buFont typeface="+mj-lt"/>
                <a:buAutoNum type="alphaLcParenR"/>
              </a:pPr>
              <a:r>
                <a:rPr lang="de-DE" sz="13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Die Zeit, in der du schulisch am Bildschirm arbeitest.</a:t>
              </a:r>
            </a:p>
            <a:p>
              <a:pPr marL="342900" indent="-342900" algn="just">
                <a:lnSpc>
                  <a:spcPct val="150000"/>
                </a:lnSpc>
                <a:spcBef>
                  <a:spcPct val="0"/>
                </a:spcBef>
                <a:buFont typeface="+mj-lt"/>
                <a:buAutoNum type="alphaLcParenR"/>
              </a:pPr>
              <a:r>
                <a:rPr lang="de-DE" sz="13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Die gesamte Zeit, die du vor irgendeinem Bildschirm verbringst.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1330706" y="2182605"/>
              <a:ext cx="5672813" cy="6164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  <a:spcBef>
                  <a:spcPct val="0"/>
                </a:spcBef>
              </a:pPr>
              <a:r>
                <a:rPr lang="en-US" sz="1800" dirty="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Was </a:t>
              </a:r>
              <a:r>
                <a:rPr lang="en-US" sz="1800" dirty="0" err="1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bedeutet</a:t>
              </a:r>
              <a:r>
                <a:rPr lang="en-US" sz="1800" dirty="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Bildschirmzeit</a:t>
              </a:r>
              <a:r>
                <a:rPr lang="en-US" sz="1800" dirty="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? </a:t>
              </a:r>
            </a:p>
            <a:p>
              <a:pPr algn="l">
                <a:lnSpc>
                  <a:spcPts val="2520"/>
                </a:lnSpc>
                <a:spcBef>
                  <a:spcPct val="0"/>
                </a:spcBef>
              </a:pPr>
              <a:r>
                <a:rPr lang="en-US" sz="1400" dirty="0" err="1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Umkreise</a:t>
              </a:r>
              <a:r>
                <a:rPr lang="en-US" sz="1400" dirty="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die </a:t>
              </a:r>
              <a:r>
                <a:rPr lang="en-US" sz="1400" dirty="0" err="1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richtige</a:t>
              </a:r>
              <a:r>
                <a:rPr lang="en-US" sz="1400" dirty="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Antwort</a:t>
              </a:r>
              <a:r>
                <a:rPr lang="en-US" sz="1400" dirty="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.</a:t>
              </a:r>
            </a:p>
          </p:txBody>
        </p:sp>
        <p:sp>
          <p:nvSpPr>
            <p:cNvPr id="45" name="Freeform 28">
              <a:extLst>
                <a:ext uri="{FF2B5EF4-FFF2-40B4-BE49-F238E27FC236}">
                  <a16:creationId xmlns:a16="http://schemas.microsoft.com/office/drawing/2014/main" id="{08D5CEF2-A8C1-8368-0C73-B6A86F2F9FCD}"/>
                </a:ext>
              </a:extLst>
            </p:cNvPr>
            <p:cNvSpPr/>
            <p:nvPr/>
          </p:nvSpPr>
          <p:spPr>
            <a:xfrm>
              <a:off x="640510" y="2243500"/>
              <a:ext cx="360000" cy="360000"/>
            </a:xfrm>
            <a:custGeom>
              <a:avLst/>
              <a:gdLst/>
              <a:ahLst/>
              <a:cxnLst/>
              <a:rect l="l" t="t" r="r" b="b"/>
              <a:pathLst>
                <a:path w="447384" h="447384">
                  <a:moveTo>
                    <a:pt x="0" y="0"/>
                  </a:moveTo>
                  <a:lnTo>
                    <a:pt x="447384" y="0"/>
                  </a:lnTo>
                  <a:lnTo>
                    <a:pt x="447384" y="447384"/>
                  </a:lnTo>
                  <a:lnTo>
                    <a:pt x="0" y="4473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 dirty="0"/>
            </a:p>
          </p:txBody>
        </p:sp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231782D8-C410-7D96-1FF8-319360C31C7D}"/>
              </a:ext>
            </a:extLst>
          </p:cNvPr>
          <p:cNvGrpSpPr/>
          <p:nvPr/>
        </p:nvGrpSpPr>
        <p:grpSpPr>
          <a:xfrm>
            <a:off x="421355" y="4469129"/>
            <a:ext cx="6809251" cy="2239283"/>
            <a:chOff x="421356" y="2116816"/>
            <a:chExt cx="6809251" cy="2239283"/>
          </a:xfrm>
        </p:grpSpPr>
        <p:grpSp>
          <p:nvGrpSpPr>
            <p:cNvPr id="49" name="Group 16">
              <a:extLst>
                <a:ext uri="{FF2B5EF4-FFF2-40B4-BE49-F238E27FC236}">
                  <a16:creationId xmlns:a16="http://schemas.microsoft.com/office/drawing/2014/main" id="{4E8F86F4-544F-ABCA-CD24-49D279587570}"/>
                </a:ext>
              </a:extLst>
            </p:cNvPr>
            <p:cNvGrpSpPr/>
            <p:nvPr/>
          </p:nvGrpSpPr>
          <p:grpSpPr>
            <a:xfrm>
              <a:off x="421356" y="2116816"/>
              <a:ext cx="6809251" cy="2239283"/>
              <a:chOff x="0" y="-28575"/>
              <a:chExt cx="2440282" cy="898696"/>
            </a:xfrm>
          </p:grpSpPr>
          <p:sp>
            <p:nvSpPr>
              <p:cNvPr id="53" name="Freeform 17">
                <a:extLst>
                  <a:ext uri="{FF2B5EF4-FFF2-40B4-BE49-F238E27FC236}">
                    <a16:creationId xmlns:a16="http://schemas.microsoft.com/office/drawing/2014/main" id="{A94A2C11-90EC-DEAB-FCB2-395496BD2F27}"/>
                  </a:ext>
                </a:extLst>
              </p:cNvPr>
              <p:cNvSpPr/>
              <p:nvPr/>
            </p:nvSpPr>
            <p:spPr>
              <a:xfrm>
                <a:off x="0" y="0"/>
                <a:ext cx="2440282" cy="870121"/>
              </a:xfrm>
              <a:custGeom>
                <a:avLst/>
                <a:gdLst/>
                <a:ahLst/>
                <a:cxnLst/>
                <a:rect l="l" t="t" r="r" b="b"/>
                <a:pathLst>
                  <a:path w="2440282" h="870121">
                    <a:moveTo>
                      <a:pt x="22739" y="0"/>
                    </a:moveTo>
                    <a:lnTo>
                      <a:pt x="2417542" y="0"/>
                    </a:lnTo>
                    <a:cubicBezTo>
                      <a:pt x="2423573" y="0"/>
                      <a:pt x="2429357" y="2396"/>
                      <a:pt x="2433621" y="6660"/>
                    </a:cubicBezTo>
                    <a:cubicBezTo>
                      <a:pt x="2437886" y="10925"/>
                      <a:pt x="2440282" y="16709"/>
                      <a:pt x="2440282" y="22739"/>
                    </a:cubicBezTo>
                    <a:lnTo>
                      <a:pt x="2440282" y="847381"/>
                    </a:lnTo>
                    <a:cubicBezTo>
                      <a:pt x="2440282" y="853412"/>
                      <a:pt x="2437886" y="859196"/>
                      <a:pt x="2433621" y="863460"/>
                    </a:cubicBezTo>
                    <a:cubicBezTo>
                      <a:pt x="2429357" y="867725"/>
                      <a:pt x="2423573" y="870121"/>
                      <a:pt x="2417542" y="870121"/>
                    </a:cubicBezTo>
                    <a:lnTo>
                      <a:pt x="22739" y="870121"/>
                    </a:lnTo>
                    <a:cubicBezTo>
                      <a:pt x="16709" y="870121"/>
                      <a:pt x="10925" y="867725"/>
                      <a:pt x="6660" y="863460"/>
                    </a:cubicBezTo>
                    <a:cubicBezTo>
                      <a:pt x="2396" y="859196"/>
                      <a:pt x="0" y="853412"/>
                      <a:pt x="0" y="847381"/>
                    </a:cubicBezTo>
                    <a:lnTo>
                      <a:pt x="0" y="22739"/>
                    </a:lnTo>
                    <a:cubicBezTo>
                      <a:pt x="0" y="16709"/>
                      <a:pt x="2396" y="10925"/>
                      <a:pt x="6660" y="6660"/>
                    </a:cubicBezTo>
                    <a:cubicBezTo>
                      <a:pt x="10925" y="2396"/>
                      <a:pt x="16709" y="0"/>
                      <a:pt x="227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" name="TextBox 18">
                <a:extLst>
                  <a:ext uri="{FF2B5EF4-FFF2-40B4-BE49-F238E27FC236}">
                    <a16:creationId xmlns:a16="http://schemas.microsoft.com/office/drawing/2014/main" id="{A1446074-B836-4466-DB52-CFC04FB5940C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440282" cy="898696"/>
              </a:xfrm>
              <a:prstGeom prst="rect">
                <a:avLst/>
              </a:prstGeom>
            </p:spPr>
            <p:txBody>
              <a:bodyPr lIns="50800" tIns="50800" rIns="50800" bIns="50800" rtlCol="0" anchor="t"/>
              <a:lstStyle/>
              <a:p>
                <a:pPr algn="l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50" name="TextBox 28">
              <a:extLst>
                <a:ext uri="{FF2B5EF4-FFF2-40B4-BE49-F238E27FC236}">
                  <a16:creationId xmlns:a16="http://schemas.microsoft.com/office/drawing/2014/main" id="{5E2E10D5-C9BE-9FA5-B783-D697521747A6}"/>
                </a:ext>
              </a:extLst>
            </p:cNvPr>
            <p:cNvSpPr txBox="1"/>
            <p:nvPr/>
          </p:nvSpPr>
          <p:spPr>
            <a:xfrm>
              <a:off x="640510" y="2875296"/>
              <a:ext cx="6159644" cy="11719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 algn="just">
                <a:lnSpc>
                  <a:spcPct val="150000"/>
                </a:lnSpc>
                <a:spcBef>
                  <a:spcPct val="0"/>
                </a:spcBef>
                <a:buFont typeface="+mj-lt"/>
                <a:buAutoNum type="alphaLcParenR"/>
              </a:pPr>
              <a:r>
                <a:rPr lang="de-DE" sz="13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Fernseher, Tablet, Smartphone</a:t>
              </a:r>
            </a:p>
            <a:p>
              <a:pPr marL="342900" indent="-342900" algn="just">
                <a:lnSpc>
                  <a:spcPct val="150000"/>
                </a:lnSpc>
                <a:spcBef>
                  <a:spcPct val="0"/>
                </a:spcBef>
                <a:buFont typeface="+mj-lt"/>
                <a:buAutoNum type="alphaLcParenR"/>
              </a:pPr>
              <a:r>
                <a:rPr lang="de-DE" sz="13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Bücher und Hefte</a:t>
              </a:r>
            </a:p>
            <a:p>
              <a:pPr marL="342900" indent="-342900" algn="just">
                <a:lnSpc>
                  <a:spcPct val="150000"/>
                </a:lnSpc>
                <a:spcBef>
                  <a:spcPct val="0"/>
                </a:spcBef>
                <a:buFont typeface="+mj-lt"/>
                <a:buAutoNum type="alphaLcParenR"/>
              </a:pPr>
              <a:r>
                <a:rPr lang="de-DE" sz="13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Fahrrad und Roller</a:t>
              </a:r>
            </a:p>
            <a:p>
              <a:pPr marL="342900" indent="-342900" algn="just">
                <a:lnSpc>
                  <a:spcPct val="150000"/>
                </a:lnSpc>
                <a:spcBef>
                  <a:spcPct val="0"/>
                </a:spcBef>
                <a:buFont typeface="+mj-lt"/>
                <a:buAutoNum type="alphaLcParenR"/>
              </a:pPr>
              <a:r>
                <a:rPr lang="de-DE" sz="13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Laptop, PC, Konsole</a:t>
              </a:r>
            </a:p>
          </p:txBody>
        </p:sp>
        <p:sp>
          <p:nvSpPr>
            <p:cNvPr id="51" name="TextBox 30">
              <a:extLst>
                <a:ext uri="{FF2B5EF4-FFF2-40B4-BE49-F238E27FC236}">
                  <a16:creationId xmlns:a16="http://schemas.microsoft.com/office/drawing/2014/main" id="{8BF24110-844B-D55F-9AD2-6F8CA5E91570}"/>
                </a:ext>
              </a:extLst>
            </p:cNvPr>
            <p:cNvSpPr txBox="1"/>
            <p:nvPr/>
          </p:nvSpPr>
          <p:spPr>
            <a:xfrm>
              <a:off x="1330706" y="2182605"/>
              <a:ext cx="5672813" cy="6164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  <a:spcBef>
                  <a:spcPct val="0"/>
                </a:spcBef>
              </a:pPr>
              <a:r>
                <a:rPr lang="en-US" dirty="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Auf </a:t>
              </a:r>
              <a:r>
                <a:rPr lang="en-US" dirty="0" err="1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w</a:t>
              </a:r>
              <a:r>
                <a:rPr lang="en-US" sz="1800" dirty="0" err="1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elchen</a:t>
              </a:r>
              <a:r>
                <a:rPr lang="en-US" sz="1800" dirty="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Geräten</a:t>
              </a:r>
              <a:r>
                <a:rPr lang="en-US" sz="1800" dirty="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kann</a:t>
              </a:r>
              <a:r>
                <a:rPr lang="en-US" sz="1800" dirty="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ich </a:t>
              </a:r>
              <a:r>
                <a:rPr lang="en-US" sz="1800" dirty="0" err="1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Bildschirmzeit</a:t>
              </a:r>
              <a:r>
                <a:rPr lang="en-US" sz="1800" dirty="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haben</a:t>
              </a:r>
              <a:r>
                <a:rPr lang="en-US" sz="1800" dirty="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180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? </a:t>
              </a:r>
              <a:r>
                <a:rPr lang="en-US" sz="140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Umkreise</a:t>
              </a:r>
              <a:r>
                <a:rPr lang="en-US" sz="1400" dirty="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die </a:t>
              </a:r>
              <a:r>
                <a:rPr lang="en-US" sz="1400" dirty="0" err="1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richtigen</a:t>
              </a:r>
              <a:r>
                <a:rPr lang="en-US" sz="1400" dirty="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Antworten</a:t>
              </a:r>
              <a:r>
                <a:rPr lang="en-US" sz="1400" dirty="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.</a:t>
              </a:r>
            </a:p>
          </p:txBody>
        </p:sp>
        <p:sp>
          <p:nvSpPr>
            <p:cNvPr id="52" name="Freeform 28">
              <a:extLst>
                <a:ext uri="{FF2B5EF4-FFF2-40B4-BE49-F238E27FC236}">
                  <a16:creationId xmlns:a16="http://schemas.microsoft.com/office/drawing/2014/main" id="{9C1FC8B7-6545-2C08-BB09-AF23B63137FC}"/>
                </a:ext>
              </a:extLst>
            </p:cNvPr>
            <p:cNvSpPr/>
            <p:nvPr/>
          </p:nvSpPr>
          <p:spPr>
            <a:xfrm>
              <a:off x="640510" y="2253387"/>
              <a:ext cx="360000" cy="360000"/>
            </a:xfrm>
            <a:custGeom>
              <a:avLst/>
              <a:gdLst/>
              <a:ahLst/>
              <a:cxnLst/>
              <a:rect l="l" t="t" r="r" b="b"/>
              <a:pathLst>
                <a:path w="447384" h="447384">
                  <a:moveTo>
                    <a:pt x="0" y="0"/>
                  </a:moveTo>
                  <a:lnTo>
                    <a:pt x="447384" y="0"/>
                  </a:lnTo>
                  <a:lnTo>
                    <a:pt x="447384" y="447384"/>
                  </a:lnTo>
                  <a:lnTo>
                    <a:pt x="0" y="4473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 dirty="0"/>
            </a:p>
          </p:txBody>
        </p:sp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BC1C8A4E-38B1-013E-36F9-50B45802104C}"/>
              </a:ext>
            </a:extLst>
          </p:cNvPr>
          <p:cNvGrpSpPr/>
          <p:nvPr/>
        </p:nvGrpSpPr>
        <p:grpSpPr>
          <a:xfrm>
            <a:off x="429229" y="6808226"/>
            <a:ext cx="6809251" cy="2239283"/>
            <a:chOff x="421356" y="2116816"/>
            <a:chExt cx="6809251" cy="2239283"/>
          </a:xfrm>
        </p:grpSpPr>
        <p:grpSp>
          <p:nvGrpSpPr>
            <p:cNvPr id="56" name="Group 16">
              <a:extLst>
                <a:ext uri="{FF2B5EF4-FFF2-40B4-BE49-F238E27FC236}">
                  <a16:creationId xmlns:a16="http://schemas.microsoft.com/office/drawing/2014/main" id="{3C4E5E75-4CA7-5F55-F5DC-DA2D444C5EF4}"/>
                </a:ext>
              </a:extLst>
            </p:cNvPr>
            <p:cNvGrpSpPr/>
            <p:nvPr/>
          </p:nvGrpSpPr>
          <p:grpSpPr>
            <a:xfrm>
              <a:off x="421356" y="2116816"/>
              <a:ext cx="6809251" cy="2239283"/>
              <a:chOff x="0" y="-28575"/>
              <a:chExt cx="2440282" cy="898696"/>
            </a:xfrm>
          </p:grpSpPr>
          <p:sp>
            <p:nvSpPr>
              <p:cNvPr id="60" name="Freeform 17">
                <a:extLst>
                  <a:ext uri="{FF2B5EF4-FFF2-40B4-BE49-F238E27FC236}">
                    <a16:creationId xmlns:a16="http://schemas.microsoft.com/office/drawing/2014/main" id="{7160D84E-0505-970D-3F54-EFBF04D78159}"/>
                  </a:ext>
                </a:extLst>
              </p:cNvPr>
              <p:cNvSpPr/>
              <p:nvPr/>
            </p:nvSpPr>
            <p:spPr>
              <a:xfrm>
                <a:off x="0" y="0"/>
                <a:ext cx="2440282" cy="870121"/>
              </a:xfrm>
              <a:custGeom>
                <a:avLst/>
                <a:gdLst/>
                <a:ahLst/>
                <a:cxnLst/>
                <a:rect l="l" t="t" r="r" b="b"/>
                <a:pathLst>
                  <a:path w="2440282" h="870121">
                    <a:moveTo>
                      <a:pt x="22739" y="0"/>
                    </a:moveTo>
                    <a:lnTo>
                      <a:pt x="2417542" y="0"/>
                    </a:lnTo>
                    <a:cubicBezTo>
                      <a:pt x="2423573" y="0"/>
                      <a:pt x="2429357" y="2396"/>
                      <a:pt x="2433621" y="6660"/>
                    </a:cubicBezTo>
                    <a:cubicBezTo>
                      <a:pt x="2437886" y="10925"/>
                      <a:pt x="2440282" y="16709"/>
                      <a:pt x="2440282" y="22739"/>
                    </a:cubicBezTo>
                    <a:lnTo>
                      <a:pt x="2440282" y="847381"/>
                    </a:lnTo>
                    <a:cubicBezTo>
                      <a:pt x="2440282" y="853412"/>
                      <a:pt x="2437886" y="859196"/>
                      <a:pt x="2433621" y="863460"/>
                    </a:cubicBezTo>
                    <a:cubicBezTo>
                      <a:pt x="2429357" y="867725"/>
                      <a:pt x="2423573" y="870121"/>
                      <a:pt x="2417542" y="870121"/>
                    </a:cubicBezTo>
                    <a:lnTo>
                      <a:pt x="22739" y="870121"/>
                    </a:lnTo>
                    <a:cubicBezTo>
                      <a:pt x="16709" y="870121"/>
                      <a:pt x="10925" y="867725"/>
                      <a:pt x="6660" y="863460"/>
                    </a:cubicBezTo>
                    <a:cubicBezTo>
                      <a:pt x="2396" y="859196"/>
                      <a:pt x="0" y="853412"/>
                      <a:pt x="0" y="847381"/>
                    </a:cubicBezTo>
                    <a:lnTo>
                      <a:pt x="0" y="22739"/>
                    </a:lnTo>
                    <a:cubicBezTo>
                      <a:pt x="0" y="16709"/>
                      <a:pt x="2396" y="10925"/>
                      <a:pt x="6660" y="6660"/>
                    </a:cubicBezTo>
                    <a:cubicBezTo>
                      <a:pt x="10925" y="2396"/>
                      <a:pt x="16709" y="0"/>
                      <a:pt x="227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" name="TextBox 18">
                <a:extLst>
                  <a:ext uri="{FF2B5EF4-FFF2-40B4-BE49-F238E27FC236}">
                    <a16:creationId xmlns:a16="http://schemas.microsoft.com/office/drawing/2014/main" id="{0861B731-8AB5-452A-9637-7A72EC15231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440282" cy="898696"/>
              </a:xfrm>
              <a:prstGeom prst="rect">
                <a:avLst/>
              </a:prstGeom>
            </p:spPr>
            <p:txBody>
              <a:bodyPr lIns="50800" tIns="50800" rIns="50800" bIns="50800" rtlCol="0" anchor="t"/>
              <a:lstStyle/>
              <a:p>
                <a:pPr algn="l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57" name="TextBox 28">
              <a:extLst>
                <a:ext uri="{FF2B5EF4-FFF2-40B4-BE49-F238E27FC236}">
                  <a16:creationId xmlns:a16="http://schemas.microsoft.com/office/drawing/2014/main" id="{22490F85-D751-DA98-2BF8-B424B9F948F2}"/>
                </a:ext>
              </a:extLst>
            </p:cNvPr>
            <p:cNvSpPr txBox="1"/>
            <p:nvPr/>
          </p:nvSpPr>
          <p:spPr>
            <a:xfrm>
              <a:off x="640510" y="2875296"/>
              <a:ext cx="6159644" cy="11719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 algn="just">
                <a:lnSpc>
                  <a:spcPct val="150000"/>
                </a:lnSpc>
                <a:spcBef>
                  <a:spcPct val="0"/>
                </a:spcBef>
                <a:buFont typeface="+mj-lt"/>
                <a:buAutoNum type="alphaLcParenR"/>
              </a:pPr>
              <a:r>
                <a:rPr lang="de-DE" sz="13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bis zu 1 Stunde</a:t>
              </a:r>
            </a:p>
            <a:p>
              <a:pPr marL="342900" indent="-342900" algn="just">
                <a:lnSpc>
                  <a:spcPct val="150000"/>
                </a:lnSpc>
                <a:spcBef>
                  <a:spcPct val="0"/>
                </a:spcBef>
                <a:buFont typeface="+mj-lt"/>
                <a:buAutoNum type="alphaLcParenR"/>
              </a:pPr>
              <a:r>
                <a:rPr lang="de-DE" sz="13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bis zu 2 Stunden</a:t>
              </a:r>
            </a:p>
            <a:p>
              <a:pPr marL="342900" indent="-342900" algn="just">
                <a:lnSpc>
                  <a:spcPct val="150000"/>
                </a:lnSpc>
                <a:spcBef>
                  <a:spcPct val="0"/>
                </a:spcBef>
                <a:buFont typeface="+mj-lt"/>
                <a:buAutoNum type="alphaLcParenR"/>
              </a:pPr>
              <a:r>
                <a:rPr lang="de-DE" sz="13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bis zu 3 Stunden</a:t>
              </a:r>
            </a:p>
            <a:p>
              <a:pPr marL="342900" indent="-342900" algn="just">
                <a:lnSpc>
                  <a:spcPct val="150000"/>
                </a:lnSpc>
                <a:spcBef>
                  <a:spcPct val="0"/>
                </a:spcBef>
                <a:buFont typeface="+mj-lt"/>
                <a:buAutoNum type="alphaLcParenR"/>
              </a:pPr>
              <a:r>
                <a:rPr lang="de-DE" sz="13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mehr als 3 Stunden</a:t>
              </a:r>
            </a:p>
          </p:txBody>
        </p:sp>
        <p:sp>
          <p:nvSpPr>
            <p:cNvPr id="58" name="TextBox 30">
              <a:extLst>
                <a:ext uri="{FF2B5EF4-FFF2-40B4-BE49-F238E27FC236}">
                  <a16:creationId xmlns:a16="http://schemas.microsoft.com/office/drawing/2014/main" id="{14084F10-7711-ECE3-4F92-FE73837FDB79}"/>
                </a:ext>
              </a:extLst>
            </p:cNvPr>
            <p:cNvSpPr txBox="1"/>
            <p:nvPr/>
          </p:nvSpPr>
          <p:spPr>
            <a:xfrm>
              <a:off x="1330706" y="2182605"/>
              <a:ext cx="5672813" cy="6164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  <a:spcBef>
                  <a:spcPct val="0"/>
                </a:spcBef>
              </a:pPr>
              <a:r>
                <a:rPr lang="de-DE" dirty="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Wie viel „Bildschirmzeit“ hast du täglich?</a:t>
              </a:r>
            </a:p>
            <a:p>
              <a:pPr algn="l">
                <a:lnSpc>
                  <a:spcPts val="2520"/>
                </a:lnSpc>
                <a:spcBef>
                  <a:spcPct val="0"/>
                </a:spcBef>
              </a:pPr>
              <a:r>
                <a:rPr lang="en-US" sz="1400" dirty="0" err="1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Umkreise</a:t>
              </a:r>
              <a:r>
                <a:rPr lang="en-US" sz="1400" dirty="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deine</a:t>
              </a:r>
              <a:r>
                <a:rPr lang="en-US" sz="1400" dirty="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Antwort</a:t>
              </a:r>
              <a:r>
                <a:rPr lang="en-US" sz="1400" dirty="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.</a:t>
              </a:r>
            </a:p>
          </p:txBody>
        </p:sp>
        <p:sp>
          <p:nvSpPr>
            <p:cNvPr id="59" name="Freeform 28">
              <a:extLst>
                <a:ext uri="{FF2B5EF4-FFF2-40B4-BE49-F238E27FC236}">
                  <a16:creationId xmlns:a16="http://schemas.microsoft.com/office/drawing/2014/main" id="{9AC52A4A-D7B0-C619-74AA-87A7CF41E2A7}"/>
                </a:ext>
              </a:extLst>
            </p:cNvPr>
            <p:cNvSpPr/>
            <p:nvPr/>
          </p:nvSpPr>
          <p:spPr>
            <a:xfrm>
              <a:off x="640510" y="2253387"/>
              <a:ext cx="360000" cy="360000"/>
            </a:xfrm>
            <a:custGeom>
              <a:avLst/>
              <a:gdLst/>
              <a:ahLst/>
              <a:cxnLst/>
              <a:rect l="l" t="t" r="r" b="b"/>
              <a:pathLst>
                <a:path w="447384" h="447384">
                  <a:moveTo>
                    <a:pt x="0" y="0"/>
                  </a:moveTo>
                  <a:lnTo>
                    <a:pt x="447384" y="0"/>
                  </a:lnTo>
                  <a:lnTo>
                    <a:pt x="447384" y="447384"/>
                  </a:lnTo>
                  <a:lnTo>
                    <a:pt x="0" y="4473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 dirty="0"/>
            </a:p>
          </p:txBody>
        </p:sp>
      </p:grpSp>
      <p:pic>
        <p:nvPicPr>
          <p:cNvPr id="10" name="Grafik 9" descr="Ein Bild, das Animierter Cartoon, Cartoon, Animation, Clipart enthält.&#10;&#10;KI-generierte Inhalte können fehlerhaft sein.">
            <a:extLst>
              <a:ext uri="{FF2B5EF4-FFF2-40B4-BE49-F238E27FC236}">
                <a16:creationId xmlns:a16="http://schemas.microsoft.com/office/drawing/2014/main" id="{A26A1F42-024F-980B-C428-CEFBA58DC9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781" y="524531"/>
            <a:ext cx="1673999" cy="1116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39E05D-D726-DC50-9D55-F84BB53B9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06B0E79-96F6-7369-573C-2916B595DC8B}"/>
              </a:ext>
            </a:extLst>
          </p:cNvPr>
          <p:cNvGrpSpPr/>
          <p:nvPr/>
        </p:nvGrpSpPr>
        <p:grpSpPr>
          <a:xfrm>
            <a:off x="0" y="10182563"/>
            <a:ext cx="7560000" cy="509437"/>
            <a:chOff x="0" y="0"/>
            <a:chExt cx="10080000" cy="679250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90ACE557-6AAE-58B5-DA88-802C6C882E1E}"/>
                </a:ext>
              </a:extLst>
            </p:cNvPr>
            <p:cNvGrpSpPr/>
            <p:nvPr/>
          </p:nvGrpSpPr>
          <p:grpSpPr>
            <a:xfrm>
              <a:off x="0" y="0"/>
              <a:ext cx="10080000" cy="679250"/>
              <a:chOff x="0" y="0"/>
              <a:chExt cx="2709333" cy="182571"/>
            </a:xfrm>
          </p:grpSpPr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B892EFEA-4EBF-ABC4-251E-8CBE1AF07B38}"/>
                  </a:ext>
                </a:extLst>
              </p:cNvPr>
              <p:cNvSpPr/>
              <p:nvPr/>
            </p:nvSpPr>
            <p:spPr>
              <a:xfrm>
                <a:off x="0" y="0"/>
                <a:ext cx="2709333" cy="182571"/>
              </a:xfrm>
              <a:custGeom>
                <a:avLst/>
                <a:gdLst/>
                <a:ahLst/>
                <a:cxnLst/>
                <a:rect l="l" t="t" r="r" b="b"/>
                <a:pathLst>
                  <a:path w="2709333" h="182571">
                    <a:moveTo>
                      <a:pt x="0" y="0"/>
                    </a:moveTo>
                    <a:lnTo>
                      <a:pt x="2709333" y="0"/>
                    </a:lnTo>
                    <a:lnTo>
                      <a:pt x="2709333" y="182571"/>
                    </a:lnTo>
                    <a:lnTo>
                      <a:pt x="0" y="18257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>
                <a:extLst>
                  <a:ext uri="{FF2B5EF4-FFF2-40B4-BE49-F238E27FC236}">
                    <a16:creationId xmlns:a16="http://schemas.microsoft.com/office/drawing/2014/main" id="{720EDD45-F77A-5BF7-F4EE-D921DB226FD9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709333" cy="2111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97FBEE6-1406-11E4-20A2-B0AD56D03365}"/>
                </a:ext>
              </a:extLst>
            </p:cNvPr>
            <p:cNvSpPr/>
            <p:nvPr/>
          </p:nvSpPr>
          <p:spPr>
            <a:xfrm>
              <a:off x="342943" y="101653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6"/>
                  </a:lnTo>
                  <a:lnTo>
                    <a:pt x="0" y="496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FB60607B-A34A-AE14-F309-BDA94B5AFC79}"/>
                </a:ext>
              </a:extLst>
            </p:cNvPr>
            <p:cNvSpPr txBox="1"/>
            <p:nvPr/>
          </p:nvSpPr>
          <p:spPr>
            <a:xfrm>
              <a:off x="1008000" y="244408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</a:t>
              </a:r>
              <a:r>
                <a:rPr lang="en-US" sz="800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Kompass</a:t>
              </a:r>
              <a:r>
                <a:rPr lang="en-US" sz="8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5-8 </a:t>
              </a:r>
              <a:r>
                <a:rPr lang="en-US" sz="8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4</a:t>
              </a: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BBA8BB28-62AE-BF7C-0B96-204DFC1280BD}"/>
                </a:ext>
              </a:extLst>
            </p:cNvPr>
            <p:cNvSpPr txBox="1"/>
            <p:nvPr/>
          </p:nvSpPr>
          <p:spPr>
            <a:xfrm>
              <a:off x="6865761" y="167640"/>
              <a:ext cx="2501497" cy="1793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120"/>
                </a:lnSpc>
              </a:pPr>
              <a:r>
                <a:rPr lang="en-US" sz="800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</a:t>
              </a:r>
              <a:r>
                <a:rPr lang="en-US" sz="800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4.1</a:t>
              </a:r>
              <a:r>
                <a:rPr lang="en-US" sz="8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</a:t>
              </a:r>
              <a:r>
                <a:rPr lang="en-US" sz="80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Lernzeit</a:t>
              </a:r>
              <a:r>
                <a:rPr lang="en-US" sz="8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vs. </a:t>
              </a:r>
              <a:r>
                <a:rPr lang="en-US" sz="80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Bildschirmzeit</a:t>
              </a:r>
              <a:endParaRPr lang="en-US" sz="8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DD67CF2F-8A4B-B072-D7E0-E36DCAF1BF47}"/>
              </a:ext>
            </a:extLst>
          </p:cNvPr>
          <p:cNvGrpSpPr/>
          <p:nvPr/>
        </p:nvGrpSpPr>
        <p:grpSpPr>
          <a:xfrm>
            <a:off x="421356" y="337907"/>
            <a:ext cx="6809251" cy="1719639"/>
            <a:chOff x="421356" y="337907"/>
            <a:chExt cx="6809251" cy="1719639"/>
          </a:xfrm>
        </p:grpSpPr>
        <p:grpSp>
          <p:nvGrpSpPr>
            <p:cNvPr id="13" name="Group 13">
              <a:extLst>
                <a:ext uri="{FF2B5EF4-FFF2-40B4-BE49-F238E27FC236}">
                  <a16:creationId xmlns:a16="http://schemas.microsoft.com/office/drawing/2014/main" id="{BA36A11D-BF14-A909-2949-421D55815948}"/>
                </a:ext>
              </a:extLst>
            </p:cNvPr>
            <p:cNvGrpSpPr/>
            <p:nvPr/>
          </p:nvGrpSpPr>
          <p:grpSpPr>
            <a:xfrm>
              <a:off x="421356" y="1683482"/>
              <a:ext cx="6809251" cy="201601"/>
              <a:chOff x="0" y="0"/>
              <a:chExt cx="2440282" cy="72249"/>
            </a:xfrm>
          </p:grpSpPr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E404D026-5BEA-BFF1-DF64-9B4734A6157A}"/>
                  </a:ext>
                </a:extLst>
              </p:cNvPr>
              <p:cNvSpPr/>
              <p:nvPr/>
            </p:nvSpPr>
            <p:spPr>
              <a:xfrm>
                <a:off x="0" y="0"/>
                <a:ext cx="2440282" cy="72249"/>
              </a:xfrm>
              <a:custGeom>
                <a:avLst/>
                <a:gdLst/>
                <a:ahLst/>
                <a:cxnLst/>
                <a:rect l="l" t="t" r="r" b="b"/>
                <a:pathLst>
                  <a:path w="2440282" h="72249">
                    <a:moveTo>
                      <a:pt x="0" y="0"/>
                    </a:moveTo>
                    <a:lnTo>
                      <a:pt x="2440282" y="0"/>
                    </a:lnTo>
                    <a:lnTo>
                      <a:pt x="2440282" y="72249"/>
                    </a:lnTo>
                    <a:lnTo>
                      <a:pt x="0" y="7224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" name="TextBox 15">
                <a:extLst>
                  <a:ext uri="{FF2B5EF4-FFF2-40B4-BE49-F238E27FC236}">
                    <a16:creationId xmlns:a16="http://schemas.microsoft.com/office/drawing/2014/main" id="{386E1884-4650-EA2F-E042-019DAE7E9974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440282" cy="1008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19" name="Group 19">
              <a:extLst>
                <a:ext uri="{FF2B5EF4-FFF2-40B4-BE49-F238E27FC236}">
                  <a16:creationId xmlns:a16="http://schemas.microsoft.com/office/drawing/2014/main" id="{002CB7B2-7A73-EB52-5508-BD992E2A81B1}"/>
                </a:ext>
              </a:extLst>
            </p:cNvPr>
            <p:cNvGrpSpPr/>
            <p:nvPr/>
          </p:nvGrpSpPr>
          <p:grpSpPr>
            <a:xfrm>
              <a:off x="421356" y="337907"/>
              <a:ext cx="6809251" cy="1719639"/>
              <a:chOff x="0" y="0"/>
              <a:chExt cx="2430547" cy="613821"/>
            </a:xfrm>
          </p:grpSpPr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8EAF049B-D09B-5F55-70F0-528426C792F4}"/>
                  </a:ext>
                </a:extLst>
              </p:cNvPr>
              <p:cNvSpPr/>
              <p:nvPr/>
            </p:nvSpPr>
            <p:spPr>
              <a:xfrm>
                <a:off x="0" y="0"/>
                <a:ext cx="2430547" cy="613821"/>
              </a:xfrm>
              <a:custGeom>
                <a:avLst/>
                <a:gdLst/>
                <a:ahLst/>
                <a:cxnLst/>
                <a:rect l="l" t="t" r="r" b="b"/>
                <a:pathLst>
                  <a:path w="2430547" h="613821">
                    <a:moveTo>
                      <a:pt x="22739" y="0"/>
                    </a:moveTo>
                    <a:lnTo>
                      <a:pt x="2407808" y="0"/>
                    </a:lnTo>
                    <a:cubicBezTo>
                      <a:pt x="2413839" y="0"/>
                      <a:pt x="2419623" y="2396"/>
                      <a:pt x="2423887" y="6660"/>
                    </a:cubicBezTo>
                    <a:cubicBezTo>
                      <a:pt x="2428152" y="10925"/>
                      <a:pt x="2430547" y="16709"/>
                      <a:pt x="2430547" y="22739"/>
                    </a:cubicBezTo>
                    <a:lnTo>
                      <a:pt x="2430547" y="591082"/>
                    </a:lnTo>
                    <a:cubicBezTo>
                      <a:pt x="2430547" y="597113"/>
                      <a:pt x="2428152" y="602897"/>
                      <a:pt x="2423887" y="607161"/>
                    </a:cubicBezTo>
                    <a:cubicBezTo>
                      <a:pt x="2419623" y="611426"/>
                      <a:pt x="2413839" y="613821"/>
                      <a:pt x="2407808" y="613821"/>
                    </a:cubicBezTo>
                    <a:lnTo>
                      <a:pt x="22739" y="613821"/>
                    </a:lnTo>
                    <a:cubicBezTo>
                      <a:pt x="16709" y="613821"/>
                      <a:pt x="10925" y="611426"/>
                      <a:pt x="6660" y="607161"/>
                    </a:cubicBezTo>
                    <a:cubicBezTo>
                      <a:pt x="2396" y="602897"/>
                      <a:pt x="0" y="597113"/>
                      <a:pt x="0" y="591082"/>
                    </a:cubicBezTo>
                    <a:lnTo>
                      <a:pt x="0" y="22739"/>
                    </a:lnTo>
                    <a:cubicBezTo>
                      <a:pt x="0" y="16709"/>
                      <a:pt x="2396" y="10925"/>
                      <a:pt x="6660" y="6660"/>
                    </a:cubicBezTo>
                    <a:cubicBezTo>
                      <a:pt x="10925" y="2396"/>
                      <a:pt x="16709" y="0"/>
                      <a:pt x="22739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" name="TextBox 21">
                <a:extLst>
                  <a:ext uri="{FF2B5EF4-FFF2-40B4-BE49-F238E27FC236}">
                    <a16:creationId xmlns:a16="http://schemas.microsoft.com/office/drawing/2014/main" id="{6A161A6E-3952-13AD-2991-1FA5E5983098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430547" cy="642396"/>
              </a:xfrm>
              <a:prstGeom prst="rect">
                <a:avLst/>
              </a:prstGeom>
            </p:spPr>
            <p:txBody>
              <a:bodyPr lIns="51003" tIns="51003" rIns="51003" bIns="51003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5" name="TextBox 25">
              <a:extLst>
                <a:ext uri="{FF2B5EF4-FFF2-40B4-BE49-F238E27FC236}">
                  <a16:creationId xmlns:a16="http://schemas.microsoft.com/office/drawing/2014/main" id="{4937B9C7-E092-EB2C-87F3-CC94B2AA935D}"/>
                </a:ext>
              </a:extLst>
            </p:cNvPr>
            <p:cNvSpPr txBox="1"/>
            <p:nvPr/>
          </p:nvSpPr>
          <p:spPr>
            <a:xfrm>
              <a:off x="765083" y="656317"/>
              <a:ext cx="4188698" cy="8495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29"/>
                </a:lnSpc>
              </a:pPr>
              <a:r>
                <a:rPr lang="en-US" sz="2811" dirty="0" err="1">
                  <a:solidFill>
                    <a:srgbClr val="FFFFFF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Lernzeit</a:t>
              </a:r>
              <a:r>
                <a:rPr lang="en-US" sz="2811" dirty="0">
                  <a:solidFill>
                    <a:srgbClr val="FFFFFF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vs. </a:t>
              </a:r>
              <a:r>
                <a:rPr lang="en-US" sz="2811" dirty="0" err="1">
                  <a:solidFill>
                    <a:srgbClr val="FFFFFF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Bildschirmzeit</a:t>
              </a:r>
              <a:endParaRPr lang="en-US" sz="2811" dirty="0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grpSp>
          <p:nvGrpSpPr>
            <p:cNvPr id="26" name="Group 26">
              <a:extLst>
                <a:ext uri="{FF2B5EF4-FFF2-40B4-BE49-F238E27FC236}">
                  <a16:creationId xmlns:a16="http://schemas.microsoft.com/office/drawing/2014/main" id="{0E1CAD7F-7C79-872F-E95E-185803F31A1C}"/>
                </a:ext>
              </a:extLst>
            </p:cNvPr>
            <p:cNvGrpSpPr/>
            <p:nvPr/>
          </p:nvGrpSpPr>
          <p:grpSpPr>
            <a:xfrm>
              <a:off x="4574186" y="480868"/>
              <a:ext cx="2385102" cy="1190003"/>
              <a:chOff x="0" y="0"/>
              <a:chExt cx="1629081" cy="812800"/>
            </a:xfrm>
          </p:grpSpPr>
          <p:sp>
            <p:nvSpPr>
              <p:cNvPr id="27" name="Freeform 27">
                <a:extLst>
                  <a:ext uri="{FF2B5EF4-FFF2-40B4-BE49-F238E27FC236}">
                    <a16:creationId xmlns:a16="http://schemas.microsoft.com/office/drawing/2014/main" id="{D0759693-3C53-194A-0E83-6329B1EB180B}"/>
                  </a:ext>
                </a:extLst>
              </p:cNvPr>
              <p:cNvSpPr/>
              <p:nvPr/>
            </p:nvSpPr>
            <p:spPr>
              <a:xfrm>
                <a:off x="0" y="0"/>
                <a:ext cx="1629081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629081" h="812800">
                    <a:moveTo>
                      <a:pt x="55181" y="0"/>
                    </a:moveTo>
                    <a:lnTo>
                      <a:pt x="1573900" y="0"/>
                    </a:lnTo>
                    <a:cubicBezTo>
                      <a:pt x="1588535" y="0"/>
                      <a:pt x="1602571" y="5814"/>
                      <a:pt x="1612919" y="16162"/>
                    </a:cubicBezTo>
                    <a:cubicBezTo>
                      <a:pt x="1623268" y="26511"/>
                      <a:pt x="1629081" y="40546"/>
                      <a:pt x="1629081" y="55181"/>
                    </a:cubicBezTo>
                    <a:lnTo>
                      <a:pt x="1629081" y="757619"/>
                    </a:lnTo>
                    <a:cubicBezTo>
                      <a:pt x="1629081" y="772254"/>
                      <a:pt x="1623268" y="786289"/>
                      <a:pt x="1612919" y="796638"/>
                    </a:cubicBezTo>
                    <a:cubicBezTo>
                      <a:pt x="1602571" y="806986"/>
                      <a:pt x="1588535" y="812800"/>
                      <a:pt x="1573900" y="812800"/>
                    </a:cubicBezTo>
                    <a:lnTo>
                      <a:pt x="55181" y="812800"/>
                    </a:lnTo>
                    <a:cubicBezTo>
                      <a:pt x="40546" y="812800"/>
                      <a:pt x="26511" y="806986"/>
                      <a:pt x="16162" y="796638"/>
                    </a:cubicBezTo>
                    <a:cubicBezTo>
                      <a:pt x="5814" y="786289"/>
                      <a:pt x="0" y="772254"/>
                      <a:pt x="0" y="757619"/>
                    </a:cubicBezTo>
                    <a:lnTo>
                      <a:pt x="0" y="55181"/>
                    </a:lnTo>
                    <a:cubicBezTo>
                      <a:pt x="0" y="40546"/>
                      <a:pt x="5814" y="26511"/>
                      <a:pt x="16162" y="16162"/>
                    </a:cubicBezTo>
                    <a:cubicBezTo>
                      <a:pt x="26511" y="5814"/>
                      <a:pt x="40546" y="0"/>
                      <a:pt x="5518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A2F4D530-4FFA-A13E-229E-6043F3721AB3}"/>
              </a:ext>
            </a:extLst>
          </p:cNvPr>
          <p:cNvGrpSpPr/>
          <p:nvPr/>
        </p:nvGrpSpPr>
        <p:grpSpPr>
          <a:xfrm>
            <a:off x="421356" y="2116816"/>
            <a:ext cx="6809251" cy="2239283"/>
            <a:chOff x="421356" y="2116816"/>
            <a:chExt cx="6809251" cy="2239283"/>
          </a:xfrm>
        </p:grpSpPr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2CABC6F9-603F-293F-983C-5767C3DBD51A}"/>
                </a:ext>
              </a:extLst>
            </p:cNvPr>
            <p:cNvGrpSpPr/>
            <p:nvPr/>
          </p:nvGrpSpPr>
          <p:grpSpPr>
            <a:xfrm>
              <a:off x="421356" y="2116816"/>
              <a:ext cx="6809251" cy="2239283"/>
              <a:chOff x="0" y="-28575"/>
              <a:chExt cx="2440282" cy="898696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9E715EC9-BBBA-E3EE-D6E5-33DEF2D050DD}"/>
                  </a:ext>
                </a:extLst>
              </p:cNvPr>
              <p:cNvSpPr/>
              <p:nvPr/>
            </p:nvSpPr>
            <p:spPr>
              <a:xfrm>
                <a:off x="0" y="0"/>
                <a:ext cx="2440282" cy="870121"/>
              </a:xfrm>
              <a:custGeom>
                <a:avLst/>
                <a:gdLst/>
                <a:ahLst/>
                <a:cxnLst/>
                <a:rect l="l" t="t" r="r" b="b"/>
                <a:pathLst>
                  <a:path w="2440282" h="870121">
                    <a:moveTo>
                      <a:pt x="22739" y="0"/>
                    </a:moveTo>
                    <a:lnTo>
                      <a:pt x="2417542" y="0"/>
                    </a:lnTo>
                    <a:cubicBezTo>
                      <a:pt x="2423573" y="0"/>
                      <a:pt x="2429357" y="2396"/>
                      <a:pt x="2433621" y="6660"/>
                    </a:cubicBezTo>
                    <a:cubicBezTo>
                      <a:pt x="2437886" y="10925"/>
                      <a:pt x="2440282" y="16709"/>
                      <a:pt x="2440282" y="22739"/>
                    </a:cubicBezTo>
                    <a:lnTo>
                      <a:pt x="2440282" y="847381"/>
                    </a:lnTo>
                    <a:cubicBezTo>
                      <a:pt x="2440282" y="853412"/>
                      <a:pt x="2437886" y="859196"/>
                      <a:pt x="2433621" y="863460"/>
                    </a:cubicBezTo>
                    <a:cubicBezTo>
                      <a:pt x="2429357" y="867725"/>
                      <a:pt x="2423573" y="870121"/>
                      <a:pt x="2417542" y="870121"/>
                    </a:cubicBezTo>
                    <a:lnTo>
                      <a:pt x="22739" y="870121"/>
                    </a:lnTo>
                    <a:cubicBezTo>
                      <a:pt x="16709" y="870121"/>
                      <a:pt x="10925" y="867725"/>
                      <a:pt x="6660" y="863460"/>
                    </a:cubicBezTo>
                    <a:cubicBezTo>
                      <a:pt x="2396" y="859196"/>
                      <a:pt x="0" y="853412"/>
                      <a:pt x="0" y="847381"/>
                    </a:cubicBezTo>
                    <a:lnTo>
                      <a:pt x="0" y="22739"/>
                    </a:lnTo>
                    <a:cubicBezTo>
                      <a:pt x="0" y="16709"/>
                      <a:pt x="2396" y="10925"/>
                      <a:pt x="6660" y="6660"/>
                    </a:cubicBezTo>
                    <a:cubicBezTo>
                      <a:pt x="10925" y="2396"/>
                      <a:pt x="16709" y="0"/>
                      <a:pt x="227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" name="TextBox 18">
                <a:extLst>
                  <a:ext uri="{FF2B5EF4-FFF2-40B4-BE49-F238E27FC236}">
                    <a16:creationId xmlns:a16="http://schemas.microsoft.com/office/drawing/2014/main" id="{120227E3-3F05-2FEC-6A24-16E28F59428A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440282" cy="898696"/>
              </a:xfrm>
              <a:prstGeom prst="rect">
                <a:avLst/>
              </a:prstGeom>
            </p:spPr>
            <p:txBody>
              <a:bodyPr lIns="50800" tIns="50800" rIns="50800" bIns="50800" rtlCol="0" anchor="t"/>
              <a:lstStyle/>
              <a:p>
                <a:pPr algn="l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375EF617-08D3-AE46-CD00-0FF403BFF537}"/>
                </a:ext>
              </a:extLst>
            </p:cNvPr>
            <p:cNvSpPr txBox="1"/>
            <p:nvPr/>
          </p:nvSpPr>
          <p:spPr>
            <a:xfrm>
              <a:off x="640510" y="2875296"/>
              <a:ext cx="6159644" cy="11719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 algn="just">
                <a:lnSpc>
                  <a:spcPct val="150000"/>
                </a:lnSpc>
                <a:spcBef>
                  <a:spcPct val="0"/>
                </a:spcBef>
                <a:buFont typeface="+mj-lt"/>
                <a:buAutoNum type="alphaLcParenR"/>
              </a:pPr>
              <a:r>
                <a:rPr lang="de-DE" sz="13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bis zu 1 Stunde</a:t>
              </a:r>
            </a:p>
            <a:p>
              <a:pPr marL="342900" indent="-342900" algn="just">
                <a:lnSpc>
                  <a:spcPct val="150000"/>
                </a:lnSpc>
                <a:spcBef>
                  <a:spcPct val="0"/>
                </a:spcBef>
                <a:buFont typeface="+mj-lt"/>
                <a:buAutoNum type="alphaLcParenR"/>
              </a:pPr>
              <a:r>
                <a:rPr lang="de-DE" sz="13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bis zu 2 Stunden</a:t>
              </a:r>
            </a:p>
            <a:p>
              <a:pPr marL="342900" indent="-342900" algn="just">
                <a:lnSpc>
                  <a:spcPct val="150000"/>
                </a:lnSpc>
                <a:spcBef>
                  <a:spcPct val="0"/>
                </a:spcBef>
                <a:buFont typeface="+mj-lt"/>
                <a:buAutoNum type="alphaLcParenR"/>
              </a:pPr>
              <a:r>
                <a:rPr lang="de-DE" sz="13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bis zu 3 Stunden</a:t>
              </a:r>
            </a:p>
            <a:p>
              <a:pPr marL="342900" indent="-342900" algn="just">
                <a:lnSpc>
                  <a:spcPct val="150000"/>
                </a:lnSpc>
                <a:spcBef>
                  <a:spcPct val="0"/>
                </a:spcBef>
                <a:buFont typeface="+mj-lt"/>
                <a:buAutoNum type="alphaLcParenR"/>
              </a:pPr>
              <a:r>
                <a:rPr lang="de-DE" sz="13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mehr als 3 Stunden</a:t>
              </a:r>
            </a:p>
          </p:txBody>
        </p:sp>
        <p:sp>
          <p:nvSpPr>
            <p:cNvPr id="30" name="TextBox 30">
              <a:extLst>
                <a:ext uri="{FF2B5EF4-FFF2-40B4-BE49-F238E27FC236}">
                  <a16:creationId xmlns:a16="http://schemas.microsoft.com/office/drawing/2014/main" id="{366CBCAC-7F24-7DC5-6F18-6EE177C13BFC}"/>
                </a:ext>
              </a:extLst>
            </p:cNvPr>
            <p:cNvSpPr txBox="1"/>
            <p:nvPr/>
          </p:nvSpPr>
          <p:spPr>
            <a:xfrm>
              <a:off x="1330706" y="2182605"/>
              <a:ext cx="5672813" cy="6164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  <a:spcBef>
                  <a:spcPct val="0"/>
                </a:spcBef>
              </a:pPr>
              <a:r>
                <a:rPr lang="de-DE" sz="1800" dirty="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Wie viel „Lernzeit am Bildschirm“ hast du täglich? </a:t>
              </a:r>
              <a:r>
                <a:rPr lang="en-US" sz="1400" dirty="0" err="1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Umkreise</a:t>
              </a:r>
              <a:r>
                <a:rPr lang="en-US" sz="1400" dirty="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deine</a:t>
              </a:r>
              <a:r>
                <a:rPr lang="en-US" sz="1400" dirty="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Antwort</a:t>
              </a:r>
              <a:r>
                <a:rPr lang="en-US" sz="1400" dirty="0">
                  <a:solidFill>
                    <a:srgbClr val="000000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.</a:t>
              </a:r>
            </a:p>
          </p:txBody>
        </p:sp>
        <p:sp>
          <p:nvSpPr>
            <p:cNvPr id="45" name="Freeform 28">
              <a:extLst>
                <a:ext uri="{FF2B5EF4-FFF2-40B4-BE49-F238E27FC236}">
                  <a16:creationId xmlns:a16="http://schemas.microsoft.com/office/drawing/2014/main" id="{39543D7D-F5A3-12E9-EB25-07B41742CB6A}"/>
                </a:ext>
              </a:extLst>
            </p:cNvPr>
            <p:cNvSpPr/>
            <p:nvPr/>
          </p:nvSpPr>
          <p:spPr>
            <a:xfrm>
              <a:off x="640510" y="2243500"/>
              <a:ext cx="360000" cy="360000"/>
            </a:xfrm>
            <a:custGeom>
              <a:avLst/>
              <a:gdLst/>
              <a:ahLst/>
              <a:cxnLst/>
              <a:rect l="l" t="t" r="r" b="b"/>
              <a:pathLst>
                <a:path w="447384" h="447384">
                  <a:moveTo>
                    <a:pt x="0" y="0"/>
                  </a:moveTo>
                  <a:lnTo>
                    <a:pt x="447384" y="0"/>
                  </a:lnTo>
                  <a:lnTo>
                    <a:pt x="447384" y="447384"/>
                  </a:lnTo>
                  <a:lnTo>
                    <a:pt x="0" y="4473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 dirty="0"/>
            </a:p>
          </p:txBody>
        </p:sp>
      </p:grpSp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C51E4A32-3998-84E6-949B-3E3BC80B63C4}"/>
              </a:ext>
            </a:extLst>
          </p:cNvPr>
          <p:cNvGrpSpPr/>
          <p:nvPr/>
        </p:nvGrpSpPr>
        <p:grpSpPr>
          <a:xfrm>
            <a:off x="421356" y="7904647"/>
            <a:ext cx="6782088" cy="1740056"/>
            <a:chOff x="329288" y="6505932"/>
            <a:chExt cx="6782088" cy="1740056"/>
          </a:xfrm>
        </p:grpSpPr>
        <p:grpSp>
          <p:nvGrpSpPr>
            <p:cNvPr id="11" name="Group 13">
              <a:extLst>
                <a:ext uri="{FF2B5EF4-FFF2-40B4-BE49-F238E27FC236}">
                  <a16:creationId xmlns:a16="http://schemas.microsoft.com/office/drawing/2014/main" id="{8289C298-8E9A-8C5C-0D8D-1AE78D0A1014}"/>
                </a:ext>
              </a:extLst>
            </p:cNvPr>
            <p:cNvGrpSpPr/>
            <p:nvPr/>
          </p:nvGrpSpPr>
          <p:grpSpPr>
            <a:xfrm>
              <a:off x="329288" y="6505932"/>
              <a:ext cx="6782088" cy="513773"/>
              <a:chOff x="0" y="0"/>
              <a:chExt cx="2430547" cy="184124"/>
            </a:xfrm>
          </p:grpSpPr>
          <p:sp>
            <p:nvSpPr>
              <p:cNvPr id="43" name="Freeform 14">
                <a:extLst>
                  <a:ext uri="{FF2B5EF4-FFF2-40B4-BE49-F238E27FC236}">
                    <a16:creationId xmlns:a16="http://schemas.microsoft.com/office/drawing/2014/main" id="{E71EC5AD-90B1-588F-3F98-5F3A5019FED7}"/>
                  </a:ext>
                </a:extLst>
              </p:cNvPr>
              <p:cNvSpPr/>
              <p:nvPr/>
            </p:nvSpPr>
            <p:spPr>
              <a:xfrm>
                <a:off x="0" y="0"/>
                <a:ext cx="2430547" cy="184124"/>
              </a:xfrm>
              <a:custGeom>
                <a:avLst/>
                <a:gdLst/>
                <a:ahLst/>
                <a:cxnLst/>
                <a:rect l="l" t="t" r="r" b="b"/>
                <a:pathLst>
                  <a:path w="2430547" h="184124">
                    <a:moveTo>
                      <a:pt x="0" y="0"/>
                    </a:moveTo>
                    <a:lnTo>
                      <a:pt x="2430547" y="0"/>
                    </a:lnTo>
                    <a:lnTo>
                      <a:pt x="2430547" y="184124"/>
                    </a:lnTo>
                    <a:lnTo>
                      <a:pt x="0" y="18412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" name="TextBox 15">
                <a:extLst>
                  <a:ext uri="{FF2B5EF4-FFF2-40B4-BE49-F238E27FC236}">
                    <a16:creationId xmlns:a16="http://schemas.microsoft.com/office/drawing/2014/main" id="{D4D40DDA-38E4-F876-FA60-E4FB877F218C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430547" cy="21269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22" name="Group 17">
              <a:extLst>
                <a:ext uri="{FF2B5EF4-FFF2-40B4-BE49-F238E27FC236}">
                  <a16:creationId xmlns:a16="http://schemas.microsoft.com/office/drawing/2014/main" id="{1E15F152-28E4-118E-3E64-077837A24EE4}"/>
                </a:ext>
              </a:extLst>
            </p:cNvPr>
            <p:cNvGrpSpPr/>
            <p:nvPr/>
          </p:nvGrpSpPr>
          <p:grpSpPr>
            <a:xfrm>
              <a:off x="329288" y="6622611"/>
              <a:ext cx="6782088" cy="1623377"/>
              <a:chOff x="0" y="0"/>
              <a:chExt cx="2430547" cy="581781"/>
            </a:xfrm>
          </p:grpSpPr>
          <p:sp>
            <p:nvSpPr>
              <p:cNvPr id="41" name="Freeform 18">
                <a:extLst>
                  <a:ext uri="{FF2B5EF4-FFF2-40B4-BE49-F238E27FC236}">
                    <a16:creationId xmlns:a16="http://schemas.microsoft.com/office/drawing/2014/main" id="{0B102373-71F7-0B8D-9586-C52C01BAD5FF}"/>
                  </a:ext>
                </a:extLst>
              </p:cNvPr>
              <p:cNvSpPr/>
              <p:nvPr/>
            </p:nvSpPr>
            <p:spPr>
              <a:xfrm>
                <a:off x="0" y="0"/>
                <a:ext cx="2430547" cy="581781"/>
              </a:xfrm>
              <a:custGeom>
                <a:avLst/>
                <a:gdLst/>
                <a:ahLst/>
                <a:cxnLst/>
                <a:rect l="l" t="t" r="r" b="b"/>
                <a:pathLst>
                  <a:path w="2430547" h="581781">
                    <a:moveTo>
                      <a:pt x="22830" y="0"/>
                    </a:moveTo>
                    <a:lnTo>
                      <a:pt x="2407717" y="0"/>
                    </a:lnTo>
                    <a:cubicBezTo>
                      <a:pt x="2420326" y="0"/>
                      <a:pt x="2430547" y="10222"/>
                      <a:pt x="2430547" y="22830"/>
                    </a:cubicBezTo>
                    <a:lnTo>
                      <a:pt x="2430547" y="558951"/>
                    </a:lnTo>
                    <a:cubicBezTo>
                      <a:pt x="2430547" y="571560"/>
                      <a:pt x="2420326" y="581781"/>
                      <a:pt x="2407717" y="581781"/>
                    </a:cubicBezTo>
                    <a:lnTo>
                      <a:pt x="22830" y="581781"/>
                    </a:lnTo>
                    <a:cubicBezTo>
                      <a:pt x="10222" y="581781"/>
                      <a:pt x="0" y="571560"/>
                      <a:pt x="0" y="558951"/>
                    </a:cubicBezTo>
                    <a:lnTo>
                      <a:pt x="0" y="22830"/>
                    </a:lnTo>
                    <a:cubicBezTo>
                      <a:pt x="0" y="10222"/>
                      <a:pt x="10222" y="0"/>
                      <a:pt x="228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" name="TextBox 19">
                <a:extLst>
                  <a:ext uri="{FF2B5EF4-FFF2-40B4-BE49-F238E27FC236}">
                    <a16:creationId xmlns:a16="http://schemas.microsoft.com/office/drawing/2014/main" id="{3FCFDD38-912B-B354-161B-88C4915EE721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2430547" cy="6008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23" name="Group 20">
              <a:extLst>
                <a:ext uri="{FF2B5EF4-FFF2-40B4-BE49-F238E27FC236}">
                  <a16:creationId xmlns:a16="http://schemas.microsoft.com/office/drawing/2014/main" id="{F20C078F-E89E-6A5F-EE24-4E3D810D0E66}"/>
                </a:ext>
              </a:extLst>
            </p:cNvPr>
            <p:cNvGrpSpPr/>
            <p:nvPr/>
          </p:nvGrpSpPr>
          <p:grpSpPr>
            <a:xfrm>
              <a:off x="329288" y="6611356"/>
              <a:ext cx="6782088" cy="377966"/>
              <a:chOff x="0" y="0"/>
              <a:chExt cx="2430547" cy="135454"/>
            </a:xfrm>
          </p:grpSpPr>
          <p:sp>
            <p:nvSpPr>
              <p:cNvPr id="39" name="Freeform 21">
                <a:extLst>
                  <a:ext uri="{FF2B5EF4-FFF2-40B4-BE49-F238E27FC236}">
                    <a16:creationId xmlns:a16="http://schemas.microsoft.com/office/drawing/2014/main" id="{AC568CE3-F7FB-3D85-B197-6ADCBB3854FF}"/>
                  </a:ext>
                </a:extLst>
              </p:cNvPr>
              <p:cNvSpPr/>
              <p:nvPr/>
            </p:nvSpPr>
            <p:spPr>
              <a:xfrm>
                <a:off x="0" y="0"/>
                <a:ext cx="2430547" cy="135454"/>
              </a:xfrm>
              <a:custGeom>
                <a:avLst/>
                <a:gdLst/>
                <a:ahLst/>
                <a:cxnLst/>
                <a:rect l="l" t="t" r="r" b="b"/>
                <a:pathLst>
                  <a:path w="2430547" h="135454">
                    <a:moveTo>
                      <a:pt x="0" y="0"/>
                    </a:moveTo>
                    <a:lnTo>
                      <a:pt x="2430547" y="0"/>
                    </a:lnTo>
                    <a:lnTo>
                      <a:pt x="2430547" y="135454"/>
                    </a:lnTo>
                    <a:lnTo>
                      <a:pt x="0" y="13545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" name="TextBox 22">
                <a:extLst>
                  <a:ext uri="{FF2B5EF4-FFF2-40B4-BE49-F238E27FC236}">
                    <a16:creationId xmlns:a16="http://schemas.microsoft.com/office/drawing/2014/main" id="{488AB031-F0D1-9B9E-0CA9-86DCC309A888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430547" cy="1640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29" name="Group 25">
              <a:extLst>
                <a:ext uri="{FF2B5EF4-FFF2-40B4-BE49-F238E27FC236}">
                  <a16:creationId xmlns:a16="http://schemas.microsoft.com/office/drawing/2014/main" id="{632030CD-5BF7-C34E-6872-2996E5A710AC}"/>
                </a:ext>
              </a:extLst>
            </p:cNvPr>
            <p:cNvGrpSpPr/>
            <p:nvPr/>
          </p:nvGrpSpPr>
          <p:grpSpPr>
            <a:xfrm>
              <a:off x="2138786" y="7613729"/>
              <a:ext cx="2221029" cy="432234"/>
              <a:chOff x="0" y="0"/>
              <a:chExt cx="795967" cy="154903"/>
            </a:xfrm>
          </p:grpSpPr>
          <p:sp>
            <p:nvSpPr>
              <p:cNvPr id="36" name="Freeform 26">
                <a:extLst>
                  <a:ext uri="{FF2B5EF4-FFF2-40B4-BE49-F238E27FC236}">
                    <a16:creationId xmlns:a16="http://schemas.microsoft.com/office/drawing/2014/main" id="{9C22A921-F5DE-C7F9-3DDC-5006DA293F37}"/>
                  </a:ext>
                </a:extLst>
              </p:cNvPr>
              <p:cNvSpPr/>
              <p:nvPr/>
            </p:nvSpPr>
            <p:spPr>
              <a:xfrm>
                <a:off x="0" y="0"/>
                <a:ext cx="795967" cy="154903"/>
              </a:xfrm>
              <a:custGeom>
                <a:avLst/>
                <a:gdLst/>
                <a:ahLst/>
                <a:cxnLst/>
                <a:rect l="l" t="t" r="r" b="b"/>
                <a:pathLst>
                  <a:path w="795967" h="154903">
                    <a:moveTo>
                      <a:pt x="38343" y="0"/>
                    </a:moveTo>
                    <a:lnTo>
                      <a:pt x="757624" y="0"/>
                    </a:lnTo>
                    <a:cubicBezTo>
                      <a:pt x="767793" y="0"/>
                      <a:pt x="777546" y="4040"/>
                      <a:pt x="784736" y="11230"/>
                    </a:cubicBezTo>
                    <a:cubicBezTo>
                      <a:pt x="791927" y="18421"/>
                      <a:pt x="795967" y="28174"/>
                      <a:pt x="795967" y="38343"/>
                    </a:cubicBezTo>
                    <a:lnTo>
                      <a:pt x="795967" y="116560"/>
                    </a:lnTo>
                    <a:cubicBezTo>
                      <a:pt x="795967" y="137736"/>
                      <a:pt x="778800" y="154903"/>
                      <a:pt x="757624" y="154903"/>
                    </a:cubicBezTo>
                    <a:lnTo>
                      <a:pt x="38343" y="154903"/>
                    </a:lnTo>
                    <a:cubicBezTo>
                      <a:pt x="28174" y="154903"/>
                      <a:pt x="18421" y="150863"/>
                      <a:pt x="11230" y="143672"/>
                    </a:cubicBezTo>
                    <a:cubicBezTo>
                      <a:pt x="4040" y="136482"/>
                      <a:pt x="0" y="126729"/>
                      <a:pt x="0" y="116560"/>
                    </a:cubicBezTo>
                    <a:lnTo>
                      <a:pt x="0" y="38343"/>
                    </a:lnTo>
                    <a:cubicBezTo>
                      <a:pt x="0" y="17167"/>
                      <a:pt x="17167" y="0"/>
                      <a:pt x="383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" name="TextBox 27">
                <a:extLst>
                  <a:ext uri="{FF2B5EF4-FFF2-40B4-BE49-F238E27FC236}">
                    <a16:creationId xmlns:a16="http://schemas.microsoft.com/office/drawing/2014/main" id="{8445AD65-E97C-AA68-D60B-EAE5B1207F80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795967" cy="18347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31" name="TextBox 28">
              <a:extLst>
                <a:ext uri="{FF2B5EF4-FFF2-40B4-BE49-F238E27FC236}">
                  <a16:creationId xmlns:a16="http://schemas.microsoft.com/office/drawing/2014/main" id="{D2591FF8-438E-89A2-A894-73A2AC01D90C}"/>
                </a:ext>
              </a:extLst>
            </p:cNvPr>
            <p:cNvSpPr txBox="1"/>
            <p:nvPr/>
          </p:nvSpPr>
          <p:spPr>
            <a:xfrm>
              <a:off x="2600206" y="7688082"/>
              <a:ext cx="1721974" cy="2478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bycs.link/target</a:t>
              </a:r>
            </a:p>
          </p:txBody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20F35271-778F-11BA-9861-B94E701368DD}"/>
                </a:ext>
              </a:extLst>
            </p:cNvPr>
            <p:cNvSpPr/>
            <p:nvPr/>
          </p:nvSpPr>
          <p:spPr>
            <a:xfrm>
              <a:off x="2343768" y="7683234"/>
              <a:ext cx="256438" cy="293224"/>
            </a:xfrm>
            <a:custGeom>
              <a:avLst/>
              <a:gdLst/>
              <a:ahLst/>
              <a:cxnLst/>
              <a:rect l="l" t="t" r="r" b="b"/>
              <a:pathLst>
                <a:path w="341917" h="390965">
                  <a:moveTo>
                    <a:pt x="0" y="0"/>
                  </a:moveTo>
                  <a:lnTo>
                    <a:pt x="341917" y="0"/>
                  </a:lnTo>
                  <a:lnTo>
                    <a:pt x="341917" y="390965"/>
                  </a:lnTo>
                  <a:lnTo>
                    <a:pt x="0" y="39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33" name="Group 30">
              <a:extLst>
                <a:ext uri="{FF2B5EF4-FFF2-40B4-BE49-F238E27FC236}">
                  <a16:creationId xmlns:a16="http://schemas.microsoft.com/office/drawing/2014/main" id="{58D3BB93-C6AE-D7C5-0673-13AB43821079}"/>
                </a:ext>
              </a:extLst>
            </p:cNvPr>
            <p:cNvGrpSpPr/>
            <p:nvPr/>
          </p:nvGrpSpPr>
          <p:grpSpPr>
            <a:xfrm>
              <a:off x="651331" y="6761640"/>
              <a:ext cx="1284323" cy="1284323"/>
              <a:chOff x="0" y="0"/>
              <a:chExt cx="812800" cy="812800"/>
            </a:xfrm>
          </p:grpSpPr>
          <p:sp>
            <p:nvSpPr>
              <p:cNvPr id="35" name="Freeform 31">
                <a:extLst>
                  <a:ext uri="{FF2B5EF4-FFF2-40B4-BE49-F238E27FC236}">
                    <a16:creationId xmlns:a16="http://schemas.microsoft.com/office/drawing/2014/main" id="{D8857B0F-E4B6-653F-5455-412C3EA9216A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34" name="TextBox 32">
              <a:extLst>
                <a:ext uri="{FF2B5EF4-FFF2-40B4-BE49-F238E27FC236}">
                  <a16:creationId xmlns:a16="http://schemas.microsoft.com/office/drawing/2014/main" id="{FCC49486-13D6-F569-1D8C-094BCE029E88}"/>
                </a:ext>
              </a:extLst>
            </p:cNvPr>
            <p:cNvSpPr txBox="1"/>
            <p:nvPr/>
          </p:nvSpPr>
          <p:spPr>
            <a:xfrm>
              <a:off x="2119498" y="6747352"/>
              <a:ext cx="4725242" cy="7556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59"/>
                </a:lnSpc>
                <a:spcBef>
                  <a:spcPct val="0"/>
                </a:spcBef>
              </a:pPr>
              <a:r>
                <a:rPr lang="en-US" sz="1399" dirty="0" err="1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Scanne</a:t>
              </a:r>
              <a:r>
                <a:rPr lang="en-US" sz="1399" dirty="0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den QR-Code </a:t>
              </a:r>
              <a:r>
                <a:rPr lang="en-US" sz="1399" dirty="0" err="1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oder</a:t>
              </a:r>
              <a:r>
                <a:rPr lang="en-US" sz="1399" dirty="0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</a:t>
              </a:r>
              <a:r>
                <a:rPr lang="en-US" sz="1399" dirty="0" err="1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klicke</a:t>
              </a:r>
              <a:r>
                <a:rPr lang="en-US" sz="1399" dirty="0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auf den Link </a:t>
              </a:r>
              <a:r>
                <a:rPr lang="en-US" sz="1399" dirty="0" err="1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  <a:hlinkClick r:id="rId7" tooltip="https://mebis.bycs.de"/>
                </a:rPr>
                <a:t>zur</a:t>
              </a:r>
              <a:r>
                <a:rPr lang="en-US" sz="1399" dirty="0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  <a:hlinkClick r:id="rId7" tooltip="https://mebis.bycs.de"/>
                </a:rPr>
                <a:t> </a:t>
              </a:r>
              <a:r>
                <a:rPr lang="en-US" sz="1399" dirty="0" err="1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  <a:hlinkClick r:id="rId7" tooltip="https://mebis.bycs.de"/>
                </a:rPr>
                <a:t>Weblektion</a:t>
              </a:r>
              <a:r>
                <a:rPr lang="en-US" sz="1399" dirty="0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. Dort </a:t>
              </a:r>
              <a:r>
                <a:rPr lang="en-US" sz="1399" dirty="0" err="1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findest</a:t>
              </a:r>
              <a:r>
                <a:rPr lang="en-US" sz="1399" dirty="0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du </a:t>
              </a:r>
              <a:r>
                <a:rPr lang="en-US" sz="1399" dirty="0" err="1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Erklärungen</a:t>
              </a:r>
              <a:r>
                <a:rPr lang="en-US" sz="1399" dirty="0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, </a:t>
              </a:r>
              <a:r>
                <a:rPr lang="en-US" sz="1399" dirty="0" err="1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Beispiele</a:t>
              </a:r>
              <a:r>
                <a:rPr lang="en-US" sz="1399" dirty="0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und </a:t>
              </a:r>
              <a:r>
                <a:rPr lang="en-US" sz="1399" dirty="0" err="1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Aufgaben</a:t>
              </a:r>
              <a:r>
                <a:rPr lang="en-US" sz="1399" dirty="0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</a:t>
              </a:r>
              <a:r>
                <a:rPr lang="en-US" sz="1399" dirty="0" err="1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zum</a:t>
              </a:r>
              <a:r>
                <a:rPr lang="en-US" sz="1399" dirty="0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Thema </a:t>
              </a:r>
              <a:r>
                <a:rPr lang="en-US" sz="1399" dirty="0" err="1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Lernzeit</a:t>
              </a:r>
              <a:r>
                <a:rPr lang="en-US" sz="1399" dirty="0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vs. </a:t>
              </a:r>
              <a:r>
                <a:rPr lang="en-US" sz="1399" dirty="0" err="1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Bildschirmzeit</a:t>
              </a:r>
              <a:endParaRPr lang="en-US" sz="1399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</p:grpSp>
      <p:pic>
        <p:nvPicPr>
          <p:cNvPr id="9" name="Grafik 8" descr="Ein Bild, das Animierter Cartoon, Cartoon, Animation, Clipart enthält.&#10;&#10;KI-generierte Inhalte können fehlerhaft sein.">
            <a:extLst>
              <a:ext uri="{FF2B5EF4-FFF2-40B4-BE49-F238E27FC236}">
                <a16:creationId xmlns:a16="http://schemas.microsoft.com/office/drawing/2014/main" id="{0948AD35-53C0-0ACB-3F9D-A73DE08422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3781" y="524531"/>
            <a:ext cx="1673999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720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95ed4d43-803c-4f1f-8f8f-aae5c08af007}" enabled="1" method="Standard" siteId="{4174cc12-7fa0-47ad-936b-04f37342252f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</Words>
  <Application>Microsoft Office PowerPoint</Application>
  <PresentationFormat>Benutzerdefiniert</PresentationFormat>
  <Paragraphs>30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Arial</vt:lpstr>
      <vt:lpstr>Calibri</vt:lpstr>
      <vt:lpstr>Poppins Bold</vt:lpstr>
      <vt:lpstr>Poppins</vt:lpstr>
      <vt:lpstr>Lexend Deca</vt:lpstr>
      <vt:lpstr>Atkinson Hyperlegible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Kopie von 5-8 Tablet Master</dc:title>
  <dc:creator>Arbeit</dc:creator>
  <cp:lastModifiedBy>Matthias Wild</cp:lastModifiedBy>
  <cp:revision>1</cp:revision>
  <dcterms:created xsi:type="dcterms:W3CDTF">2006-08-16T00:00:00Z</dcterms:created>
  <dcterms:modified xsi:type="dcterms:W3CDTF">2025-07-29T19:43:15Z</dcterms:modified>
  <dc:identifier>DAGsI2h-spw</dc:identifier>
</cp:coreProperties>
</file>