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002B3-F644-407C-801E-D6991D3700D3}" v="1" dt="2025-07-25T13:28:33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714" y="9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Wild" userId="f598196b-524d-49a8-a6cf-fc1c9183e2c5" providerId="ADAL" clId="{4F9002B3-F644-407C-801E-D6991D3700D3}"/>
    <pc:docChg chg="custSel delSld modSld">
      <pc:chgData name="Matthias Wild" userId="f598196b-524d-49a8-a6cf-fc1c9183e2c5" providerId="ADAL" clId="{4F9002B3-F644-407C-801E-D6991D3700D3}" dt="2025-07-25T13:30:53.739" v="59" actId="20577"/>
      <pc:docMkLst>
        <pc:docMk/>
      </pc:docMkLst>
      <pc:sldChg chg="del">
        <pc:chgData name="Matthias Wild" userId="f598196b-524d-49a8-a6cf-fc1c9183e2c5" providerId="ADAL" clId="{4F9002B3-F644-407C-801E-D6991D3700D3}" dt="2025-07-25T13:27:56.639" v="0" actId="47"/>
        <pc:sldMkLst>
          <pc:docMk/>
          <pc:sldMk cId="0" sldId="256"/>
        </pc:sldMkLst>
      </pc:sldChg>
      <pc:sldChg chg="del">
        <pc:chgData name="Matthias Wild" userId="f598196b-524d-49a8-a6cf-fc1c9183e2c5" providerId="ADAL" clId="{4F9002B3-F644-407C-801E-D6991D3700D3}" dt="2025-07-25T13:27:57.364" v="1" actId="47"/>
        <pc:sldMkLst>
          <pc:docMk/>
          <pc:sldMk cId="0" sldId="257"/>
        </pc:sldMkLst>
      </pc:sldChg>
      <pc:sldChg chg="del">
        <pc:chgData name="Matthias Wild" userId="f598196b-524d-49a8-a6cf-fc1c9183e2c5" providerId="ADAL" clId="{4F9002B3-F644-407C-801E-D6991D3700D3}" dt="2025-07-25T13:27:57.853" v="2" actId="47"/>
        <pc:sldMkLst>
          <pc:docMk/>
          <pc:sldMk cId="0" sldId="258"/>
        </pc:sldMkLst>
      </pc:sldChg>
      <pc:sldChg chg="modSp mod">
        <pc:chgData name="Matthias Wild" userId="f598196b-524d-49a8-a6cf-fc1c9183e2c5" providerId="ADAL" clId="{4F9002B3-F644-407C-801E-D6991D3700D3}" dt="2025-07-25T13:30:53.739" v="59" actId="20577"/>
        <pc:sldMkLst>
          <pc:docMk/>
          <pc:sldMk cId="0" sldId="259"/>
        </pc:sldMkLst>
        <pc:spChg chg="mod">
          <ac:chgData name="Matthias Wild" userId="f598196b-524d-49a8-a6cf-fc1c9183e2c5" providerId="ADAL" clId="{4F9002B3-F644-407C-801E-D6991D3700D3}" dt="2025-07-25T13:30:00.066" v="54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Matthias Wild" userId="f598196b-524d-49a8-a6cf-fc1c9183e2c5" providerId="ADAL" clId="{4F9002B3-F644-407C-801E-D6991D3700D3}" dt="2025-07-25T13:28:45.359" v="9" actId="14100"/>
          <ac:spMkLst>
            <pc:docMk/>
            <pc:sldMk cId="0" sldId="259"/>
            <ac:spMk id="4" creationId="{00000000-0000-0000-0000-000000000000}"/>
          </ac:spMkLst>
        </pc:spChg>
        <pc:spChg chg="mod">
          <ac:chgData name="Matthias Wild" userId="f598196b-524d-49a8-a6cf-fc1c9183e2c5" providerId="ADAL" clId="{4F9002B3-F644-407C-801E-D6991D3700D3}" dt="2025-07-25T13:30:53.739" v="59" actId="20577"/>
          <ac:spMkLst>
            <pc:docMk/>
            <pc:sldMk cId="0" sldId="259"/>
            <ac:spMk id="6" creationId="{00000000-0000-0000-0000-000000000000}"/>
          </ac:spMkLst>
        </pc:spChg>
        <pc:spChg chg="mod">
          <ac:chgData name="Matthias Wild" userId="f598196b-524d-49a8-a6cf-fc1c9183e2c5" providerId="ADAL" clId="{4F9002B3-F644-407C-801E-D6991D3700D3}" dt="2025-07-25T13:29:02.841" v="11" actId="113"/>
          <ac:spMkLst>
            <pc:docMk/>
            <pc:sldMk cId="0" sldId="259"/>
            <ac:spMk id="9" creationId="{00000000-0000-0000-0000-000000000000}"/>
          </ac:spMkLst>
        </pc:spChg>
      </pc:sldChg>
      <pc:sldChg chg="del">
        <pc:chgData name="Matthias Wild" userId="f598196b-524d-49a8-a6cf-fc1c9183e2c5" providerId="ADAL" clId="{4F9002B3-F644-407C-801E-D6991D3700D3}" dt="2025-07-25T13:27:59.268" v="3" actId="47"/>
        <pc:sldMkLst>
          <pc:docMk/>
          <pc:sldMk cId="0" sldId="260"/>
        </pc:sldMkLst>
      </pc:sldChg>
      <pc:sldChg chg="del">
        <pc:chgData name="Matthias Wild" userId="f598196b-524d-49a8-a6cf-fc1c9183e2c5" providerId="ADAL" clId="{4F9002B3-F644-407C-801E-D6991D3700D3}" dt="2025-07-25T13:27:59.858" v="4" actId="47"/>
        <pc:sldMkLst>
          <pc:docMk/>
          <pc:sldMk cId="0" sldId="261"/>
        </pc:sldMkLst>
      </pc:sldChg>
      <pc:sldChg chg="del">
        <pc:chgData name="Matthias Wild" userId="f598196b-524d-49a8-a6cf-fc1c9183e2c5" providerId="ADAL" clId="{4F9002B3-F644-407C-801E-D6991D3700D3}" dt="2025-07-25T13:28:01.288" v="5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E39882-0A7C-A626-1323-006E4BC6B126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"/>
                <a:cs typeface="Lexend Deca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7516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5-8</a:t>
            </a:r>
            <a:endParaRPr lang="en-US" sz="1200">
              <a:solidFill>
                <a:srgbClr val="000000"/>
              </a:solidFill>
              <a:latin typeface="Lexend Deca"/>
              <a:ea typeface="Atkinson Hyperlegible"/>
              <a:cs typeface="Lexend Deca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"/>
          <a:ea typeface="+mj-ea"/>
          <a:cs typeface="Lexend Dec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3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Kapitel 4 – Lernzeit vs. Bildschirmzeit</a:t>
            </a:r>
            <a:endParaRPr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2"/>
          </p:nvPr>
        </p:nvSpPr>
        <p:spPr bwMode="auto">
          <a:xfrm>
            <a:off x="416762" y="336736"/>
            <a:ext cx="9381386" cy="1438276"/>
          </a:xfrm>
        </p:spPr>
        <p:txBody>
          <a:bodyPr/>
          <a:lstStyle/>
          <a:p>
            <a:r>
              <a:rPr lang="de-DE" dirty="0"/>
              <a:t>Wie viel Zeit hast du gestern vor einem Bildschirm verbracht? </a:t>
            </a:r>
          </a:p>
          <a:p>
            <a:r>
              <a:rPr lang="de-DE" dirty="0"/>
              <a:t>Womit hast du deine Zeit am Bildschirm verbracht?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/>
          </p:nvPr>
        </p:nvSpPr>
        <p:spPr bwMode="auto">
          <a:xfrm>
            <a:off x="6308331" y="5618495"/>
            <a:ext cx="909575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4 -5 </a:t>
            </a:r>
            <a:endParaRPr dirty="0"/>
          </a:p>
        </p:txBody>
      </p:sp>
      <p:sp>
        <p:nvSpPr>
          <p:cNvPr id="7" name="Oval 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339437" y="3482083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0" name="Oval 9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539360" y="4711504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3" name="Oval 12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547009" y="261266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6" name="Oval 15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476211" y="3662096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9" name="Oval 18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577959" y="3674197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22" name="Oval 21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280389" y="2921856"/>
            <a:ext cx="540000" cy="5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25" name="Oval 24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775137" y="293902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28" name="Oval 27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799437" y="4410530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1" name="Oval 30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307959" y="4382083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5061899" y="2651654"/>
            <a:ext cx="6474220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Lexend Deca"/>
              <a:cs typeface="Lexend Deca"/>
            </a:endParaRPr>
          </a:p>
        </p:txBody>
      </p:sp>
      <p:sp>
        <p:nvSpPr>
          <p:cNvPr id="34" name="Textfeld 33"/>
          <p:cNvSpPr txBox="1"/>
          <p:nvPr/>
        </p:nvSpPr>
        <p:spPr bwMode="auto">
          <a:xfrm>
            <a:off x="6904237" y="2769553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Atkinson Hyperlegible"/>
              </a:rPr>
              <a:t>So funktioniert es</a:t>
            </a:r>
            <a:endParaRPr/>
          </a:p>
        </p:txBody>
      </p:sp>
      <p:sp>
        <p:nvSpPr>
          <p:cNvPr id="35" name="Textfeld 34"/>
          <p:cNvSpPr txBox="1"/>
          <p:nvPr/>
        </p:nvSpPr>
        <p:spPr bwMode="auto">
          <a:xfrm>
            <a:off x="5702787" y="3263900"/>
            <a:ext cx="51924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>
                <a:latin typeface="Lexend Deca"/>
                <a:cs typeface="Lexend Deca"/>
              </a:rPr>
              <a:t>Spontan antworten </a:t>
            </a:r>
            <a:r>
              <a:rPr lang="de-DE">
                <a:latin typeface="Lexend Deca"/>
                <a:cs typeface="Lexend Deca"/>
              </a:rPr>
              <a:t>- nicht lange überlegen </a:t>
            </a:r>
            <a:endParaRPr/>
          </a:p>
          <a:p>
            <a:pPr>
              <a:defRPr/>
            </a:pPr>
            <a:r>
              <a:rPr lang="de-DE" b="1">
                <a:latin typeface="Lexend Deca"/>
                <a:cs typeface="Lexend Deca"/>
              </a:rPr>
              <a:t>Ein Wort/Satz </a:t>
            </a:r>
            <a:r>
              <a:rPr lang="de-DE">
                <a:latin typeface="Lexend Deca"/>
                <a:cs typeface="Lexend Deca"/>
              </a:rPr>
              <a:t>- kurz und knapp </a:t>
            </a:r>
            <a:endParaRPr/>
          </a:p>
          <a:p>
            <a:pPr>
              <a:defRPr/>
            </a:pPr>
            <a:r>
              <a:rPr lang="de-DE" b="1">
                <a:latin typeface="Lexend Deca"/>
                <a:cs typeface="Lexend Deca"/>
              </a:rPr>
              <a:t>Reihum</a:t>
            </a:r>
            <a:r>
              <a:rPr lang="de-DE">
                <a:latin typeface="Lexend Deca"/>
                <a:cs typeface="Lexend Deca"/>
              </a:rPr>
              <a:t> - jeder kommt dran </a:t>
            </a:r>
            <a:endParaRPr/>
          </a:p>
          <a:p>
            <a:pPr>
              <a:defRPr/>
            </a:pPr>
            <a:r>
              <a:rPr lang="de-DE" b="1">
                <a:latin typeface="Lexend Deca"/>
                <a:cs typeface="Lexend Deca"/>
              </a:rPr>
              <a:t>Alles ist okay </a:t>
            </a:r>
            <a:r>
              <a:rPr lang="de-DE">
                <a:latin typeface="Lexend Deca"/>
                <a:cs typeface="Lexend Deca"/>
              </a:rPr>
              <a:t>- kein richtig/falsch </a:t>
            </a:r>
            <a:endParaRPr/>
          </a:p>
          <a:p>
            <a:pPr>
              <a:defRPr/>
            </a:pPr>
            <a:endParaRPr lang="de-DE">
              <a:latin typeface="Lexend Deca"/>
              <a:cs typeface="Lexend Deca"/>
            </a:endParaRPr>
          </a:p>
          <a:p>
            <a:pPr>
              <a:defRPr/>
            </a:pPr>
            <a:r>
              <a:rPr lang="de-DE" b="1">
                <a:latin typeface="Lexend Deca"/>
                <a:cs typeface="Lexend Deca"/>
              </a:rPr>
              <a:t>Pro Person</a:t>
            </a:r>
            <a:r>
              <a:rPr lang="de-DE">
                <a:latin typeface="Lexend Deca"/>
                <a:cs typeface="Lexend Deca"/>
              </a:rPr>
              <a:t>: max. 10 Sekunden</a:t>
            </a:r>
            <a:endParaRPr/>
          </a:p>
        </p:txBody>
      </p:sp>
      <p:sp>
        <p:nvSpPr>
          <p:cNvPr id="43" name="Oval 42"/>
          <p:cNvSpPr/>
          <p:nvPr/>
        </p:nvSpPr>
        <p:spPr bwMode="auto">
          <a:xfrm>
            <a:off x="3453937" y="3092335"/>
            <a:ext cx="195349" cy="207818"/>
          </a:xfrm>
          <a:prstGeom prst="ellipse">
            <a:avLst/>
          </a:prstGeom>
          <a:solidFill>
            <a:srgbClr val="612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2601733" y="3681811"/>
            <a:ext cx="375409" cy="500545"/>
          </a:xfrm>
          <a:prstGeom prst="rect">
            <a:avLst/>
          </a:prstGeom>
        </p:spPr>
      </p:pic>
      <p:sp>
        <p:nvSpPr>
          <p:cNvPr id="42" name="Textfeld 41"/>
          <p:cNvSpPr txBox="1"/>
          <p:nvPr/>
        </p:nvSpPr>
        <p:spPr bwMode="auto">
          <a:xfrm>
            <a:off x="-2525635" y="1355943"/>
            <a:ext cx="5001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de-DE" sz="2400"/>
              <a:t>🙂</a:t>
            </a:r>
            <a:endParaRPr/>
          </a:p>
        </p:txBody>
      </p:sp>
      <p:grpSp>
        <p:nvGrpSpPr>
          <p:cNvPr id="45" name="Gruppieren 44"/>
          <p:cNvGrpSpPr/>
          <p:nvPr/>
        </p:nvGrpSpPr>
        <p:grpSpPr bwMode="auto">
          <a:xfrm>
            <a:off x="1901137" y="3065022"/>
            <a:ext cx="288000" cy="288000"/>
            <a:chOff x="-650420" y="3603676"/>
            <a:chExt cx="288000" cy="288000"/>
          </a:xfrm>
        </p:grpSpPr>
        <p:sp>
          <p:nvSpPr>
            <p:cNvPr id="44" name="Oval 43"/>
            <p:cNvSpPr/>
            <p:nvPr/>
          </p:nvSpPr>
          <p:spPr bwMode="auto"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 bwMode="auto"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pic>
        <p:nvPicPr>
          <p:cNvPr id="37" name="Grafik 3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3406389" y="3047856"/>
            <a:ext cx="288000" cy="288000"/>
          </a:xfrm>
          <a:prstGeom prst="rect">
            <a:avLst/>
          </a:prstGeom>
        </p:spPr>
      </p:pic>
      <p:grpSp>
        <p:nvGrpSpPr>
          <p:cNvPr id="46" name="Gruppieren 45"/>
          <p:cNvGrpSpPr/>
          <p:nvPr/>
        </p:nvGrpSpPr>
        <p:grpSpPr bwMode="auto">
          <a:xfrm>
            <a:off x="2673009" y="2738662"/>
            <a:ext cx="288000" cy="288000"/>
            <a:chOff x="-650420" y="3603676"/>
            <a:chExt cx="288000" cy="288000"/>
          </a:xfrm>
        </p:grpSpPr>
        <p:sp>
          <p:nvSpPr>
            <p:cNvPr id="47" name="Oval 46"/>
            <p:cNvSpPr/>
            <p:nvPr/>
          </p:nvSpPr>
          <p:spPr bwMode="auto"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49" name="Gruppieren 48"/>
          <p:cNvGrpSpPr/>
          <p:nvPr/>
        </p:nvGrpSpPr>
        <p:grpSpPr bwMode="auto">
          <a:xfrm>
            <a:off x="3703959" y="3800197"/>
            <a:ext cx="288000" cy="288000"/>
            <a:chOff x="-650420" y="3603676"/>
            <a:chExt cx="288000" cy="288000"/>
          </a:xfrm>
        </p:grpSpPr>
        <p:sp>
          <p:nvSpPr>
            <p:cNvPr id="50" name="Oval 49"/>
            <p:cNvSpPr/>
            <p:nvPr/>
          </p:nvSpPr>
          <p:spPr bwMode="auto"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2" name="Gruppieren 51"/>
          <p:cNvGrpSpPr/>
          <p:nvPr/>
        </p:nvGrpSpPr>
        <p:grpSpPr bwMode="auto">
          <a:xfrm>
            <a:off x="2665360" y="4837504"/>
            <a:ext cx="288000" cy="288000"/>
            <a:chOff x="-650420" y="3603676"/>
            <a:chExt cx="288000" cy="288000"/>
          </a:xfrm>
        </p:grpSpPr>
        <p:sp>
          <p:nvSpPr>
            <p:cNvPr id="53" name="Oval 52"/>
            <p:cNvSpPr/>
            <p:nvPr/>
          </p:nvSpPr>
          <p:spPr bwMode="auto"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5" name="Gruppieren 54"/>
          <p:cNvGrpSpPr/>
          <p:nvPr/>
        </p:nvGrpSpPr>
        <p:grpSpPr bwMode="auto">
          <a:xfrm>
            <a:off x="1925437" y="4536530"/>
            <a:ext cx="288000" cy="288000"/>
            <a:chOff x="-650420" y="3603676"/>
            <a:chExt cx="288000" cy="288000"/>
          </a:xfrm>
        </p:grpSpPr>
        <p:sp>
          <p:nvSpPr>
            <p:cNvPr id="56" name="Oval 55"/>
            <p:cNvSpPr/>
            <p:nvPr/>
          </p:nvSpPr>
          <p:spPr bwMode="auto"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8" name="Gruppieren 57"/>
          <p:cNvGrpSpPr/>
          <p:nvPr/>
        </p:nvGrpSpPr>
        <p:grpSpPr bwMode="auto">
          <a:xfrm>
            <a:off x="1602211" y="3788096"/>
            <a:ext cx="288000" cy="288000"/>
            <a:chOff x="-650420" y="3603676"/>
            <a:chExt cx="288000" cy="288000"/>
          </a:xfrm>
        </p:grpSpPr>
        <p:sp>
          <p:nvSpPr>
            <p:cNvPr id="59" name="Oval 58"/>
            <p:cNvSpPr/>
            <p:nvPr/>
          </p:nvSpPr>
          <p:spPr bwMode="auto"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61" name="Gruppieren 60"/>
          <p:cNvGrpSpPr/>
          <p:nvPr/>
        </p:nvGrpSpPr>
        <p:grpSpPr bwMode="auto">
          <a:xfrm>
            <a:off x="3433959" y="4508083"/>
            <a:ext cx="288000" cy="288000"/>
            <a:chOff x="-650420" y="3603676"/>
            <a:chExt cx="288000" cy="288000"/>
          </a:xfrm>
        </p:grpSpPr>
        <p:sp>
          <p:nvSpPr>
            <p:cNvPr id="62" name="Oval 61"/>
            <p:cNvSpPr/>
            <p:nvPr/>
          </p:nvSpPr>
          <p:spPr bwMode="auto"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63" name="Grafik 62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pic>
        <p:nvPicPr>
          <p:cNvPr id="2" name="Grafik 1" descr="Ein Bild, das Animierter Cartoon, Clipart, Cartoon, Zeichnung enthält.&#10;&#10;KI-generierte Inhalte können fehlerhaft sein.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9278218" y="201559"/>
            <a:ext cx="2699743" cy="2263189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3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Blitzlicht – Runde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95ed4d43-803c-4f1f-8f8f-aae5c08af007}" enabled="1" method="Standard" siteId="{4174cc12-7fa0-47ad-936b-04f37342252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</Words>
  <Application>Microsoft Office PowerPoint</Application>
  <DocSecurity>0</DocSecurity>
  <PresentationFormat>Breitbild</PresentationFormat>
  <Paragraphs>14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Arial</vt:lpstr>
      <vt:lpstr>Atkinson Hyperlegible</vt:lpstr>
      <vt:lpstr>Atkinson Hyperlegible Bold</vt:lpstr>
      <vt:lpstr>Lexend Deca</vt:lpstr>
      <vt:lpstr>KI-Kompass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Nicole Ober</dc:creator>
  <cp:keywords/>
  <dc:description/>
  <cp:lastModifiedBy>Matthias Wild</cp:lastModifiedBy>
  <cp:revision>58</cp:revision>
  <dcterms:created xsi:type="dcterms:W3CDTF">2025-06-17T13:43:22Z</dcterms:created>
  <dcterms:modified xsi:type="dcterms:W3CDTF">2025-07-25T13:30:59Z</dcterms:modified>
  <cp:category/>
  <dc:identifier/>
  <cp:contentStatus/>
  <dc:language/>
  <cp:version/>
</cp:coreProperties>
</file>