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IreneFlorentina" panose="02000503000000000000" pitchFamily="2" charset="0"/>
      <p:regular r:id="rId4"/>
    </p:embeddedFont>
    <p:embeddedFont>
      <p:font typeface="Lexend Deca" pitchFamily="2" charset="77"/>
      <p:regular r:id="rId5"/>
      <p:bold r:id="rId6"/>
    </p:embeddedFont>
    <p:embeddedFont>
      <p:font typeface="Poppins" pitchFamily="2" charset="77"/>
      <p:regular r:id="rId7"/>
      <p:bold r:id="rId8"/>
      <p:italic r:id="rId9"/>
      <p:boldItalic r:id="rId10"/>
    </p:embeddedFont>
    <p:embeddedFont>
      <p:font typeface="Poppins Bold" pitchFamily="2" charset="77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77" d="100"/>
          <a:sy n="77" d="100"/>
        </p:scale>
        <p:origin x="3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17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9.svg"/><Relationship Id="rId5" Type="http://schemas.openxmlformats.org/officeDocument/2006/relationships/image" Target="../media/image6.svg"/><Relationship Id="rId1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svg"/><Relationship Id="rId1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2114" y="375354"/>
            <a:ext cx="7843928" cy="10208646"/>
            <a:chOff x="0" y="0"/>
            <a:chExt cx="10458571" cy="13611528"/>
          </a:xfrm>
        </p:grpSpPr>
        <p:grpSp>
          <p:nvGrpSpPr>
            <p:cNvPr id="3" name="Group 3"/>
            <p:cNvGrpSpPr/>
            <p:nvPr/>
          </p:nvGrpSpPr>
          <p:grpSpPr>
            <a:xfrm>
              <a:off x="1096754" y="0"/>
              <a:ext cx="9140292" cy="12939180"/>
              <a:chOff x="0" y="0"/>
              <a:chExt cx="2456756" cy="347783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56756" cy="3477832"/>
              </a:xfrm>
              <a:custGeom>
                <a:avLst/>
                <a:gdLst/>
                <a:ahLst/>
                <a:cxnLst/>
                <a:rect l="l" t="t" r="r" b="b"/>
                <a:pathLst>
                  <a:path w="2456756" h="3477832">
                    <a:moveTo>
                      <a:pt x="22587" y="0"/>
                    </a:moveTo>
                    <a:lnTo>
                      <a:pt x="2434169" y="0"/>
                    </a:lnTo>
                    <a:cubicBezTo>
                      <a:pt x="2440159" y="0"/>
                      <a:pt x="2445904" y="2380"/>
                      <a:pt x="2450140" y="6616"/>
                    </a:cubicBezTo>
                    <a:cubicBezTo>
                      <a:pt x="2454376" y="10851"/>
                      <a:pt x="2456756" y="16597"/>
                      <a:pt x="2456756" y="22587"/>
                    </a:cubicBezTo>
                    <a:lnTo>
                      <a:pt x="2456756" y="3455245"/>
                    </a:lnTo>
                    <a:cubicBezTo>
                      <a:pt x="2456756" y="3461236"/>
                      <a:pt x="2454376" y="3466981"/>
                      <a:pt x="2450140" y="3471217"/>
                    </a:cubicBezTo>
                    <a:cubicBezTo>
                      <a:pt x="2445904" y="3475453"/>
                      <a:pt x="2440159" y="3477832"/>
                      <a:pt x="2434169" y="3477832"/>
                    </a:cubicBezTo>
                    <a:lnTo>
                      <a:pt x="22587" y="3477832"/>
                    </a:lnTo>
                    <a:cubicBezTo>
                      <a:pt x="10113" y="3477832"/>
                      <a:pt x="0" y="3467720"/>
                      <a:pt x="0" y="3455245"/>
                    </a:cubicBezTo>
                    <a:lnTo>
                      <a:pt x="0" y="22587"/>
                    </a:lnTo>
                    <a:cubicBezTo>
                      <a:pt x="0" y="10113"/>
                      <a:pt x="10113" y="0"/>
                      <a:pt x="22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56756" cy="35064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IreneFlorentina"/>
                    <a:ea typeface="IreneFlorentina"/>
                    <a:cs typeface="IreneFlorentina"/>
                    <a:sym typeface="IreneFlorentina"/>
                  </a:rPr>
                  <a:t>Zu diesem AB gibt es einen Profiauftrag.</a:t>
                </a:r>
              </a:p>
              <a:p>
                <a:pPr algn="ctr">
                  <a:lnSpc>
                    <a:spcPts val="1679"/>
                  </a:lnSpc>
                </a:pPr>
                <a:endParaRPr lang="en-US" sz="1200">
                  <a:solidFill>
                    <a:srgbClr val="FFFFFF"/>
                  </a:solidFill>
                  <a:latin typeface="IreneFlorentina"/>
                  <a:ea typeface="IreneFlorentina"/>
                  <a:cs typeface="IreneFlorentina"/>
                  <a:sym typeface="IreneFlorentina"/>
                </a:endParaRPr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976473" y="13115333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5" y="0"/>
                  </a:lnTo>
                  <a:lnTo>
                    <a:pt x="496195" y="496195"/>
                  </a:lnTo>
                  <a:lnTo>
                    <a:pt x="0" y="496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644494" y="68125"/>
              <a:ext cx="5562651" cy="172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Mit der Kamera-App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Fotos machen</a:t>
              </a:r>
            </a:p>
            <a:p>
              <a:pPr algn="l">
                <a:lnSpc>
                  <a:spcPts val="3415"/>
                </a:lnSpc>
              </a:pPr>
              <a:endPara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681372" y="2677222"/>
              <a:ext cx="8212860" cy="1801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49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Tippe auf die App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Kamera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Sie öffnet sich.</a:t>
              </a:r>
            </a:p>
            <a:p>
              <a:pPr algn="just">
                <a:lnSpc>
                  <a:spcPts val="2249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Richte dein Tablet auf etwas, das du fotografieren möchtest.</a:t>
              </a:r>
            </a:p>
            <a:p>
              <a:pPr algn="just">
                <a:lnSpc>
                  <a:spcPts val="2249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Drücke auf den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Auslöser</a:t>
              </a:r>
              <a:r>
                <a:rPr lang="en-US" sz="1300" b="1" u="sng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(runder Knopf auf dem Bildschirm).</a:t>
              </a:r>
            </a:p>
            <a:p>
              <a:pPr algn="just">
                <a:lnSpc>
                  <a:spcPts val="2249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249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488902" y="2121986"/>
              <a:ext cx="7563750" cy="396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So geht’s</a:t>
              </a:r>
            </a:p>
          </p:txBody>
        </p:sp>
        <p:sp>
          <p:nvSpPr>
            <p:cNvPr id="10" name="Freeform 10"/>
            <p:cNvSpPr/>
            <p:nvPr/>
          </p:nvSpPr>
          <p:spPr>
            <a:xfrm flipH="1">
              <a:off x="9068820" y="890842"/>
              <a:ext cx="1293001" cy="1673025"/>
            </a:xfrm>
            <a:custGeom>
              <a:avLst/>
              <a:gdLst/>
              <a:ahLst/>
              <a:cxnLst/>
              <a:rect l="l" t="t" r="r" b="b"/>
              <a:pathLst>
                <a:path w="1293001" h="1673025">
                  <a:moveTo>
                    <a:pt x="1293002" y="0"/>
                  </a:moveTo>
                  <a:lnTo>
                    <a:pt x="0" y="0"/>
                  </a:lnTo>
                  <a:lnTo>
                    <a:pt x="0" y="1673026"/>
                  </a:lnTo>
                  <a:lnTo>
                    <a:pt x="1293002" y="1673026"/>
                  </a:lnTo>
                  <a:lnTo>
                    <a:pt x="1293002" y="0"/>
                  </a:lnTo>
                  <a:close/>
                </a:path>
              </a:pathLst>
            </a:custGeom>
            <a:blipFill>
              <a:blip r:embed="rId3"/>
              <a:stretch>
                <a:fillRect r="-9408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7423775" y="4293"/>
              <a:ext cx="2020915" cy="1773100"/>
            </a:xfrm>
            <a:custGeom>
              <a:avLst/>
              <a:gdLst/>
              <a:ahLst/>
              <a:cxnLst/>
              <a:rect l="l" t="t" r="r" b="b"/>
              <a:pathLst>
                <a:path w="2020915" h="1773100">
                  <a:moveTo>
                    <a:pt x="0" y="0"/>
                  </a:moveTo>
                  <a:lnTo>
                    <a:pt x="2020914" y="0"/>
                  </a:lnTo>
                  <a:lnTo>
                    <a:pt x="2020914" y="1773099"/>
                  </a:lnTo>
                  <a:lnTo>
                    <a:pt x="0" y="1773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585298" y="257919"/>
              <a:ext cx="1625137" cy="811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64"/>
                </a:lnSpc>
              </a:pPr>
              <a:r>
                <a:rPr lang="en-US" sz="118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Lass uns </a:t>
              </a:r>
            </a:p>
            <a:p>
              <a:pPr algn="ctr">
                <a:lnSpc>
                  <a:spcPts val="1664"/>
                </a:lnSpc>
              </a:pPr>
              <a:r>
                <a:rPr lang="en-US" sz="118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gleich </a:t>
              </a:r>
            </a:p>
            <a:p>
              <a:pPr algn="ctr">
                <a:lnSpc>
                  <a:spcPts val="1664"/>
                </a:lnSpc>
              </a:pPr>
              <a:r>
                <a:rPr lang="en-US" sz="118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loslegen!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5250873" y="735873"/>
              <a:ext cx="2020915" cy="1773100"/>
            </a:xfrm>
            <a:custGeom>
              <a:avLst/>
              <a:gdLst/>
              <a:ahLst/>
              <a:cxnLst/>
              <a:rect l="l" t="t" r="r" b="b"/>
              <a:pathLst>
                <a:path w="2020915" h="1773100">
                  <a:moveTo>
                    <a:pt x="0" y="0"/>
                  </a:moveTo>
                  <a:lnTo>
                    <a:pt x="2020915" y="0"/>
                  </a:lnTo>
                  <a:lnTo>
                    <a:pt x="2020915" y="1773099"/>
                  </a:lnTo>
                  <a:lnTo>
                    <a:pt x="0" y="1773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1098930" y="4293"/>
              <a:ext cx="9138117" cy="2283706"/>
              <a:chOff x="0" y="0"/>
              <a:chExt cx="2456171" cy="61382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456171" cy="613821"/>
              </a:xfrm>
              <a:custGeom>
                <a:avLst/>
                <a:gdLst/>
                <a:ahLst/>
                <a:cxnLst/>
                <a:rect l="l" t="t" r="r" b="b"/>
                <a:pathLst>
                  <a:path w="2456171" h="613821">
                    <a:moveTo>
                      <a:pt x="22592" y="0"/>
                    </a:moveTo>
                    <a:lnTo>
                      <a:pt x="2433579" y="0"/>
                    </a:lnTo>
                    <a:cubicBezTo>
                      <a:pt x="2439570" y="0"/>
                      <a:pt x="2445317" y="2380"/>
                      <a:pt x="2449554" y="6617"/>
                    </a:cubicBezTo>
                    <a:cubicBezTo>
                      <a:pt x="2453791" y="10854"/>
                      <a:pt x="2456171" y="16600"/>
                      <a:pt x="2456171" y="22592"/>
                    </a:cubicBezTo>
                    <a:lnTo>
                      <a:pt x="2456171" y="591229"/>
                    </a:lnTo>
                    <a:cubicBezTo>
                      <a:pt x="2456171" y="597221"/>
                      <a:pt x="2453791" y="602967"/>
                      <a:pt x="2449554" y="607204"/>
                    </a:cubicBezTo>
                    <a:cubicBezTo>
                      <a:pt x="2445317" y="611441"/>
                      <a:pt x="2439570" y="613821"/>
                      <a:pt x="2433579" y="613821"/>
                    </a:cubicBezTo>
                    <a:lnTo>
                      <a:pt x="22592" y="613821"/>
                    </a:lnTo>
                    <a:cubicBezTo>
                      <a:pt x="16600" y="613821"/>
                      <a:pt x="10854" y="611441"/>
                      <a:pt x="6617" y="607204"/>
                    </a:cubicBezTo>
                    <a:cubicBezTo>
                      <a:pt x="2380" y="602967"/>
                      <a:pt x="0" y="597221"/>
                      <a:pt x="0" y="591229"/>
                    </a:cubicBezTo>
                    <a:lnTo>
                      <a:pt x="0" y="22592"/>
                    </a:lnTo>
                    <a:cubicBezTo>
                      <a:pt x="0" y="16600"/>
                      <a:pt x="2380" y="10854"/>
                      <a:pt x="6617" y="6617"/>
                    </a:cubicBezTo>
                    <a:cubicBezTo>
                      <a:pt x="10854" y="2380"/>
                      <a:pt x="16600" y="0"/>
                      <a:pt x="22592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2456171" cy="642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112191" y="1768824"/>
              <a:ext cx="9095830" cy="975267"/>
              <a:chOff x="0" y="0"/>
              <a:chExt cx="2444805" cy="26213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444805" cy="262135"/>
              </a:xfrm>
              <a:custGeom>
                <a:avLst/>
                <a:gdLst/>
                <a:ahLst/>
                <a:cxnLst/>
                <a:rect l="l" t="t" r="r" b="b"/>
                <a:pathLst>
                  <a:path w="2444805" h="262135">
                    <a:moveTo>
                      <a:pt x="0" y="0"/>
                    </a:moveTo>
                    <a:lnTo>
                      <a:pt x="2444805" y="0"/>
                    </a:lnTo>
                    <a:lnTo>
                      <a:pt x="2444805" y="262135"/>
                    </a:lnTo>
                    <a:lnTo>
                      <a:pt x="0" y="26213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2444805" cy="2907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266409" y="3999697"/>
              <a:ext cx="8655059" cy="825179"/>
              <a:chOff x="0" y="0"/>
              <a:chExt cx="2331328" cy="22227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331328" cy="222270"/>
              </a:xfrm>
              <a:custGeom>
                <a:avLst/>
                <a:gdLst/>
                <a:ahLst/>
                <a:cxnLst/>
                <a:rect l="l" t="t" r="r" b="b"/>
                <a:pathLst>
                  <a:path w="2331328" h="222270">
                    <a:moveTo>
                      <a:pt x="23853" y="0"/>
                    </a:moveTo>
                    <a:lnTo>
                      <a:pt x="2307475" y="0"/>
                    </a:lnTo>
                    <a:cubicBezTo>
                      <a:pt x="2320649" y="0"/>
                      <a:pt x="2331328" y="10679"/>
                      <a:pt x="2331328" y="23853"/>
                    </a:cubicBezTo>
                    <a:lnTo>
                      <a:pt x="2331328" y="198417"/>
                    </a:lnTo>
                    <a:cubicBezTo>
                      <a:pt x="2331328" y="204743"/>
                      <a:pt x="2328815" y="210811"/>
                      <a:pt x="2324342" y="215284"/>
                    </a:cubicBezTo>
                    <a:cubicBezTo>
                      <a:pt x="2319868" y="219757"/>
                      <a:pt x="2313801" y="222270"/>
                      <a:pt x="2307475" y="222270"/>
                    </a:cubicBezTo>
                    <a:lnTo>
                      <a:pt x="23853" y="222270"/>
                    </a:lnTo>
                    <a:cubicBezTo>
                      <a:pt x="17527" y="222270"/>
                      <a:pt x="11460" y="219757"/>
                      <a:pt x="6986" y="215284"/>
                    </a:cubicBezTo>
                    <a:cubicBezTo>
                      <a:pt x="2513" y="210811"/>
                      <a:pt x="0" y="204743"/>
                      <a:pt x="0" y="198417"/>
                    </a:cubicBezTo>
                    <a:lnTo>
                      <a:pt x="0" y="23853"/>
                    </a:lnTo>
                    <a:cubicBezTo>
                      <a:pt x="0" y="17527"/>
                      <a:pt x="2513" y="11460"/>
                      <a:pt x="6986" y="6986"/>
                    </a:cubicBezTo>
                    <a:cubicBezTo>
                      <a:pt x="11460" y="2513"/>
                      <a:pt x="17527" y="0"/>
                      <a:pt x="23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2331328" cy="250845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2476278" y="4164362"/>
              <a:ext cx="5160261" cy="396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14"/>
                </a:lnSpc>
                <a:spcBef>
                  <a:spcPct val="0"/>
                </a:spcBef>
              </a:pPr>
              <a:r>
                <a:rPr lang="en-US" sz="1796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Jetzt bist du dran</a:t>
              </a:r>
            </a:p>
          </p:txBody>
        </p:sp>
        <p:sp>
          <p:nvSpPr>
            <p:cNvPr id="24" name="Freeform 24"/>
            <p:cNvSpPr/>
            <p:nvPr/>
          </p:nvSpPr>
          <p:spPr>
            <a:xfrm>
              <a:off x="1721905" y="4157935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6" y="0"/>
                  </a:lnTo>
                  <a:lnTo>
                    <a:pt x="446426" y="446426"/>
                  </a:lnTo>
                  <a:lnTo>
                    <a:pt x="0" y="446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 flipH="1">
              <a:off x="2560182" y="6251883"/>
              <a:ext cx="3099924" cy="2719795"/>
            </a:xfrm>
            <a:custGeom>
              <a:avLst/>
              <a:gdLst/>
              <a:ahLst/>
              <a:cxnLst/>
              <a:rect l="l" t="t" r="r" b="b"/>
              <a:pathLst>
                <a:path w="3099924" h="2719795">
                  <a:moveTo>
                    <a:pt x="3099924" y="0"/>
                  </a:moveTo>
                  <a:lnTo>
                    <a:pt x="0" y="0"/>
                  </a:lnTo>
                  <a:lnTo>
                    <a:pt x="0" y="2719795"/>
                  </a:lnTo>
                  <a:lnTo>
                    <a:pt x="3099924" y="2719795"/>
                  </a:lnTo>
                  <a:lnTo>
                    <a:pt x="3099924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1421215" y="10869536"/>
              <a:ext cx="5942366" cy="1189578"/>
              <a:chOff x="0" y="0"/>
              <a:chExt cx="1573920" cy="315077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573920" cy="315077"/>
              </a:xfrm>
              <a:custGeom>
                <a:avLst/>
                <a:gdLst/>
                <a:ahLst/>
                <a:cxnLst/>
                <a:rect l="l" t="t" r="r" b="b"/>
                <a:pathLst>
                  <a:path w="1573920" h="315077">
                    <a:moveTo>
                      <a:pt x="34742" y="0"/>
                    </a:moveTo>
                    <a:lnTo>
                      <a:pt x="1539177" y="0"/>
                    </a:lnTo>
                    <a:cubicBezTo>
                      <a:pt x="1558365" y="0"/>
                      <a:pt x="1573920" y="15555"/>
                      <a:pt x="1573920" y="34742"/>
                    </a:cubicBezTo>
                    <a:lnTo>
                      <a:pt x="1573920" y="280334"/>
                    </a:lnTo>
                    <a:cubicBezTo>
                      <a:pt x="1573920" y="289549"/>
                      <a:pt x="1570259" y="298385"/>
                      <a:pt x="1563744" y="304901"/>
                    </a:cubicBezTo>
                    <a:cubicBezTo>
                      <a:pt x="1557228" y="311416"/>
                      <a:pt x="1548392" y="315077"/>
                      <a:pt x="1539177" y="315077"/>
                    </a:cubicBezTo>
                    <a:lnTo>
                      <a:pt x="34742" y="315077"/>
                    </a:lnTo>
                    <a:cubicBezTo>
                      <a:pt x="15555" y="315077"/>
                      <a:pt x="0" y="299522"/>
                      <a:pt x="0" y="280334"/>
                    </a:cubicBezTo>
                    <a:lnTo>
                      <a:pt x="0" y="34742"/>
                    </a:lnTo>
                    <a:cubicBezTo>
                      <a:pt x="0" y="15555"/>
                      <a:pt x="15555" y="0"/>
                      <a:pt x="347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1573920" cy="3531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819"/>
                  </a:lnSpc>
                </a:pPr>
                <a:r>
                  <a:rPr lang="en-US" sz="12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Achte darauf, wenn du Personen </a:t>
                </a:r>
              </a:p>
              <a:p>
                <a:pPr algn="l">
                  <a:lnSpc>
                    <a:spcPts val="1819"/>
                  </a:lnSpc>
                </a:pPr>
                <a:r>
                  <a:rPr lang="en-US" sz="12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fotografierst: </a:t>
                </a:r>
              </a:p>
              <a:p>
                <a:pPr algn="l">
                  <a:lnSpc>
                    <a:spcPts val="1819"/>
                  </a:lnSpc>
                </a:pPr>
                <a:r>
                  <a:rPr lang="en-US" sz="12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Sie müssen </a:t>
                </a:r>
                <a:r>
                  <a:rPr lang="en-US" sz="1299" b="1">
                    <a:solidFill>
                      <a:srgbClr val="000000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immer</a:t>
                </a:r>
                <a:r>
                  <a:rPr lang="en-US" sz="12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vorher gefragt werden.</a:t>
                </a:r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7094895" y="9847596"/>
              <a:ext cx="2739608" cy="2526465"/>
            </a:xfrm>
            <a:custGeom>
              <a:avLst/>
              <a:gdLst/>
              <a:ahLst/>
              <a:cxnLst/>
              <a:rect l="l" t="t" r="r" b="b"/>
              <a:pathLst>
                <a:path w="2739608" h="2526465">
                  <a:moveTo>
                    <a:pt x="0" y="0"/>
                  </a:moveTo>
                  <a:lnTo>
                    <a:pt x="2739608" y="0"/>
                  </a:lnTo>
                  <a:lnTo>
                    <a:pt x="2739608" y="2526465"/>
                  </a:lnTo>
                  <a:lnTo>
                    <a:pt x="0" y="2526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554" r="-255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18927" y="10130819"/>
              <a:ext cx="1557879" cy="1585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Hey, die Kamera-App kann ich gleich für unser neues HSU-Thema hernehmen!</a:t>
              </a:r>
            </a:p>
            <a:p>
              <a:pPr algn="ctr"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693394" y="9121932"/>
              <a:ext cx="3900544" cy="20016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22"/>
                </a:lnSpc>
              </a:pP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Mache ein Foto von ...</a:t>
              </a:r>
            </a:p>
            <a:p>
              <a:pPr marL="302261" lvl="1" indent="-151130" algn="l">
                <a:lnSpc>
                  <a:spcPts val="2422"/>
                </a:lnSpc>
                <a:buFont typeface="Arial"/>
                <a:buChar char="•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dir selbst.</a:t>
              </a:r>
            </a:p>
            <a:p>
              <a:pPr marL="302261" lvl="1" indent="-151130" algn="l">
                <a:lnSpc>
                  <a:spcPts val="2422"/>
                </a:lnSpc>
                <a:buFont typeface="Arial"/>
                <a:buChar char="•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von jemandem, den du </a:t>
              </a:r>
            </a:p>
            <a:p>
              <a:pPr algn="l">
                <a:lnSpc>
                  <a:spcPts val="242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um Erlaubnis gefragt hast.</a:t>
              </a:r>
            </a:p>
            <a:p>
              <a:pPr algn="l">
                <a:lnSpc>
                  <a:spcPts val="2422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" name="Freeform 32"/>
            <p:cNvSpPr/>
            <p:nvPr/>
          </p:nvSpPr>
          <p:spPr>
            <a:xfrm rot="291599">
              <a:off x="6332095" y="5726156"/>
              <a:ext cx="3013551" cy="2970423"/>
            </a:xfrm>
            <a:custGeom>
              <a:avLst/>
              <a:gdLst/>
              <a:ahLst/>
              <a:cxnLst/>
              <a:rect l="l" t="t" r="r" b="b"/>
              <a:pathLst>
                <a:path w="3013551" h="2970423">
                  <a:moveTo>
                    <a:pt x="0" y="0"/>
                  </a:moveTo>
                  <a:lnTo>
                    <a:pt x="3013551" y="0"/>
                  </a:lnTo>
                  <a:lnTo>
                    <a:pt x="3013551" y="2970424"/>
                  </a:lnTo>
                  <a:lnTo>
                    <a:pt x="0" y="2970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/>
            <p:nvPr/>
          </p:nvSpPr>
          <p:spPr>
            <a:xfrm rot="339142">
              <a:off x="6261330" y="11015784"/>
              <a:ext cx="1291097" cy="1071867"/>
            </a:xfrm>
            <a:custGeom>
              <a:avLst/>
              <a:gdLst/>
              <a:ahLst/>
              <a:cxnLst/>
              <a:rect l="l" t="t" r="r" b="b"/>
              <a:pathLst>
                <a:path w="1291097" h="1071867">
                  <a:moveTo>
                    <a:pt x="0" y="0"/>
                  </a:moveTo>
                  <a:lnTo>
                    <a:pt x="1291098" y="0"/>
                  </a:lnTo>
                  <a:lnTo>
                    <a:pt x="1291098" y="1071868"/>
                  </a:lnTo>
                  <a:lnTo>
                    <a:pt x="0" y="1071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4956" b="-495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765668" y="4336087"/>
              <a:ext cx="3900544" cy="2169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8"/>
                </a:lnSpc>
              </a:pPr>
              <a:endParaRPr/>
            </a:p>
            <a:p>
              <a:pPr algn="l">
                <a:lnSpc>
                  <a:spcPts val="2248"/>
                </a:lnSpc>
              </a:pP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Mache ein Foto von ...</a:t>
              </a:r>
            </a:p>
            <a:p>
              <a:pPr marL="280669" lvl="1" indent="-140335" algn="l">
                <a:lnSpc>
                  <a:spcPts val="2248"/>
                </a:lnSpc>
                <a:buFont typeface="Arial"/>
                <a:buChar char="•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deiner Schultasche.</a:t>
              </a:r>
            </a:p>
            <a:p>
              <a:pPr marL="280669" lvl="1" indent="-140335" algn="l">
                <a:lnSpc>
                  <a:spcPts val="2248"/>
                </a:lnSpc>
                <a:buFont typeface="Arial"/>
                <a:buChar char="•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etwas, das rund ist.</a:t>
              </a:r>
            </a:p>
            <a:p>
              <a:pPr marL="280669" lvl="1" indent="-140335" algn="l">
                <a:lnSpc>
                  <a:spcPts val="2248"/>
                </a:lnSpc>
                <a:buFont typeface="Arial"/>
                <a:buChar char="•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einem roten Gegenstand.</a:t>
              </a:r>
            </a:p>
            <a:p>
              <a:pPr algn="l">
                <a:lnSpc>
                  <a:spcPts val="2248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" name="Freeform 35"/>
            <p:cNvSpPr/>
            <p:nvPr/>
          </p:nvSpPr>
          <p:spPr>
            <a:xfrm>
              <a:off x="8254341" y="2120399"/>
              <a:ext cx="869131" cy="860983"/>
            </a:xfrm>
            <a:custGeom>
              <a:avLst/>
              <a:gdLst/>
              <a:ahLst/>
              <a:cxnLst/>
              <a:rect l="l" t="t" r="r" b="b"/>
              <a:pathLst>
                <a:path w="869131" h="860983">
                  <a:moveTo>
                    <a:pt x="0" y="0"/>
                  </a:moveTo>
                  <a:lnTo>
                    <a:pt x="869131" y="0"/>
                  </a:lnTo>
                  <a:lnTo>
                    <a:pt x="869131" y="860983"/>
                  </a:lnTo>
                  <a:lnTo>
                    <a:pt x="0" y="860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36" name="Group 36"/>
            <p:cNvGrpSpPr/>
            <p:nvPr/>
          </p:nvGrpSpPr>
          <p:grpSpPr>
            <a:xfrm>
              <a:off x="4437524" y="5103867"/>
              <a:ext cx="333519" cy="288492"/>
              <a:chOff x="0" y="0"/>
              <a:chExt cx="88337" cy="76411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4381048" y="5459594"/>
              <a:ext cx="333519" cy="288492"/>
              <a:chOff x="0" y="0"/>
              <a:chExt cx="88337" cy="76411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5056408" y="5836390"/>
              <a:ext cx="333519" cy="288492"/>
              <a:chOff x="0" y="0"/>
              <a:chExt cx="88337" cy="76411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4470592" y="4748140"/>
              <a:ext cx="333519" cy="288492"/>
              <a:chOff x="0" y="0"/>
              <a:chExt cx="88337" cy="76411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48" name="Freeform 48"/>
            <p:cNvSpPr/>
            <p:nvPr/>
          </p:nvSpPr>
          <p:spPr>
            <a:xfrm>
              <a:off x="4515364" y="4786409"/>
              <a:ext cx="243975" cy="211953"/>
            </a:xfrm>
            <a:custGeom>
              <a:avLst/>
              <a:gdLst/>
              <a:ahLst/>
              <a:cxnLst/>
              <a:rect l="l" t="t" r="r" b="b"/>
              <a:pathLst>
                <a:path w="243975" h="211953">
                  <a:moveTo>
                    <a:pt x="0" y="0"/>
                  </a:moveTo>
                  <a:lnTo>
                    <a:pt x="243975" y="0"/>
                  </a:lnTo>
                  <a:lnTo>
                    <a:pt x="243975" y="211953"/>
                  </a:lnTo>
                  <a:lnTo>
                    <a:pt x="0" y="211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49" name="Group 49"/>
            <p:cNvGrpSpPr/>
            <p:nvPr/>
          </p:nvGrpSpPr>
          <p:grpSpPr>
            <a:xfrm>
              <a:off x="4425820" y="9217182"/>
              <a:ext cx="333519" cy="288492"/>
              <a:chOff x="0" y="0"/>
              <a:chExt cx="88337" cy="76411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52" name="Freeform 52"/>
            <p:cNvSpPr/>
            <p:nvPr/>
          </p:nvSpPr>
          <p:spPr>
            <a:xfrm>
              <a:off x="4470592" y="9255451"/>
              <a:ext cx="243975" cy="211953"/>
            </a:xfrm>
            <a:custGeom>
              <a:avLst/>
              <a:gdLst/>
              <a:ahLst/>
              <a:cxnLst/>
              <a:rect l="l" t="t" r="r" b="b"/>
              <a:pathLst>
                <a:path w="243975" h="211953">
                  <a:moveTo>
                    <a:pt x="0" y="0"/>
                  </a:moveTo>
                  <a:lnTo>
                    <a:pt x="243975" y="0"/>
                  </a:lnTo>
                  <a:lnTo>
                    <a:pt x="243975" y="211953"/>
                  </a:lnTo>
                  <a:lnTo>
                    <a:pt x="0" y="211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53" name="Group 53"/>
            <p:cNvGrpSpPr/>
            <p:nvPr/>
          </p:nvGrpSpPr>
          <p:grpSpPr>
            <a:xfrm>
              <a:off x="3310148" y="9590011"/>
              <a:ext cx="333519" cy="288492"/>
              <a:chOff x="0" y="0"/>
              <a:chExt cx="88337" cy="76411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5250873" y="10441344"/>
              <a:ext cx="333519" cy="288492"/>
              <a:chOff x="0" y="0"/>
              <a:chExt cx="88337" cy="76411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59" name="TextBox 59"/>
            <p:cNvSpPr txBox="1"/>
            <p:nvPr/>
          </p:nvSpPr>
          <p:spPr>
            <a:xfrm>
              <a:off x="1656198" y="307431"/>
              <a:ext cx="5562651" cy="172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Mit der Kamera-App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Fotos machen</a:t>
              </a:r>
            </a:p>
            <a:p>
              <a:pPr algn="l">
                <a:lnSpc>
                  <a:spcPts val="3415"/>
                </a:lnSpc>
              </a:pPr>
              <a:endPara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endParaRPr>
            </a:p>
          </p:txBody>
        </p:sp>
        <p:sp>
          <p:nvSpPr>
            <p:cNvPr id="60" name="Freeform 60"/>
            <p:cNvSpPr/>
            <p:nvPr/>
          </p:nvSpPr>
          <p:spPr>
            <a:xfrm>
              <a:off x="7363581" y="4293"/>
              <a:ext cx="2020915" cy="1773100"/>
            </a:xfrm>
            <a:custGeom>
              <a:avLst/>
              <a:gdLst/>
              <a:ahLst/>
              <a:cxnLst/>
              <a:rect l="l" t="t" r="r" b="b"/>
              <a:pathLst>
                <a:path w="2020915" h="1773100">
                  <a:moveTo>
                    <a:pt x="0" y="0"/>
                  </a:moveTo>
                  <a:lnTo>
                    <a:pt x="2020915" y="0"/>
                  </a:lnTo>
                  <a:lnTo>
                    <a:pt x="2020915" y="1773099"/>
                  </a:lnTo>
                  <a:lnTo>
                    <a:pt x="0" y="1773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1"/>
            <p:cNvSpPr/>
            <p:nvPr/>
          </p:nvSpPr>
          <p:spPr>
            <a:xfrm>
              <a:off x="5250873" y="905642"/>
              <a:ext cx="2020915" cy="1773100"/>
            </a:xfrm>
            <a:custGeom>
              <a:avLst/>
              <a:gdLst/>
              <a:ahLst/>
              <a:cxnLst/>
              <a:rect l="l" t="t" r="r" b="b"/>
              <a:pathLst>
                <a:path w="2020915" h="1773100">
                  <a:moveTo>
                    <a:pt x="0" y="0"/>
                  </a:moveTo>
                  <a:lnTo>
                    <a:pt x="2020915" y="0"/>
                  </a:lnTo>
                  <a:lnTo>
                    <a:pt x="2020915" y="1773100"/>
                  </a:lnTo>
                  <a:lnTo>
                    <a:pt x="0" y="1773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5463591" y="1138172"/>
              <a:ext cx="1503482" cy="899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möchte ein richtig cooles Foto machen, aber wie?</a:t>
              </a:r>
            </a:p>
          </p:txBody>
        </p:sp>
        <p:grpSp>
          <p:nvGrpSpPr>
            <p:cNvPr id="63" name="Group 63"/>
            <p:cNvGrpSpPr/>
            <p:nvPr/>
          </p:nvGrpSpPr>
          <p:grpSpPr>
            <a:xfrm>
              <a:off x="1206215" y="3999697"/>
              <a:ext cx="8655059" cy="684942"/>
              <a:chOff x="0" y="0"/>
              <a:chExt cx="2331328" cy="184496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2331328" cy="184496"/>
              </a:xfrm>
              <a:custGeom>
                <a:avLst/>
                <a:gdLst/>
                <a:ahLst/>
                <a:cxnLst/>
                <a:rect l="l" t="t" r="r" b="b"/>
                <a:pathLst>
                  <a:path w="2331328" h="184496">
                    <a:moveTo>
                      <a:pt x="23853" y="0"/>
                    </a:moveTo>
                    <a:lnTo>
                      <a:pt x="2307475" y="0"/>
                    </a:lnTo>
                    <a:cubicBezTo>
                      <a:pt x="2320649" y="0"/>
                      <a:pt x="2331328" y="10679"/>
                      <a:pt x="2331328" y="23853"/>
                    </a:cubicBezTo>
                    <a:lnTo>
                      <a:pt x="2331328" y="160643"/>
                    </a:lnTo>
                    <a:cubicBezTo>
                      <a:pt x="2331328" y="166969"/>
                      <a:pt x="2328815" y="173036"/>
                      <a:pt x="2324342" y="177510"/>
                    </a:cubicBezTo>
                    <a:cubicBezTo>
                      <a:pt x="2319868" y="181983"/>
                      <a:pt x="2313801" y="184496"/>
                      <a:pt x="2307475" y="184496"/>
                    </a:cubicBezTo>
                    <a:lnTo>
                      <a:pt x="23853" y="184496"/>
                    </a:lnTo>
                    <a:cubicBezTo>
                      <a:pt x="17527" y="184496"/>
                      <a:pt x="11460" y="181983"/>
                      <a:pt x="6986" y="177510"/>
                    </a:cubicBezTo>
                    <a:cubicBezTo>
                      <a:pt x="2513" y="173036"/>
                      <a:pt x="0" y="166969"/>
                      <a:pt x="0" y="160643"/>
                    </a:cubicBezTo>
                    <a:lnTo>
                      <a:pt x="0" y="23853"/>
                    </a:lnTo>
                    <a:cubicBezTo>
                      <a:pt x="0" y="17527"/>
                      <a:pt x="2513" y="11460"/>
                      <a:pt x="6986" y="6986"/>
                    </a:cubicBezTo>
                    <a:cubicBezTo>
                      <a:pt x="11460" y="2513"/>
                      <a:pt x="17527" y="0"/>
                      <a:pt x="23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0" y="-28575"/>
                <a:ext cx="2331328" cy="213071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6" name="Freeform 66"/>
            <p:cNvSpPr/>
            <p:nvPr/>
          </p:nvSpPr>
          <p:spPr>
            <a:xfrm>
              <a:off x="1671427" y="7290006"/>
              <a:ext cx="1213534" cy="1759553"/>
            </a:xfrm>
            <a:custGeom>
              <a:avLst/>
              <a:gdLst/>
              <a:ahLst/>
              <a:cxnLst/>
              <a:rect l="l" t="t" r="r" b="b"/>
              <a:pathLst>
                <a:path w="1213534" h="1759553">
                  <a:moveTo>
                    <a:pt x="0" y="0"/>
                  </a:moveTo>
                  <a:lnTo>
                    <a:pt x="1213534" y="0"/>
                  </a:lnTo>
                  <a:lnTo>
                    <a:pt x="1213534" y="1759553"/>
                  </a:lnTo>
                  <a:lnTo>
                    <a:pt x="0" y="1759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r="-10617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67"/>
            <p:cNvSpPr/>
            <p:nvPr/>
          </p:nvSpPr>
          <p:spPr>
            <a:xfrm>
              <a:off x="9068820" y="11551718"/>
              <a:ext cx="1248136" cy="1713307"/>
            </a:xfrm>
            <a:custGeom>
              <a:avLst/>
              <a:gdLst/>
              <a:ahLst/>
              <a:cxnLst/>
              <a:rect l="l" t="t" r="r" b="b"/>
              <a:pathLst>
                <a:path w="1248136" h="1713307">
                  <a:moveTo>
                    <a:pt x="0" y="0"/>
                  </a:moveTo>
                  <a:lnTo>
                    <a:pt x="1248136" y="0"/>
                  </a:lnTo>
                  <a:lnTo>
                    <a:pt x="1248136" y="1713306"/>
                  </a:lnTo>
                  <a:lnTo>
                    <a:pt x="0" y="1713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9519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68"/>
            <p:cNvSpPr/>
            <p:nvPr/>
          </p:nvSpPr>
          <p:spPr>
            <a:xfrm>
              <a:off x="9210435" y="678189"/>
              <a:ext cx="1248136" cy="1713307"/>
            </a:xfrm>
            <a:custGeom>
              <a:avLst/>
              <a:gdLst/>
              <a:ahLst/>
              <a:cxnLst/>
              <a:rect l="l" t="t" r="r" b="b"/>
              <a:pathLst>
                <a:path w="1248136" h="1713307">
                  <a:moveTo>
                    <a:pt x="0" y="0"/>
                  </a:moveTo>
                  <a:lnTo>
                    <a:pt x="1248136" y="0"/>
                  </a:lnTo>
                  <a:lnTo>
                    <a:pt x="1248136" y="1713307"/>
                  </a:lnTo>
                  <a:lnTo>
                    <a:pt x="0" y="171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9519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69"/>
            <p:cNvSpPr/>
            <p:nvPr/>
          </p:nvSpPr>
          <p:spPr>
            <a:xfrm>
              <a:off x="6885466" y="1335212"/>
              <a:ext cx="1213534" cy="1759553"/>
            </a:xfrm>
            <a:custGeom>
              <a:avLst/>
              <a:gdLst/>
              <a:ahLst/>
              <a:cxnLst/>
              <a:rect l="l" t="t" r="r" b="b"/>
              <a:pathLst>
                <a:path w="1213534" h="1759553">
                  <a:moveTo>
                    <a:pt x="0" y="0"/>
                  </a:moveTo>
                  <a:lnTo>
                    <a:pt x="1213535" y="0"/>
                  </a:lnTo>
                  <a:lnTo>
                    <a:pt x="1213535" y="1759553"/>
                  </a:lnTo>
                  <a:lnTo>
                    <a:pt x="0" y="1759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r="-10617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4504309" y="7089617"/>
              <a:ext cx="531906" cy="522164"/>
            </a:xfrm>
            <a:custGeom>
              <a:avLst/>
              <a:gdLst/>
              <a:ahLst/>
              <a:cxnLst/>
              <a:rect l="l" t="t" r="r" b="b"/>
              <a:pathLst>
                <a:path w="531906" h="522164">
                  <a:moveTo>
                    <a:pt x="0" y="0"/>
                  </a:moveTo>
                  <a:lnTo>
                    <a:pt x="531906" y="0"/>
                  </a:lnTo>
                  <a:lnTo>
                    <a:pt x="531906" y="522163"/>
                  </a:lnTo>
                  <a:lnTo>
                    <a:pt x="0" y="52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1641529" y="13258087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7200137" y="13258087"/>
              <a:ext cx="2992173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2.1 | Nutzung Kamera- und Foto-App  </a:t>
              </a:r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3242349" y="6499067"/>
              <a:ext cx="1980819" cy="1585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möchte mich gerne selbst fotografieren. Dazu benötige ich diesen Knopf        , damit die Kamera wechselt und ich ein </a:t>
              </a: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Selfie 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machen kann.</a:t>
              </a:r>
            </a:p>
          </p:txBody>
        </p:sp>
        <p:sp>
          <p:nvSpPr>
            <p:cNvPr id="74" name="TextBox 74"/>
            <p:cNvSpPr txBox="1"/>
            <p:nvPr/>
          </p:nvSpPr>
          <p:spPr>
            <a:xfrm rot="289679">
              <a:off x="6746096" y="6336619"/>
              <a:ext cx="2194796" cy="1778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</a:t>
              </a:r>
              <a:r>
                <a:rPr lang="en-US" sz="11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Frontkamera</a:t>
              </a: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„schaut dich an“ - 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für </a:t>
              </a:r>
              <a:r>
                <a:rPr lang="en-US" sz="11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Selfies.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</a:t>
              </a:r>
              <a:r>
                <a:rPr lang="en-US" sz="11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Rückkamera</a:t>
              </a: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„schaut nach vorne“ - für Fotos 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 der Umgebung.</a:t>
              </a:r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7525104" y="267444"/>
              <a:ext cx="1625137" cy="670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Lass uns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gleich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loslegen, Tarek!</a:t>
              </a:r>
            </a:p>
          </p:txBody>
        </p:sp>
        <p:sp>
          <p:nvSpPr>
            <p:cNvPr id="76" name="Freeform 76"/>
            <p:cNvSpPr/>
            <p:nvPr/>
          </p:nvSpPr>
          <p:spPr>
            <a:xfrm>
              <a:off x="1472668" y="4157935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6" y="0"/>
                  </a:lnTo>
                  <a:lnTo>
                    <a:pt x="446426" y="446426"/>
                  </a:lnTo>
                  <a:lnTo>
                    <a:pt x="0" y="446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2089151" y="4230577"/>
              <a:ext cx="5160261" cy="320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94"/>
                </a:lnSpc>
                <a:spcBef>
                  <a:spcPct val="0"/>
                </a:spcBef>
              </a:pPr>
              <a:r>
                <a:rPr lang="en-US" sz="1496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Jetzt bist du dran</a:t>
              </a:r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2135538" y="2190335"/>
              <a:ext cx="5160261" cy="320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94"/>
                </a:lnSpc>
                <a:spcBef>
                  <a:spcPct val="0"/>
                </a:spcBef>
              </a:pPr>
              <a:r>
                <a:rPr lang="en-US" sz="1496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So geht’s</a:t>
              </a:r>
            </a:p>
          </p:txBody>
        </p:sp>
        <p:sp>
          <p:nvSpPr>
            <p:cNvPr id="79" name="Freeform 79"/>
            <p:cNvSpPr/>
            <p:nvPr/>
          </p:nvSpPr>
          <p:spPr>
            <a:xfrm>
              <a:off x="1579249" y="2154428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4" y="0"/>
                  </a:lnTo>
                  <a:lnTo>
                    <a:pt x="368354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80" name="Group 80"/>
            <p:cNvGrpSpPr/>
            <p:nvPr/>
          </p:nvGrpSpPr>
          <p:grpSpPr>
            <a:xfrm>
              <a:off x="8647864" y="3473194"/>
              <a:ext cx="285286" cy="285286"/>
              <a:chOff x="0" y="0"/>
              <a:chExt cx="812800" cy="812800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" name="TextBox 8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83" name="Group 83"/>
            <p:cNvGrpSpPr/>
            <p:nvPr/>
          </p:nvGrpSpPr>
          <p:grpSpPr>
            <a:xfrm>
              <a:off x="8688907" y="3514237"/>
              <a:ext cx="203200" cy="203200"/>
              <a:chOff x="0" y="0"/>
              <a:chExt cx="812800" cy="81280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" name="TextBox 8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86" name="Group 86"/>
            <p:cNvGrpSpPr/>
            <p:nvPr/>
          </p:nvGrpSpPr>
          <p:grpSpPr>
            <a:xfrm>
              <a:off x="1530819" y="12155952"/>
              <a:ext cx="4655126" cy="680213"/>
              <a:chOff x="0" y="0"/>
              <a:chExt cx="1251219" cy="182830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0" y="0"/>
                <a:ext cx="1251219" cy="182830"/>
              </a:xfrm>
              <a:custGeom>
                <a:avLst/>
                <a:gdLst/>
                <a:ahLst/>
                <a:cxnLst/>
                <a:rect l="l" t="t" r="r" b="b"/>
                <a:pathLst>
                  <a:path w="1251219" h="182830">
                    <a:moveTo>
                      <a:pt x="44349" y="0"/>
                    </a:moveTo>
                    <a:lnTo>
                      <a:pt x="1206870" y="0"/>
                    </a:lnTo>
                    <a:cubicBezTo>
                      <a:pt x="1218632" y="0"/>
                      <a:pt x="1229912" y="4672"/>
                      <a:pt x="1238229" y="12990"/>
                    </a:cubicBezTo>
                    <a:cubicBezTo>
                      <a:pt x="1246547" y="21307"/>
                      <a:pt x="1251219" y="32587"/>
                      <a:pt x="1251219" y="44349"/>
                    </a:cubicBezTo>
                    <a:lnTo>
                      <a:pt x="1251219" y="138480"/>
                    </a:lnTo>
                    <a:cubicBezTo>
                      <a:pt x="1251219" y="150243"/>
                      <a:pt x="1246547" y="161523"/>
                      <a:pt x="1238229" y="169840"/>
                    </a:cubicBezTo>
                    <a:cubicBezTo>
                      <a:pt x="1229912" y="178157"/>
                      <a:pt x="1218632" y="182830"/>
                      <a:pt x="1206870" y="182830"/>
                    </a:cubicBezTo>
                    <a:lnTo>
                      <a:pt x="44349" y="182830"/>
                    </a:lnTo>
                    <a:cubicBezTo>
                      <a:pt x="32587" y="182830"/>
                      <a:pt x="21307" y="178157"/>
                      <a:pt x="12990" y="169840"/>
                    </a:cubicBezTo>
                    <a:cubicBezTo>
                      <a:pt x="4672" y="161523"/>
                      <a:pt x="0" y="150243"/>
                      <a:pt x="0" y="138480"/>
                    </a:cubicBezTo>
                    <a:lnTo>
                      <a:pt x="0" y="44349"/>
                    </a:lnTo>
                    <a:cubicBezTo>
                      <a:pt x="0" y="32587"/>
                      <a:pt x="4672" y="21307"/>
                      <a:pt x="12990" y="12990"/>
                    </a:cubicBezTo>
                    <a:cubicBezTo>
                      <a:pt x="21307" y="4672"/>
                      <a:pt x="32587" y="0"/>
                      <a:pt x="4434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8" name="TextBox 88"/>
              <p:cNvSpPr txBox="1"/>
              <p:nvPr/>
            </p:nvSpPr>
            <p:spPr>
              <a:xfrm>
                <a:off x="0" y="-38100"/>
                <a:ext cx="1251219" cy="2209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89" name="TextBox 89"/>
            <p:cNvSpPr txBox="1"/>
            <p:nvPr/>
          </p:nvSpPr>
          <p:spPr>
            <a:xfrm>
              <a:off x="0" y="12342654"/>
              <a:ext cx="8330616" cy="25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diesem AB gibt es einen Profiauftrag.</a:t>
              </a:r>
            </a:p>
          </p:txBody>
        </p:sp>
        <p:sp>
          <p:nvSpPr>
            <p:cNvPr id="90" name="Freeform 90"/>
            <p:cNvSpPr/>
            <p:nvPr/>
          </p:nvSpPr>
          <p:spPr>
            <a:xfrm>
              <a:off x="1643128" y="12261097"/>
              <a:ext cx="536543" cy="456061"/>
            </a:xfrm>
            <a:custGeom>
              <a:avLst/>
              <a:gdLst/>
              <a:ahLst/>
              <a:cxnLst/>
              <a:rect l="l" t="t" r="r" b="b"/>
              <a:pathLst>
                <a:path w="536543" h="456061">
                  <a:moveTo>
                    <a:pt x="0" y="0"/>
                  </a:moveTo>
                  <a:lnTo>
                    <a:pt x="536542" y="0"/>
                  </a:lnTo>
                  <a:lnTo>
                    <a:pt x="536542" y="456061"/>
                  </a:lnTo>
                  <a:lnTo>
                    <a:pt x="0" y="45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0799" y="339811"/>
            <a:ext cx="7683943" cy="10244189"/>
            <a:chOff x="0" y="0"/>
            <a:chExt cx="10245258" cy="13658919"/>
          </a:xfrm>
        </p:grpSpPr>
        <p:grpSp>
          <p:nvGrpSpPr>
            <p:cNvPr id="3" name="Group 3"/>
            <p:cNvGrpSpPr/>
            <p:nvPr/>
          </p:nvGrpSpPr>
          <p:grpSpPr>
            <a:xfrm>
              <a:off x="1104966" y="0"/>
              <a:ext cx="9140292" cy="12969505"/>
              <a:chOff x="0" y="0"/>
              <a:chExt cx="2456756" cy="348598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56756" cy="3485983"/>
              </a:xfrm>
              <a:custGeom>
                <a:avLst/>
                <a:gdLst/>
                <a:ahLst/>
                <a:cxnLst/>
                <a:rect l="l" t="t" r="r" b="b"/>
                <a:pathLst>
                  <a:path w="2456756" h="3485983">
                    <a:moveTo>
                      <a:pt x="22587" y="0"/>
                    </a:moveTo>
                    <a:lnTo>
                      <a:pt x="2434169" y="0"/>
                    </a:lnTo>
                    <a:cubicBezTo>
                      <a:pt x="2440159" y="0"/>
                      <a:pt x="2445904" y="2380"/>
                      <a:pt x="2450140" y="6616"/>
                    </a:cubicBezTo>
                    <a:cubicBezTo>
                      <a:pt x="2454376" y="10851"/>
                      <a:pt x="2456756" y="16597"/>
                      <a:pt x="2456756" y="22587"/>
                    </a:cubicBezTo>
                    <a:lnTo>
                      <a:pt x="2456756" y="3463396"/>
                    </a:lnTo>
                    <a:cubicBezTo>
                      <a:pt x="2456756" y="3475871"/>
                      <a:pt x="2446643" y="3485983"/>
                      <a:pt x="2434169" y="3485983"/>
                    </a:cubicBezTo>
                    <a:lnTo>
                      <a:pt x="22587" y="3485983"/>
                    </a:lnTo>
                    <a:cubicBezTo>
                      <a:pt x="16597" y="3485983"/>
                      <a:pt x="10851" y="3483604"/>
                      <a:pt x="6616" y="3479368"/>
                    </a:cubicBezTo>
                    <a:cubicBezTo>
                      <a:pt x="2380" y="3475132"/>
                      <a:pt x="0" y="3469387"/>
                      <a:pt x="0" y="3463396"/>
                    </a:cubicBezTo>
                    <a:lnTo>
                      <a:pt x="0" y="22587"/>
                    </a:lnTo>
                    <a:cubicBezTo>
                      <a:pt x="0" y="10113"/>
                      <a:pt x="10113" y="0"/>
                      <a:pt x="22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56756" cy="35145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258118" y="137086"/>
              <a:ext cx="8625826" cy="1329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3"/>
                </a:lnSpc>
              </a:pPr>
              <a:r>
                <a:rPr lang="en-US" sz="3199">
                  <a:solidFill>
                    <a:srgbClr val="008204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Foto-App: </a:t>
              </a:r>
            </a:p>
            <a:p>
              <a:pPr algn="ctr">
                <a:lnSpc>
                  <a:spcPts val="3903"/>
                </a:lnSpc>
              </a:pPr>
              <a:r>
                <a:rPr lang="en-US" sz="3199">
                  <a:solidFill>
                    <a:srgbClr val="008204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Fotos finden und löschen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1119361" y="3117"/>
              <a:ext cx="9123395" cy="2283706"/>
              <a:chOff x="0" y="0"/>
              <a:chExt cx="2452214" cy="61382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452214" cy="613821"/>
              </a:xfrm>
              <a:custGeom>
                <a:avLst/>
                <a:gdLst/>
                <a:ahLst/>
                <a:cxnLst/>
                <a:rect l="l" t="t" r="r" b="b"/>
                <a:pathLst>
                  <a:path w="2452214" h="613821">
                    <a:moveTo>
                      <a:pt x="22629" y="0"/>
                    </a:moveTo>
                    <a:lnTo>
                      <a:pt x="2429585" y="0"/>
                    </a:lnTo>
                    <a:cubicBezTo>
                      <a:pt x="2435587" y="0"/>
                      <a:pt x="2441342" y="2384"/>
                      <a:pt x="2445586" y="6628"/>
                    </a:cubicBezTo>
                    <a:cubicBezTo>
                      <a:pt x="2449830" y="10872"/>
                      <a:pt x="2452214" y="16627"/>
                      <a:pt x="2452214" y="22629"/>
                    </a:cubicBezTo>
                    <a:lnTo>
                      <a:pt x="2452214" y="591193"/>
                    </a:lnTo>
                    <a:cubicBezTo>
                      <a:pt x="2452214" y="597194"/>
                      <a:pt x="2449830" y="602950"/>
                      <a:pt x="2445586" y="607194"/>
                    </a:cubicBezTo>
                    <a:cubicBezTo>
                      <a:pt x="2441342" y="611437"/>
                      <a:pt x="2435587" y="613821"/>
                      <a:pt x="2429585" y="613821"/>
                    </a:cubicBezTo>
                    <a:lnTo>
                      <a:pt x="22629" y="613821"/>
                    </a:lnTo>
                    <a:cubicBezTo>
                      <a:pt x="16627" y="613821"/>
                      <a:pt x="10872" y="611437"/>
                      <a:pt x="6628" y="607194"/>
                    </a:cubicBezTo>
                    <a:cubicBezTo>
                      <a:pt x="2384" y="602950"/>
                      <a:pt x="0" y="597194"/>
                      <a:pt x="0" y="591193"/>
                    </a:cubicBezTo>
                    <a:lnTo>
                      <a:pt x="0" y="22629"/>
                    </a:lnTo>
                    <a:cubicBezTo>
                      <a:pt x="0" y="16627"/>
                      <a:pt x="2384" y="10872"/>
                      <a:pt x="6628" y="6628"/>
                    </a:cubicBezTo>
                    <a:cubicBezTo>
                      <a:pt x="10872" y="2384"/>
                      <a:pt x="16627" y="0"/>
                      <a:pt x="2262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2452214" cy="642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118060" y="1753817"/>
              <a:ext cx="9114105" cy="975267"/>
              <a:chOff x="0" y="0"/>
              <a:chExt cx="2449717" cy="26213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49717" cy="262135"/>
              </a:xfrm>
              <a:custGeom>
                <a:avLst/>
                <a:gdLst/>
                <a:ahLst/>
                <a:cxnLst/>
                <a:rect l="l" t="t" r="r" b="b"/>
                <a:pathLst>
                  <a:path w="2449717" h="262135">
                    <a:moveTo>
                      <a:pt x="0" y="0"/>
                    </a:moveTo>
                    <a:lnTo>
                      <a:pt x="2449717" y="0"/>
                    </a:lnTo>
                    <a:lnTo>
                      <a:pt x="2449717" y="262135"/>
                    </a:lnTo>
                    <a:lnTo>
                      <a:pt x="0" y="26213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49717" cy="2907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586189" y="345531"/>
              <a:ext cx="5562651" cy="172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Foto-App: Fotos finden und löschen</a:t>
              </a:r>
            </a:p>
            <a:p>
              <a:pPr algn="l">
                <a:lnSpc>
                  <a:spcPts val="3415"/>
                </a:lnSpc>
              </a:pPr>
              <a:endPara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89715" y="2665767"/>
              <a:ext cx="8212860" cy="3345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Tippe auf die App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Fotos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Sie öffnet sich.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Hier finden sich alle Bilder, die du gemacht hast. 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Sie werden nach dem Datum der Reihe nach gespeichert.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Willst du nun ein Bild löschen, tippe auf                     und dann 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auf das Foto. 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Tippe dann auf das Zeichen für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Papierkorb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Wähle aus: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Foto löschen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just">
                <a:lnSpc>
                  <a:spcPts val="2422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422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176382" y="2177453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So geht’s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7311724" y="4293"/>
              <a:ext cx="2037783" cy="1787899"/>
            </a:xfrm>
            <a:custGeom>
              <a:avLst/>
              <a:gdLst/>
              <a:ahLst/>
              <a:cxnLst/>
              <a:rect l="l" t="t" r="r" b="b"/>
              <a:pathLst>
                <a:path w="2037783" h="1787899">
                  <a:moveTo>
                    <a:pt x="0" y="0"/>
                  </a:moveTo>
                  <a:lnTo>
                    <a:pt x="2037783" y="0"/>
                  </a:lnTo>
                  <a:lnTo>
                    <a:pt x="2037783" y="1787899"/>
                  </a:lnTo>
                  <a:lnTo>
                    <a:pt x="0" y="17878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490116" y="267444"/>
              <a:ext cx="1625137" cy="67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4"/>
                </a:lnSpc>
              </a:pPr>
              <a:r>
                <a:rPr lang="en-US" sz="98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Dazu brauchst </a:t>
              </a:r>
            </a:p>
            <a:p>
              <a:pPr algn="ctr">
                <a:lnSpc>
                  <a:spcPts val="1384"/>
                </a:lnSpc>
              </a:pPr>
              <a:r>
                <a:rPr lang="en-US" sz="98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du die </a:t>
              </a:r>
            </a:p>
            <a:p>
              <a:pPr algn="ctr">
                <a:lnSpc>
                  <a:spcPts val="1384"/>
                </a:lnSpc>
              </a:pPr>
              <a:r>
                <a:rPr lang="en-US" sz="98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Foto-App.</a:t>
              </a:r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5474302" y="867268"/>
              <a:ext cx="2020915" cy="1773100"/>
            </a:xfrm>
            <a:custGeom>
              <a:avLst/>
              <a:gdLst/>
              <a:ahLst/>
              <a:cxnLst/>
              <a:rect l="l" t="t" r="r" b="b"/>
              <a:pathLst>
                <a:path w="2020915" h="1773100">
                  <a:moveTo>
                    <a:pt x="2020914" y="0"/>
                  </a:moveTo>
                  <a:lnTo>
                    <a:pt x="0" y="0"/>
                  </a:lnTo>
                  <a:lnTo>
                    <a:pt x="0" y="1773099"/>
                  </a:lnTo>
                  <a:lnTo>
                    <a:pt x="2020914" y="1773099"/>
                  </a:lnTo>
                  <a:lnTo>
                    <a:pt x="2020914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745097" y="1049804"/>
              <a:ext cx="1503482" cy="899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Wo finde ich denn das Foto, das ich gerade gemacht habe?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176382" y="5690905"/>
              <a:ext cx="5160261" cy="320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94"/>
                </a:lnSpc>
                <a:spcBef>
                  <a:spcPct val="0"/>
                </a:spcBef>
              </a:pPr>
              <a:r>
                <a:rPr lang="en-US" sz="1496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Jetzt bist du dran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1539030" y="5642382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6" y="0"/>
                  </a:lnTo>
                  <a:lnTo>
                    <a:pt x="446426" y="446425"/>
                  </a:lnTo>
                  <a:lnTo>
                    <a:pt x="0" y="44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1689715" y="7791373"/>
              <a:ext cx="3352706" cy="1358798"/>
              <a:chOff x="0" y="0"/>
              <a:chExt cx="888012" cy="359897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88012" cy="359897"/>
              </a:xfrm>
              <a:custGeom>
                <a:avLst/>
                <a:gdLst/>
                <a:ahLst/>
                <a:cxnLst/>
                <a:rect l="l" t="t" r="r" b="b"/>
                <a:pathLst>
                  <a:path w="888012" h="359897">
                    <a:moveTo>
                      <a:pt x="61577" y="0"/>
                    </a:moveTo>
                    <a:lnTo>
                      <a:pt x="826434" y="0"/>
                    </a:lnTo>
                    <a:cubicBezTo>
                      <a:pt x="842766" y="0"/>
                      <a:pt x="858428" y="6488"/>
                      <a:pt x="869976" y="18036"/>
                    </a:cubicBezTo>
                    <a:cubicBezTo>
                      <a:pt x="881524" y="29584"/>
                      <a:pt x="888012" y="45246"/>
                      <a:pt x="888012" y="61577"/>
                    </a:cubicBezTo>
                    <a:lnTo>
                      <a:pt x="888012" y="298320"/>
                    </a:lnTo>
                    <a:cubicBezTo>
                      <a:pt x="888012" y="332328"/>
                      <a:pt x="860442" y="359897"/>
                      <a:pt x="826434" y="359897"/>
                    </a:cubicBezTo>
                    <a:lnTo>
                      <a:pt x="61577" y="359897"/>
                    </a:lnTo>
                    <a:cubicBezTo>
                      <a:pt x="45246" y="359897"/>
                      <a:pt x="29584" y="353409"/>
                      <a:pt x="18036" y="341861"/>
                    </a:cubicBezTo>
                    <a:cubicBezTo>
                      <a:pt x="6488" y="330313"/>
                      <a:pt x="0" y="314651"/>
                      <a:pt x="0" y="298320"/>
                    </a:cubicBezTo>
                    <a:lnTo>
                      <a:pt x="0" y="61577"/>
                    </a:lnTo>
                    <a:cubicBezTo>
                      <a:pt x="0" y="27569"/>
                      <a:pt x="27569" y="0"/>
                      <a:pt x="6157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28575"/>
                <a:ext cx="888012" cy="3884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Du kannst gelöschte Fotos auf dem Tablet wieder finden. Aber wie? Schau deine Ordner in der Foto-App genau an.</a:t>
                </a: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6023986" y="6060591"/>
              <a:ext cx="381208" cy="288492"/>
              <a:chOff x="0" y="0"/>
              <a:chExt cx="100968" cy="76411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00968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100968" h="76411">
                    <a:moveTo>
                      <a:pt x="0" y="0"/>
                    </a:moveTo>
                    <a:lnTo>
                      <a:pt x="100968" y="0"/>
                    </a:lnTo>
                    <a:lnTo>
                      <a:pt x="100968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100968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6083324" y="6120797"/>
              <a:ext cx="262531" cy="211953"/>
            </a:xfrm>
            <a:custGeom>
              <a:avLst/>
              <a:gdLst/>
              <a:ahLst/>
              <a:cxnLst/>
              <a:rect l="l" t="t" r="r" b="b"/>
              <a:pathLst>
                <a:path w="262531" h="211953">
                  <a:moveTo>
                    <a:pt x="0" y="0"/>
                  </a:moveTo>
                  <a:lnTo>
                    <a:pt x="262531" y="0"/>
                  </a:lnTo>
                  <a:lnTo>
                    <a:pt x="262531" y="211953"/>
                  </a:lnTo>
                  <a:lnTo>
                    <a:pt x="0" y="211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802" b="-3802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675861" y="5740508"/>
              <a:ext cx="4729333" cy="2169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8"/>
                </a:lnSpc>
              </a:pPr>
              <a:endParaRPr/>
            </a:p>
            <a:p>
              <a:pPr algn="l">
                <a:lnSpc>
                  <a:spcPts val="2248"/>
                </a:lnSpc>
              </a:pP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Lösche nun folgende Fotos:</a:t>
              </a:r>
            </a:p>
            <a:p>
              <a:pPr marL="280669" lvl="1" indent="-140335" algn="l">
                <a:lnSpc>
                  <a:spcPts val="2248"/>
                </a:lnSpc>
                <a:buFont typeface="Arial"/>
                <a:buChar char="•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Foto von deiner Schultasche.</a:t>
              </a:r>
            </a:p>
            <a:p>
              <a:pPr marL="280669" lvl="1" indent="-140335" algn="l">
                <a:lnSpc>
                  <a:spcPts val="2248"/>
                </a:lnSpc>
                <a:buFont typeface="Arial"/>
                <a:buChar char="•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Foto vom runden Gegenstand.</a:t>
              </a:r>
            </a:p>
            <a:p>
              <a:pPr marL="280669" lvl="1" indent="-140335" algn="l">
                <a:lnSpc>
                  <a:spcPts val="2248"/>
                </a:lnSpc>
                <a:buFont typeface="Arial"/>
                <a:buChar char="•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Foto vom roten Gegenstand.</a:t>
              </a:r>
            </a:p>
            <a:p>
              <a:pPr algn="l">
                <a:lnSpc>
                  <a:spcPts val="2248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6023986" y="6450683"/>
              <a:ext cx="381208" cy="288492"/>
              <a:chOff x="0" y="0"/>
              <a:chExt cx="100968" cy="76411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00968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100968" h="76411">
                    <a:moveTo>
                      <a:pt x="0" y="0"/>
                    </a:moveTo>
                    <a:lnTo>
                      <a:pt x="100968" y="0"/>
                    </a:lnTo>
                    <a:lnTo>
                      <a:pt x="100968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47625"/>
                <a:ext cx="100968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6023986" y="6863273"/>
              <a:ext cx="381208" cy="288492"/>
              <a:chOff x="0" y="0"/>
              <a:chExt cx="100968" cy="76411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00968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100968" h="76411">
                    <a:moveTo>
                      <a:pt x="0" y="0"/>
                    </a:moveTo>
                    <a:lnTo>
                      <a:pt x="100968" y="0"/>
                    </a:lnTo>
                    <a:lnTo>
                      <a:pt x="100968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100968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6023986" y="7272575"/>
              <a:ext cx="381208" cy="288492"/>
              <a:chOff x="0" y="0"/>
              <a:chExt cx="100968" cy="76411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00968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100968" h="76411">
                    <a:moveTo>
                      <a:pt x="0" y="0"/>
                    </a:moveTo>
                    <a:lnTo>
                      <a:pt x="100968" y="0"/>
                    </a:lnTo>
                    <a:lnTo>
                      <a:pt x="100968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100968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376261" y="9466387"/>
              <a:ext cx="8216804" cy="2493305"/>
              <a:chOff x="0" y="0"/>
              <a:chExt cx="2176337" cy="660387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2176337" cy="660387"/>
              </a:xfrm>
              <a:custGeom>
                <a:avLst/>
                <a:gdLst/>
                <a:ahLst/>
                <a:cxnLst/>
                <a:rect l="l" t="t" r="r" b="b"/>
                <a:pathLst>
                  <a:path w="2176337" h="660387">
                    <a:moveTo>
                      <a:pt x="25125" y="0"/>
                    </a:moveTo>
                    <a:lnTo>
                      <a:pt x="2151212" y="0"/>
                    </a:lnTo>
                    <a:cubicBezTo>
                      <a:pt x="2165088" y="0"/>
                      <a:pt x="2176337" y="11249"/>
                      <a:pt x="2176337" y="25125"/>
                    </a:cubicBezTo>
                    <a:lnTo>
                      <a:pt x="2176337" y="635262"/>
                    </a:lnTo>
                    <a:cubicBezTo>
                      <a:pt x="2176337" y="641925"/>
                      <a:pt x="2173690" y="648316"/>
                      <a:pt x="2168978" y="653028"/>
                    </a:cubicBezTo>
                    <a:cubicBezTo>
                      <a:pt x="2164266" y="657740"/>
                      <a:pt x="2157875" y="660387"/>
                      <a:pt x="2151212" y="660387"/>
                    </a:cubicBezTo>
                    <a:lnTo>
                      <a:pt x="25125" y="660387"/>
                    </a:lnTo>
                    <a:cubicBezTo>
                      <a:pt x="18462" y="660387"/>
                      <a:pt x="12071" y="657740"/>
                      <a:pt x="7359" y="653028"/>
                    </a:cubicBezTo>
                    <a:cubicBezTo>
                      <a:pt x="2647" y="648316"/>
                      <a:pt x="0" y="641925"/>
                      <a:pt x="0" y="635262"/>
                    </a:cubicBezTo>
                    <a:lnTo>
                      <a:pt x="0" y="25125"/>
                    </a:lnTo>
                    <a:cubicBezTo>
                      <a:pt x="0" y="18462"/>
                      <a:pt x="2647" y="12071"/>
                      <a:pt x="7359" y="7359"/>
                    </a:cubicBezTo>
                    <a:cubicBezTo>
                      <a:pt x="12071" y="2647"/>
                      <a:pt x="18462" y="0"/>
                      <a:pt x="251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28575"/>
                <a:ext cx="2176337" cy="6889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Achte darauf, dass du deine Foto-App </a:t>
                </a:r>
              </a:p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regelmäßig kontrollierst. </a:t>
                </a:r>
              </a:p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Lösche Bilder, die du nicht mehr benötigst. </a:t>
                </a:r>
              </a:p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Sie brauchen viel Speicherplatz.</a:t>
                </a:r>
              </a:p>
              <a:p>
                <a:pPr algn="l">
                  <a:lnSpc>
                    <a:spcPts val="1679"/>
                  </a:lnSpc>
                </a:pPr>
                <a:endPara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Auf deinen Fotos dürfen nur Personen zu sehen sein, </a:t>
                </a:r>
              </a:p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die du vorher um Erlaubnis gefragt hast.</a:t>
                </a:r>
              </a:p>
              <a:p>
                <a:pPr algn="l">
                  <a:lnSpc>
                    <a:spcPts val="1679"/>
                  </a:lnSpc>
                </a:pPr>
                <a:endPara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42" name="Freeform 42"/>
            <p:cNvSpPr/>
            <p:nvPr/>
          </p:nvSpPr>
          <p:spPr>
            <a:xfrm rot="504802">
              <a:off x="8032478" y="10837924"/>
              <a:ext cx="1247950" cy="1036047"/>
            </a:xfrm>
            <a:custGeom>
              <a:avLst/>
              <a:gdLst/>
              <a:ahLst/>
              <a:cxnLst/>
              <a:rect l="l" t="t" r="r" b="b"/>
              <a:pathLst>
                <a:path w="1247950" h="1036047">
                  <a:moveTo>
                    <a:pt x="0" y="0"/>
                  </a:moveTo>
                  <a:lnTo>
                    <a:pt x="1247950" y="0"/>
                  </a:lnTo>
                  <a:lnTo>
                    <a:pt x="1247950" y="1036046"/>
                  </a:lnTo>
                  <a:lnTo>
                    <a:pt x="0" y="1036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4956" b="-495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5664525" y="9579634"/>
              <a:ext cx="587466" cy="587466"/>
            </a:xfrm>
            <a:custGeom>
              <a:avLst/>
              <a:gdLst/>
              <a:ahLst/>
              <a:cxnLst/>
              <a:rect l="l" t="t" r="r" b="b"/>
              <a:pathLst>
                <a:path w="587466" h="587466">
                  <a:moveTo>
                    <a:pt x="0" y="0"/>
                  </a:moveTo>
                  <a:lnTo>
                    <a:pt x="587465" y="0"/>
                  </a:lnTo>
                  <a:lnTo>
                    <a:pt x="587465" y="587466"/>
                  </a:lnTo>
                  <a:lnTo>
                    <a:pt x="0" y="5874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6736666" y="4376838"/>
              <a:ext cx="412174" cy="471056"/>
            </a:xfrm>
            <a:custGeom>
              <a:avLst/>
              <a:gdLst/>
              <a:ahLst/>
              <a:cxnLst/>
              <a:rect l="l" t="t" r="r" b="b"/>
              <a:pathLst>
                <a:path w="412174" h="471056">
                  <a:moveTo>
                    <a:pt x="0" y="0"/>
                  </a:moveTo>
                  <a:lnTo>
                    <a:pt x="412175" y="0"/>
                  </a:lnTo>
                  <a:lnTo>
                    <a:pt x="412175" y="471056"/>
                  </a:lnTo>
                  <a:lnTo>
                    <a:pt x="0" y="471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5"/>
            <p:cNvSpPr/>
            <p:nvPr/>
          </p:nvSpPr>
          <p:spPr>
            <a:xfrm flipH="1">
              <a:off x="6942753" y="6790523"/>
              <a:ext cx="2194542" cy="2001700"/>
            </a:xfrm>
            <a:custGeom>
              <a:avLst/>
              <a:gdLst/>
              <a:ahLst/>
              <a:cxnLst/>
              <a:rect l="l" t="t" r="r" b="b"/>
              <a:pathLst>
                <a:path w="2194542" h="2001700">
                  <a:moveTo>
                    <a:pt x="2194543" y="0"/>
                  </a:moveTo>
                  <a:lnTo>
                    <a:pt x="0" y="0"/>
                  </a:lnTo>
                  <a:lnTo>
                    <a:pt x="0" y="2001699"/>
                  </a:lnTo>
                  <a:lnTo>
                    <a:pt x="2194543" y="2001699"/>
                  </a:lnTo>
                  <a:lnTo>
                    <a:pt x="219454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980" r="-1980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276512" y="6979883"/>
              <a:ext cx="1632654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Fotos aufräumen ist wie Zimmer aufräumen - muss sein, sonst finde ich nichts mehr.</a:t>
              </a:r>
            </a:p>
          </p:txBody>
        </p:sp>
        <p:sp>
          <p:nvSpPr>
            <p:cNvPr id="47" name="Freeform 47"/>
            <p:cNvSpPr/>
            <p:nvPr/>
          </p:nvSpPr>
          <p:spPr>
            <a:xfrm>
              <a:off x="6214590" y="3743965"/>
              <a:ext cx="1174931" cy="452036"/>
            </a:xfrm>
            <a:custGeom>
              <a:avLst/>
              <a:gdLst/>
              <a:ahLst/>
              <a:cxnLst/>
              <a:rect l="l" t="t" r="r" b="b"/>
              <a:pathLst>
                <a:path w="1174931" h="452036">
                  <a:moveTo>
                    <a:pt x="0" y="0"/>
                  </a:moveTo>
                  <a:lnTo>
                    <a:pt x="1174931" y="0"/>
                  </a:lnTo>
                  <a:lnTo>
                    <a:pt x="1174931" y="452036"/>
                  </a:lnTo>
                  <a:lnTo>
                    <a:pt x="0" y="452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2047" r="-16787" b="-3613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4615770" y="1160757"/>
              <a:ext cx="1076849" cy="1561367"/>
            </a:xfrm>
            <a:custGeom>
              <a:avLst/>
              <a:gdLst/>
              <a:ahLst/>
              <a:cxnLst/>
              <a:rect l="l" t="t" r="r" b="b"/>
              <a:pathLst>
                <a:path w="1076849" h="1561367">
                  <a:moveTo>
                    <a:pt x="0" y="0"/>
                  </a:moveTo>
                  <a:lnTo>
                    <a:pt x="1076849" y="0"/>
                  </a:lnTo>
                  <a:lnTo>
                    <a:pt x="1076849" y="1561366"/>
                  </a:lnTo>
                  <a:lnTo>
                    <a:pt x="0" y="1561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r="-10617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8908386" y="1091924"/>
              <a:ext cx="1137448" cy="1561367"/>
            </a:xfrm>
            <a:custGeom>
              <a:avLst/>
              <a:gdLst/>
              <a:ahLst/>
              <a:cxnLst/>
              <a:rect l="l" t="t" r="r" b="b"/>
              <a:pathLst>
                <a:path w="1137448" h="1561367">
                  <a:moveTo>
                    <a:pt x="0" y="0"/>
                  </a:moveTo>
                  <a:lnTo>
                    <a:pt x="1137448" y="0"/>
                  </a:lnTo>
                  <a:lnTo>
                    <a:pt x="1137448" y="1561367"/>
                  </a:lnTo>
                  <a:lnTo>
                    <a:pt x="0" y="1561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9519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6251990" y="8024138"/>
              <a:ext cx="1076849" cy="1561367"/>
            </a:xfrm>
            <a:custGeom>
              <a:avLst/>
              <a:gdLst/>
              <a:ahLst/>
              <a:cxnLst/>
              <a:rect l="l" t="t" r="r" b="b"/>
              <a:pathLst>
                <a:path w="1076849" h="1561367">
                  <a:moveTo>
                    <a:pt x="0" y="0"/>
                  </a:moveTo>
                  <a:lnTo>
                    <a:pt x="1076849" y="0"/>
                  </a:lnTo>
                  <a:lnTo>
                    <a:pt x="1076849" y="1561366"/>
                  </a:lnTo>
                  <a:lnTo>
                    <a:pt x="0" y="1561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r="-10617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8546529" y="8024138"/>
              <a:ext cx="1137448" cy="1561367"/>
            </a:xfrm>
            <a:custGeom>
              <a:avLst/>
              <a:gdLst/>
              <a:ahLst/>
              <a:cxnLst/>
              <a:rect l="l" t="t" r="r" b="b"/>
              <a:pathLst>
                <a:path w="1137448" h="1561367">
                  <a:moveTo>
                    <a:pt x="0" y="0"/>
                  </a:moveTo>
                  <a:lnTo>
                    <a:pt x="1137448" y="0"/>
                  </a:lnTo>
                  <a:lnTo>
                    <a:pt x="1137448" y="1561366"/>
                  </a:lnTo>
                  <a:lnTo>
                    <a:pt x="0" y="1561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9519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971451" y="13162724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5" y="0"/>
                  </a:lnTo>
                  <a:lnTo>
                    <a:pt x="496195" y="496195"/>
                  </a:lnTo>
                  <a:lnTo>
                    <a:pt x="0" y="496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1592346" y="13305478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6736666" y="13305478"/>
              <a:ext cx="3461641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2.1 | Nutzung Kamera- und Foto-App</a:t>
              </a:r>
            </a:p>
          </p:txBody>
        </p:sp>
        <p:sp>
          <p:nvSpPr>
            <p:cNvPr id="55" name="Freeform 55"/>
            <p:cNvSpPr/>
            <p:nvPr/>
          </p:nvSpPr>
          <p:spPr>
            <a:xfrm>
              <a:off x="1653765" y="2147830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3" y="0"/>
                  </a:lnTo>
                  <a:lnTo>
                    <a:pt x="368353" y="421195"/>
                  </a:lnTo>
                  <a:lnTo>
                    <a:pt x="0" y="421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56" name="Group 56"/>
            <p:cNvGrpSpPr/>
            <p:nvPr/>
          </p:nvGrpSpPr>
          <p:grpSpPr>
            <a:xfrm>
              <a:off x="1530819" y="12114706"/>
              <a:ext cx="4655126" cy="680213"/>
              <a:chOff x="0" y="0"/>
              <a:chExt cx="1251219" cy="18283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1251219" cy="182830"/>
              </a:xfrm>
              <a:custGeom>
                <a:avLst/>
                <a:gdLst/>
                <a:ahLst/>
                <a:cxnLst/>
                <a:rect l="l" t="t" r="r" b="b"/>
                <a:pathLst>
                  <a:path w="1251219" h="182830">
                    <a:moveTo>
                      <a:pt x="44349" y="0"/>
                    </a:moveTo>
                    <a:lnTo>
                      <a:pt x="1206870" y="0"/>
                    </a:lnTo>
                    <a:cubicBezTo>
                      <a:pt x="1218632" y="0"/>
                      <a:pt x="1229912" y="4672"/>
                      <a:pt x="1238229" y="12990"/>
                    </a:cubicBezTo>
                    <a:cubicBezTo>
                      <a:pt x="1246547" y="21307"/>
                      <a:pt x="1251219" y="32587"/>
                      <a:pt x="1251219" y="44349"/>
                    </a:cubicBezTo>
                    <a:lnTo>
                      <a:pt x="1251219" y="138480"/>
                    </a:lnTo>
                    <a:cubicBezTo>
                      <a:pt x="1251219" y="150243"/>
                      <a:pt x="1246547" y="161523"/>
                      <a:pt x="1238229" y="169840"/>
                    </a:cubicBezTo>
                    <a:cubicBezTo>
                      <a:pt x="1229912" y="178157"/>
                      <a:pt x="1218632" y="182830"/>
                      <a:pt x="1206870" y="182830"/>
                    </a:cubicBezTo>
                    <a:lnTo>
                      <a:pt x="44349" y="182830"/>
                    </a:lnTo>
                    <a:cubicBezTo>
                      <a:pt x="32587" y="182830"/>
                      <a:pt x="21307" y="178157"/>
                      <a:pt x="12990" y="169840"/>
                    </a:cubicBezTo>
                    <a:cubicBezTo>
                      <a:pt x="4672" y="161523"/>
                      <a:pt x="0" y="150243"/>
                      <a:pt x="0" y="138480"/>
                    </a:cubicBezTo>
                    <a:lnTo>
                      <a:pt x="0" y="44349"/>
                    </a:lnTo>
                    <a:cubicBezTo>
                      <a:pt x="0" y="32587"/>
                      <a:pt x="4672" y="21307"/>
                      <a:pt x="12990" y="12990"/>
                    </a:cubicBezTo>
                    <a:cubicBezTo>
                      <a:pt x="21307" y="4672"/>
                      <a:pt x="32587" y="0"/>
                      <a:pt x="4434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0" y="-38100"/>
                <a:ext cx="1251219" cy="2209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59" name="TextBox 59"/>
            <p:cNvSpPr txBox="1"/>
            <p:nvPr/>
          </p:nvSpPr>
          <p:spPr>
            <a:xfrm>
              <a:off x="0" y="12301408"/>
              <a:ext cx="8330616" cy="25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diesem AB gibt es einen Profiauftrag.</a:t>
              </a:r>
            </a:p>
          </p:txBody>
        </p:sp>
        <p:sp>
          <p:nvSpPr>
            <p:cNvPr id="60" name="Freeform 60"/>
            <p:cNvSpPr/>
            <p:nvPr/>
          </p:nvSpPr>
          <p:spPr>
            <a:xfrm>
              <a:off x="1643128" y="12219851"/>
              <a:ext cx="536543" cy="456061"/>
            </a:xfrm>
            <a:custGeom>
              <a:avLst/>
              <a:gdLst/>
              <a:ahLst/>
              <a:cxnLst/>
              <a:rect l="l" t="t" r="r" b="b"/>
              <a:pathLst>
                <a:path w="536543" h="456061">
                  <a:moveTo>
                    <a:pt x="0" y="0"/>
                  </a:moveTo>
                  <a:lnTo>
                    <a:pt x="536542" y="0"/>
                  </a:lnTo>
                  <a:lnTo>
                    <a:pt x="536542" y="456061"/>
                  </a:lnTo>
                  <a:lnTo>
                    <a:pt x="0" y="45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</Words>
  <Application>Microsoft Macintosh PowerPoint</Application>
  <PresentationFormat>Benutzerdefiniert</PresentationFormat>
  <Paragraphs>73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IreneFlorentina</vt:lpstr>
      <vt:lpstr>Calibri</vt:lpstr>
      <vt:lpstr>Lexend Deca</vt:lpstr>
      <vt:lpstr>Arial</vt:lpstr>
      <vt:lpstr>Poppins</vt:lpstr>
      <vt:lpstr>Poppins Bold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 Nutzung Kamera- und Foto-App</dc:title>
  <cp:lastModifiedBy>Marion Weigelt</cp:lastModifiedBy>
  <cp:revision>1</cp:revision>
  <dcterms:created xsi:type="dcterms:W3CDTF">2006-08-16T00:00:00Z</dcterms:created>
  <dcterms:modified xsi:type="dcterms:W3CDTF">2025-09-11T22:34:06Z</dcterms:modified>
  <dc:identifier>DAGo2p-bybY</dc:identifier>
</cp:coreProperties>
</file>