
<file path=[Content_Types].xml><?xml version="1.0" encoding="utf-8"?>
<Types xmlns="http://schemas.openxmlformats.org/package/2006/content-types">
  <Default Extension="svg" ContentType="image/svg+xml"/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90" d="100"/>
          <a:sy n="90" d="100"/>
        </p:scale>
        <p:origin x="370" y="67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441C4BE-9B49-013D-F94E-8BEC5695B5BC}" type="slidenum">
              <a:rPr/>
              <a:t>1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43410C2-EED6-03F4-859A-585157DA2894}" type="slidenum">
              <a:rPr/>
              <a:t>2</a:t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media1.sv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AdjustHandles="1" noChangeArrowheads="1" noChangeShapeType="1" noEditPoints="1" noGrp="1" noMove="1" noResize="1" noRot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937190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fill="norm" stroke="1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fill="norm" stroke="1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fill="norm" stroke="1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EFEFE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fill="norm" stroke="1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media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2.1 Foto-, Video- und Audioaufnahmen 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5945246" y="5658181"/>
            <a:ext cx="1088028" cy="568320"/>
          </a:xfrm>
        </p:spPr>
        <p:txBody>
          <a:bodyPr/>
          <a:lstStyle/>
          <a:p>
            <a:pPr>
              <a:defRPr/>
            </a:pPr>
            <a:r>
              <a:rPr lang="de-DE"/>
              <a:t>45</a:t>
            </a:r>
            <a:endParaRPr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742323" y="2572871"/>
            <a:ext cx="1771841" cy="17718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804339" y="116541"/>
            <a:ext cx="3244228" cy="1824879"/>
          </a:xfrm>
          <a:prstGeom prst="rect">
            <a:avLst/>
          </a:prstGeom>
        </p:spPr>
      </p:pic>
      <p:sp>
        <p:nvSpPr>
          <p:cNvPr id="9" name="Textplatzhalter 12"/>
          <p:cNvSpPr txBox="1"/>
          <p:nvPr/>
        </p:nvSpPr>
        <p:spPr bwMode="auto">
          <a:xfrm>
            <a:off x="5715000" y="6263803"/>
            <a:ext cx="6292877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2.1 </a:t>
            </a:r>
            <a:r>
              <a:rPr lang="de-DE" sz="1200"/>
              <a:t>| Foto-, Video- und Audioaufnahmen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Foto-Rallye</a:t>
            </a:r>
            <a:r>
              <a:rPr/>
              <a:t> durchs Schulhaus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Fotoaufnahme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35</a:t>
            </a:r>
            <a:endParaRPr/>
          </a:p>
        </p:txBody>
      </p:sp>
      <p:sp>
        <p:nvSpPr>
          <p:cNvPr id="6" name="Textplatzhalter 12"/>
          <p:cNvSpPr txBox="1"/>
          <p:nvPr/>
        </p:nvSpPr>
        <p:spPr bwMode="auto">
          <a:xfrm>
            <a:off x="5715000" y="6263803"/>
            <a:ext cx="6292877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2.1 </a:t>
            </a:r>
            <a:r>
              <a:rPr lang="de-DE" sz="1200"/>
              <a:t>| Foto-, Video- und Audioaufnahmen</a:t>
            </a:r>
            <a:endParaRPr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804339" y="116541"/>
            <a:ext cx="3244228" cy="1824879"/>
          </a:xfrm>
          <a:prstGeom prst="rect">
            <a:avLst/>
          </a:prstGeom>
        </p:spPr>
      </p:pic>
      <p:sp>
        <p:nvSpPr>
          <p:cNvPr id="2" name="Rechteck: abgerundete Ecken 1"/>
          <p:cNvSpPr/>
          <p:nvPr/>
        </p:nvSpPr>
        <p:spPr bwMode="auto">
          <a:xfrm>
            <a:off x="3547533" y="2556789"/>
            <a:ext cx="8127999" cy="2658534"/>
          </a:xfrm>
          <a:prstGeom prst="roundRect">
            <a:avLst>
              <a:gd name="adj" fmla="val 4884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7"/>
          <p:cNvSpPr txBox="1"/>
          <p:nvPr/>
        </p:nvSpPr>
        <p:spPr bwMode="auto">
          <a:xfrm>
            <a:off x="3776133" y="2709333"/>
            <a:ext cx="767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de-DE">
                <a:latin typeface="Atkinson Hyperlegible"/>
              </a:rPr>
              <a:t>Bildet Gruppen aus jeweils 3-4 Personen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de-DE">
              <a:latin typeface="Atkinson Hyperlegible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de-DE">
                <a:latin typeface="Atkinson Hyperlegible"/>
              </a:rPr>
              <a:t>Arbeitet gemeinsam an einem Gerät und sammelt alle Bilder in einem Album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de-DE">
              <a:latin typeface="Atkinson Hyperlegible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de-DE">
                <a:latin typeface="Atkinson Hyperlegible"/>
              </a:rPr>
              <a:t>Erledigt alle Foto-Aufgaben auf dem Arbeitsauftrag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de-DE">
              <a:latin typeface="Atkinson Hyperlegible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de-DE">
                <a:latin typeface="Atkinson Hyperlegible"/>
              </a:rPr>
              <a:t>Wechselt euch beim Anfertigen der Bilder ab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de-DE"/>
          </a:p>
          <a:p>
            <a:pPr marL="285750" indent="-285750">
              <a:buFont typeface="Arial"/>
              <a:buChar char="•"/>
              <a:defRPr/>
            </a:pPr>
            <a:endParaRPr lang="de-DE"/>
          </a:p>
        </p:txBody>
      </p:sp>
      <p:pic>
        <p:nvPicPr>
          <p:cNvPr id="10" name="Grafik 9" descr="Kamera mit einfarbiger Füllung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 bwMode="auto">
          <a:xfrm>
            <a:off x="1075267" y="2786586"/>
            <a:ext cx="1794934" cy="17949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onlyoffice/8.2.3.6</Application>
  <DocSecurity>0</DocSecurity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dc:identifier/>
  <dc:language/>
  <cp:lastModifiedBy>Sonnja Genia Riedl</cp:lastModifiedBy>
  <cp:revision>114</cp:revision>
  <dcterms:created xsi:type="dcterms:W3CDTF">2025-06-17T13:43:22Z</dcterms:created>
  <dcterms:modified xsi:type="dcterms:W3CDTF">2025-09-11T20:44:46Z</dcterms:modified>
  <cp:category/>
  <cp:contentStatus/>
  <cp:version/>
</cp:coreProperties>
</file>