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Lexend Deca" pitchFamily="2" charset="77"/>
      <p:regular r:id="rId4"/>
      <p:bold r:id="rId5"/>
    </p:embeddedFont>
    <p:embeddedFont>
      <p:font typeface="Poppins" pitchFamily="2" charset="77"/>
      <p:regular r:id="rId6"/>
      <p:bold r:id="rId7"/>
      <p:italic r:id="rId8"/>
      <p:boldItalic r:id="rId9"/>
    </p:embeddedFont>
    <p:embeddedFont>
      <p:font typeface="Poppins Bold" pitchFamily="2" charset="77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18" Type="http://schemas.openxmlformats.org/officeDocument/2006/relationships/image" Target="../media/image6.png"/><Relationship Id="rId3" Type="http://schemas.openxmlformats.org/officeDocument/2006/relationships/image" Target="../media/image13.svg"/><Relationship Id="rId7" Type="http://schemas.openxmlformats.org/officeDocument/2006/relationships/image" Target="../media/image2.sv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2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8.svg"/><Relationship Id="rId5" Type="http://schemas.openxmlformats.org/officeDocument/2006/relationships/image" Target="../media/image15.svg"/><Relationship Id="rId15" Type="http://schemas.openxmlformats.org/officeDocument/2006/relationships/image" Target="../media/image11.sv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3369" y="380852"/>
            <a:ext cx="6782088" cy="9656123"/>
            <a:chOff x="0" y="0"/>
            <a:chExt cx="2430547" cy="34605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60536"/>
            </a:xfrm>
            <a:custGeom>
              <a:avLst/>
              <a:gdLst/>
              <a:ahLst/>
              <a:cxnLst/>
              <a:rect l="l" t="t" r="r" b="b"/>
              <a:pathLst>
                <a:path w="2430547" h="3460536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37706"/>
                  </a:lnTo>
                  <a:cubicBezTo>
                    <a:pt x="2430547" y="3450315"/>
                    <a:pt x="2420326" y="3460536"/>
                    <a:pt x="2407717" y="3460536"/>
                  </a:cubicBezTo>
                  <a:lnTo>
                    <a:pt x="22830" y="3460536"/>
                  </a:lnTo>
                  <a:cubicBezTo>
                    <a:pt x="10222" y="3460536"/>
                    <a:pt x="0" y="3450315"/>
                    <a:pt x="0" y="3437706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479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1033" y="380852"/>
            <a:ext cx="6764478" cy="1640031"/>
            <a:chOff x="0" y="0"/>
            <a:chExt cx="2424236" cy="5877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4236" cy="587750"/>
            </a:xfrm>
            <a:custGeom>
              <a:avLst/>
              <a:gdLst/>
              <a:ahLst/>
              <a:cxnLst/>
              <a:rect l="l" t="t" r="r" b="b"/>
              <a:pathLst>
                <a:path w="2424236" h="587750">
                  <a:moveTo>
                    <a:pt x="22890" y="0"/>
                  </a:moveTo>
                  <a:lnTo>
                    <a:pt x="2401346" y="0"/>
                  </a:lnTo>
                  <a:cubicBezTo>
                    <a:pt x="2407417" y="0"/>
                    <a:pt x="2413239" y="2412"/>
                    <a:pt x="2417532" y="6704"/>
                  </a:cubicBezTo>
                  <a:cubicBezTo>
                    <a:pt x="2421824" y="10997"/>
                    <a:pt x="2424236" y="16819"/>
                    <a:pt x="2424236" y="22890"/>
                  </a:cubicBezTo>
                  <a:lnTo>
                    <a:pt x="2424236" y="564860"/>
                  </a:lnTo>
                  <a:cubicBezTo>
                    <a:pt x="2424236" y="577502"/>
                    <a:pt x="2413988" y="587750"/>
                    <a:pt x="2401346" y="587750"/>
                  </a:cubicBezTo>
                  <a:lnTo>
                    <a:pt x="22890" y="587750"/>
                  </a:lnTo>
                  <a:cubicBezTo>
                    <a:pt x="16819" y="587750"/>
                    <a:pt x="10997" y="585339"/>
                    <a:pt x="6704" y="581046"/>
                  </a:cubicBezTo>
                  <a:cubicBezTo>
                    <a:pt x="2412" y="576753"/>
                    <a:pt x="0" y="570931"/>
                    <a:pt x="0" y="564860"/>
                  </a:cubicBezTo>
                  <a:lnTo>
                    <a:pt x="0" y="22890"/>
                  </a:lnTo>
                  <a:cubicBezTo>
                    <a:pt x="0" y="16819"/>
                    <a:pt x="2412" y="10997"/>
                    <a:pt x="6704" y="6704"/>
                  </a:cubicBezTo>
                  <a:cubicBezTo>
                    <a:pt x="10997" y="2412"/>
                    <a:pt x="16819" y="0"/>
                    <a:pt x="2289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24236" cy="616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5156" y="1770657"/>
            <a:ext cx="6750408" cy="513773"/>
            <a:chOff x="0" y="0"/>
            <a:chExt cx="2419194" cy="1841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19194" cy="184124"/>
            </a:xfrm>
            <a:custGeom>
              <a:avLst/>
              <a:gdLst/>
              <a:ahLst/>
              <a:cxnLst/>
              <a:rect l="l" t="t" r="r" b="b"/>
              <a:pathLst>
                <a:path w="2419194" h="184124">
                  <a:moveTo>
                    <a:pt x="0" y="0"/>
                  </a:moveTo>
                  <a:lnTo>
                    <a:pt x="2419194" y="0"/>
                  </a:lnTo>
                  <a:lnTo>
                    <a:pt x="2419194" y="184124"/>
                  </a:lnTo>
                  <a:lnTo>
                    <a:pt x="0" y="184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19194" cy="212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78165" y="620775"/>
            <a:ext cx="4161156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Was ist das Kontrollzentrum?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5515" y="2483318"/>
            <a:ext cx="6092537" cy="160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Dein Tablet hat ein kleines Cockpit - wie bei einem Flugzeug oder einem Raumschiff. Damit bedienst du wichtige Tasten: Lautstärke, Helligkeit, WLAN und andere Funktionen. </a:t>
            </a:r>
          </a:p>
          <a:p>
            <a:pPr algn="just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Von hier aus kannst du auch einstellen, ob du mit deinem Tablet Dateien, Fotos und Videos von anderen empfangen möchtest. </a:t>
            </a:r>
          </a:p>
          <a:p>
            <a:pPr algn="just">
              <a:lnSpc>
                <a:spcPts val="1819"/>
              </a:lnSpc>
              <a:spcBef>
                <a:spcPct val="0"/>
              </a:spcBef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19"/>
              </a:lnSpc>
              <a:spcBef>
                <a:spcPct val="0"/>
              </a:spcBef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69112" y="2112128"/>
            <a:ext cx="561100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So geht`s</a:t>
            </a:r>
          </a:p>
        </p:txBody>
      </p:sp>
      <p:sp>
        <p:nvSpPr>
          <p:cNvPr id="14" name="Freeform 14"/>
          <p:cNvSpPr/>
          <p:nvPr/>
        </p:nvSpPr>
        <p:spPr>
          <a:xfrm>
            <a:off x="728627" y="3947642"/>
            <a:ext cx="331882" cy="331882"/>
          </a:xfrm>
          <a:custGeom>
            <a:avLst/>
            <a:gdLst/>
            <a:ahLst/>
            <a:cxnLst/>
            <a:rect l="l" t="t" r="r" b="b"/>
            <a:pathLst>
              <a:path w="331882" h="331882">
                <a:moveTo>
                  <a:pt x="0" y="0"/>
                </a:moveTo>
                <a:lnTo>
                  <a:pt x="331883" y="0"/>
                </a:lnTo>
                <a:lnTo>
                  <a:pt x="331883" y="331882"/>
                </a:lnTo>
                <a:lnTo>
                  <a:pt x="0" y="331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TextBox 15"/>
          <p:cNvSpPr txBox="1"/>
          <p:nvPr/>
        </p:nvSpPr>
        <p:spPr>
          <a:xfrm>
            <a:off x="1230817" y="3978083"/>
            <a:ext cx="561100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Jetzt bist du dran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0000" y="4356712"/>
            <a:ext cx="6063224" cy="69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 algn="l">
              <a:lnSpc>
                <a:spcPts val="1819"/>
              </a:lnSpc>
              <a:buAutoNum type="arabicPeriod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Wische vom Tabletrand oben rechts leicht nach unten. </a:t>
            </a:r>
          </a:p>
          <a:p>
            <a:pPr marL="280669" lvl="1" indent="-140335" algn="l">
              <a:lnSpc>
                <a:spcPts val="1819"/>
              </a:lnSpc>
              <a:spcBef>
                <a:spcPct val="0"/>
              </a:spcBef>
              <a:buAutoNum type="arabicPeriod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Du bist nun der Pilot deines Tablets: Suche im Kontrollzentrum folgende Steuerknöpfe und probiere sie aus. </a:t>
            </a:r>
          </a:p>
        </p:txBody>
      </p:sp>
      <p:sp>
        <p:nvSpPr>
          <p:cNvPr id="17" name="Freeform 17"/>
          <p:cNvSpPr/>
          <p:nvPr/>
        </p:nvSpPr>
        <p:spPr>
          <a:xfrm>
            <a:off x="728627" y="8293585"/>
            <a:ext cx="1771038" cy="1720742"/>
          </a:xfrm>
          <a:custGeom>
            <a:avLst/>
            <a:gdLst/>
            <a:ahLst/>
            <a:cxnLst/>
            <a:rect l="l" t="t" r="r" b="b"/>
            <a:pathLst>
              <a:path w="1771038" h="1720742">
                <a:moveTo>
                  <a:pt x="0" y="0"/>
                </a:moveTo>
                <a:lnTo>
                  <a:pt x="1771038" y="0"/>
                </a:lnTo>
                <a:lnTo>
                  <a:pt x="1771038" y="1720742"/>
                </a:lnTo>
                <a:lnTo>
                  <a:pt x="0" y="1720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48" b="-124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5185889" y="8293585"/>
            <a:ext cx="1771038" cy="1720742"/>
          </a:xfrm>
          <a:custGeom>
            <a:avLst/>
            <a:gdLst/>
            <a:ahLst/>
            <a:cxnLst/>
            <a:rect l="l" t="t" r="r" b="b"/>
            <a:pathLst>
              <a:path w="1771038" h="1720742">
                <a:moveTo>
                  <a:pt x="0" y="0"/>
                </a:moveTo>
                <a:lnTo>
                  <a:pt x="1771038" y="0"/>
                </a:lnTo>
                <a:lnTo>
                  <a:pt x="1771038" y="1720742"/>
                </a:lnTo>
                <a:lnTo>
                  <a:pt x="0" y="1720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48" b="-124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>
            <a:off x="2977753" y="8293585"/>
            <a:ext cx="1771038" cy="1720742"/>
          </a:xfrm>
          <a:custGeom>
            <a:avLst/>
            <a:gdLst/>
            <a:ahLst/>
            <a:cxnLst/>
            <a:rect l="l" t="t" r="r" b="b"/>
            <a:pathLst>
              <a:path w="1771038" h="1720742">
                <a:moveTo>
                  <a:pt x="0" y="0"/>
                </a:moveTo>
                <a:lnTo>
                  <a:pt x="1771037" y="0"/>
                </a:lnTo>
                <a:lnTo>
                  <a:pt x="1771037" y="1720742"/>
                </a:lnTo>
                <a:lnTo>
                  <a:pt x="0" y="1720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48" b="-1248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0" name="Group 20"/>
          <p:cNvGrpSpPr/>
          <p:nvPr/>
        </p:nvGrpSpPr>
        <p:grpSpPr>
          <a:xfrm>
            <a:off x="4923616" y="4987733"/>
            <a:ext cx="2295584" cy="2273653"/>
            <a:chOff x="0" y="0"/>
            <a:chExt cx="3060779" cy="3031538"/>
          </a:xfrm>
        </p:grpSpPr>
        <p:sp>
          <p:nvSpPr>
            <p:cNvPr id="21" name="Freeform 21"/>
            <p:cNvSpPr/>
            <p:nvPr/>
          </p:nvSpPr>
          <p:spPr>
            <a:xfrm rot="680295">
              <a:off x="227122" y="231153"/>
              <a:ext cx="2606535" cy="2569232"/>
            </a:xfrm>
            <a:custGeom>
              <a:avLst/>
              <a:gdLst/>
              <a:ahLst/>
              <a:cxnLst/>
              <a:rect l="l" t="t" r="r" b="b"/>
              <a:pathLst>
                <a:path w="2606535" h="2569232">
                  <a:moveTo>
                    <a:pt x="0" y="0"/>
                  </a:moveTo>
                  <a:lnTo>
                    <a:pt x="2606535" y="0"/>
                  </a:lnTo>
                  <a:lnTo>
                    <a:pt x="2606535" y="2569232"/>
                  </a:lnTo>
                  <a:lnTo>
                    <a:pt x="0" y="2569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 rot="656713">
              <a:off x="624020" y="931329"/>
              <a:ext cx="1816357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Der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Flugmodus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schaltet alle Funkverbindungen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aus. Das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WLAN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steht nicht zur Verfügung.  </a:t>
              </a:r>
            </a:p>
          </p:txBody>
        </p:sp>
      </p:grpSp>
      <p:graphicFrame>
        <p:nvGraphicFramePr>
          <p:cNvPr id="23" name="Object 23"/>
          <p:cNvGraphicFramePr/>
          <p:nvPr/>
        </p:nvGraphicFramePr>
        <p:xfrm>
          <a:off x="878165" y="5278605"/>
          <a:ext cx="37719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521200" imgH="2844800" progId="Excel.Sheet.12">
                  <p:embed/>
                </p:oleObj>
              </mc:Choice>
              <mc:Fallback>
                <p:oleObj name="Worksheet" r:id="rId6" imgW="4521200" imgH="2844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8165" y="5278605"/>
                        <a:ext cx="37719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4"/>
          <p:cNvSpPr txBox="1"/>
          <p:nvPr/>
        </p:nvSpPr>
        <p:spPr>
          <a:xfrm>
            <a:off x="845515" y="7755105"/>
            <a:ext cx="4733092" cy="46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3. Wähle drei Schalter aus, die du bereits verwendet hast.</a:t>
            </a:r>
          </a:p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Zeichne sie auf. Schreibe den Namen dazu.</a:t>
            </a:r>
          </a:p>
        </p:txBody>
      </p:sp>
      <p:sp>
        <p:nvSpPr>
          <p:cNvPr id="25" name="Freeform 25"/>
          <p:cNvSpPr/>
          <p:nvPr/>
        </p:nvSpPr>
        <p:spPr>
          <a:xfrm>
            <a:off x="433584" y="10210109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6" name="TextBox 26"/>
          <p:cNvSpPr txBox="1"/>
          <p:nvPr/>
        </p:nvSpPr>
        <p:spPr>
          <a:xfrm>
            <a:off x="922377" y="10322415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701524" y="10322415"/>
            <a:ext cx="228060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2.6 | Kontrollzentrum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119137" y="9527374"/>
            <a:ext cx="92614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9" name="AutoShape 29"/>
          <p:cNvSpPr/>
          <p:nvPr/>
        </p:nvSpPr>
        <p:spPr>
          <a:xfrm>
            <a:off x="5608337" y="9552906"/>
            <a:ext cx="92614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0" name="AutoShape 30"/>
          <p:cNvSpPr/>
          <p:nvPr/>
        </p:nvSpPr>
        <p:spPr>
          <a:xfrm>
            <a:off x="3416107" y="9532507"/>
            <a:ext cx="92614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1" name="Freeform 31"/>
          <p:cNvSpPr/>
          <p:nvPr/>
        </p:nvSpPr>
        <p:spPr>
          <a:xfrm flipH="1" flipV="1">
            <a:off x="4537674" y="353363"/>
            <a:ext cx="1644670" cy="1423063"/>
          </a:xfrm>
          <a:custGeom>
            <a:avLst/>
            <a:gdLst/>
            <a:ahLst/>
            <a:cxnLst/>
            <a:rect l="l" t="t" r="r" b="b"/>
            <a:pathLst>
              <a:path w="1644670" h="1423063">
                <a:moveTo>
                  <a:pt x="1644669" y="1423063"/>
                </a:moveTo>
                <a:lnTo>
                  <a:pt x="0" y="1423063"/>
                </a:lnTo>
                <a:lnTo>
                  <a:pt x="0" y="0"/>
                </a:lnTo>
                <a:lnTo>
                  <a:pt x="1644669" y="0"/>
                </a:lnTo>
                <a:lnTo>
                  <a:pt x="1644669" y="1423063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2" name="TextBox 32"/>
          <p:cNvSpPr txBox="1"/>
          <p:nvPr/>
        </p:nvSpPr>
        <p:spPr>
          <a:xfrm>
            <a:off x="4664985" y="455278"/>
            <a:ext cx="1269332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Damit kann ich wie eine Pilotin mein Tablet sofort einstellen und steuern.</a:t>
            </a:r>
          </a:p>
        </p:txBody>
      </p:sp>
      <p:sp>
        <p:nvSpPr>
          <p:cNvPr id="33" name="Freeform 33"/>
          <p:cNvSpPr/>
          <p:nvPr/>
        </p:nvSpPr>
        <p:spPr>
          <a:xfrm>
            <a:off x="6013294" y="1157021"/>
            <a:ext cx="828532" cy="1137320"/>
          </a:xfrm>
          <a:custGeom>
            <a:avLst/>
            <a:gdLst/>
            <a:ahLst/>
            <a:cxnLst/>
            <a:rect l="l" t="t" r="r" b="b"/>
            <a:pathLst>
              <a:path w="828532" h="1137320">
                <a:moveTo>
                  <a:pt x="0" y="0"/>
                </a:moveTo>
                <a:lnTo>
                  <a:pt x="828532" y="0"/>
                </a:lnTo>
                <a:lnTo>
                  <a:pt x="828532" y="1137320"/>
                </a:lnTo>
                <a:lnTo>
                  <a:pt x="0" y="1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519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4" name="Freeform 34"/>
          <p:cNvSpPr/>
          <p:nvPr/>
        </p:nvSpPr>
        <p:spPr>
          <a:xfrm>
            <a:off x="4307347" y="5477494"/>
            <a:ext cx="230327" cy="200096"/>
          </a:xfrm>
          <a:custGeom>
            <a:avLst/>
            <a:gdLst/>
            <a:ahLst/>
            <a:cxnLst/>
            <a:rect l="l" t="t" r="r" b="b"/>
            <a:pathLst>
              <a:path w="230327" h="200096">
                <a:moveTo>
                  <a:pt x="0" y="0"/>
                </a:moveTo>
                <a:lnTo>
                  <a:pt x="230327" y="0"/>
                </a:lnTo>
                <a:lnTo>
                  <a:pt x="230327" y="200097"/>
                </a:lnTo>
                <a:lnTo>
                  <a:pt x="0" y="2000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5" name="Freeform 35"/>
          <p:cNvSpPr/>
          <p:nvPr/>
        </p:nvSpPr>
        <p:spPr>
          <a:xfrm>
            <a:off x="3279361" y="5477494"/>
            <a:ext cx="230327" cy="200096"/>
          </a:xfrm>
          <a:custGeom>
            <a:avLst/>
            <a:gdLst/>
            <a:ahLst/>
            <a:cxnLst/>
            <a:rect l="l" t="t" r="r" b="b"/>
            <a:pathLst>
              <a:path w="230327" h="200096">
                <a:moveTo>
                  <a:pt x="0" y="0"/>
                </a:moveTo>
                <a:lnTo>
                  <a:pt x="230327" y="0"/>
                </a:lnTo>
                <a:lnTo>
                  <a:pt x="230327" y="200097"/>
                </a:lnTo>
                <a:lnTo>
                  <a:pt x="0" y="2000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6" name="Freeform 36"/>
          <p:cNvSpPr/>
          <p:nvPr/>
        </p:nvSpPr>
        <p:spPr>
          <a:xfrm>
            <a:off x="784244" y="2081697"/>
            <a:ext cx="276265" cy="315896"/>
          </a:xfrm>
          <a:custGeom>
            <a:avLst/>
            <a:gdLst/>
            <a:ahLst/>
            <a:cxnLst/>
            <a:rect l="l" t="t" r="r" b="b"/>
            <a:pathLst>
              <a:path w="276265" h="315896">
                <a:moveTo>
                  <a:pt x="0" y="0"/>
                </a:moveTo>
                <a:lnTo>
                  <a:pt x="276266" y="0"/>
                </a:lnTo>
                <a:lnTo>
                  <a:pt x="276266" y="315896"/>
                </a:lnTo>
                <a:lnTo>
                  <a:pt x="0" y="3158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3094" y="186331"/>
            <a:ext cx="8357395" cy="10416570"/>
            <a:chOff x="0" y="0"/>
            <a:chExt cx="11143194" cy="13888760"/>
          </a:xfrm>
        </p:grpSpPr>
        <p:grpSp>
          <p:nvGrpSpPr>
            <p:cNvPr id="3" name="Group 3"/>
            <p:cNvGrpSpPr/>
            <p:nvPr/>
          </p:nvGrpSpPr>
          <p:grpSpPr>
            <a:xfrm>
              <a:off x="1168132" y="193053"/>
              <a:ext cx="9042784" cy="13009012"/>
              <a:chOff x="0" y="0"/>
              <a:chExt cx="2430547" cy="349660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0547" cy="3496602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3496602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3473772"/>
                    </a:lnTo>
                    <a:cubicBezTo>
                      <a:pt x="2430547" y="3486381"/>
                      <a:pt x="2420326" y="3496602"/>
                      <a:pt x="2407717" y="3496602"/>
                    </a:cubicBezTo>
                    <a:lnTo>
                      <a:pt x="22830" y="3496602"/>
                    </a:lnTo>
                    <a:cubicBezTo>
                      <a:pt x="10222" y="3496602"/>
                      <a:pt x="0" y="3486381"/>
                      <a:pt x="0" y="3473772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430547" cy="35156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68132" y="204070"/>
              <a:ext cx="9042784" cy="2283706"/>
              <a:chOff x="0" y="0"/>
              <a:chExt cx="2430547" cy="6138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0547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613821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590991"/>
                    </a:lnTo>
                    <a:cubicBezTo>
                      <a:pt x="2430547" y="603600"/>
                      <a:pt x="2420326" y="613821"/>
                      <a:pt x="2407717" y="613821"/>
                    </a:cubicBezTo>
                    <a:lnTo>
                      <a:pt x="22830" y="613821"/>
                    </a:lnTo>
                    <a:cubicBezTo>
                      <a:pt x="10222" y="613821"/>
                      <a:pt x="0" y="603600"/>
                      <a:pt x="0" y="590991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0547" cy="642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558792" y="578995"/>
              <a:ext cx="5562651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und Fotos verschicken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181393" y="2075186"/>
              <a:ext cx="9016261" cy="825179"/>
              <a:chOff x="0" y="0"/>
              <a:chExt cx="2428633" cy="22227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28633" cy="222278"/>
              </a:xfrm>
              <a:custGeom>
                <a:avLst/>
                <a:gdLst/>
                <a:ahLst/>
                <a:cxnLst/>
                <a:rect l="l" t="t" r="r" b="b"/>
                <a:pathLst>
                  <a:path w="2428633" h="222278">
                    <a:moveTo>
                      <a:pt x="2428633" y="0"/>
                    </a:moveTo>
                    <a:lnTo>
                      <a:pt x="2428633" y="222278"/>
                    </a:lnTo>
                    <a:lnTo>
                      <a:pt x="0" y="222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28633" cy="250853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475215" y="2630985"/>
              <a:ext cx="526414" cy="467924"/>
            </a:xfrm>
            <a:custGeom>
              <a:avLst/>
              <a:gdLst/>
              <a:ahLst/>
              <a:cxnLst/>
              <a:rect l="l" t="t" r="r" b="b"/>
              <a:pathLst>
                <a:path w="526414" h="467924">
                  <a:moveTo>
                    <a:pt x="0" y="0"/>
                  </a:moveTo>
                  <a:lnTo>
                    <a:pt x="526414" y="0"/>
                  </a:lnTo>
                  <a:lnTo>
                    <a:pt x="526414" y="467924"/>
                  </a:lnTo>
                  <a:lnTo>
                    <a:pt x="0" y="467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482902" y="4073346"/>
              <a:ext cx="8364022" cy="2794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0669" lvl="1" indent="-140335" algn="l">
                <a:lnSpc>
                  <a:spcPts val="2417"/>
                </a:lnSpc>
                <a:buAutoNum type="arabicPeriod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die App, in der dein Bild, Video oder deine Datei ist. </a:t>
              </a:r>
            </a:p>
            <a:p>
              <a:pPr marL="280669" lvl="1" indent="-140335" algn="l">
                <a:lnSpc>
                  <a:spcPts val="2417"/>
                </a:lnSpc>
                <a:buAutoNum type="arabicPeriod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Teilen       .</a:t>
              </a:r>
            </a:p>
            <a:p>
              <a:pPr marL="280669" lvl="1" indent="-140335" algn="l">
                <a:lnSpc>
                  <a:spcPts val="2417"/>
                </a:lnSpc>
                <a:buAutoNum type="arabicPeriod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nach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“In der Nähe”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senden oder diesem Zeichen</a:t>
              </a:r>
            </a:p>
            <a:p>
              <a:pPr marL="280669" lvl="1" indent="-140335" algn="l">
                <a:lnSpc>
                  <a:spcPts val="2417"/>
                </a:lnSpc>
                <a:buAutoNum type="arabicPeriod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Jetzt siehst du auf dem Tablet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“Geräte”,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die sich in der Nähe befinden. </a:t>
              </a:r>
            </a:p>
            <a:p>
              <a:pPr marL="280669" lvl="1" indent="-140335" algn="l">
                <a:lnSpc>
                  <a:spcPts val="2417"/>
                </a:lnSpc>
                <a:buAutoNum type="arabicPeriod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das Gerät, an das du etwas schicken möchtest. </a:t>
              </a:r>
            </a:p>
            <a:p>
              <a:pPr algn="l">
                <a:lnSpc>
                  <a:spcPts val="2417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6. Fertig ist dein unsichtbarer Postbote. </a:t>
              </a:r>
            </a:p>
            <a:p>
              <a:pPr algn="l">
                <a:lnSpc>
                  <a:spcPts val="2417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Die Sendung fliegt durch die Luft. 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7868715" y="233611"/>
              <a:ext cx="2218887" cy="1946796"/>
            </a:xfrm>
            <a:custGeom>
              <a:avLst/>
              <a:gdLst/>
              <a:ahLst/>
              <a:cxnLst/>
              <a:rect l="l" t="t" r="r" b="b"/>
              <a:pathLst>
                <a:path w="2218887" h="1946796">
                  <a:moveTo>
                    <a:pt x="0" y="0"/>
                  </a:moveTo>
                  <a:lnTo>
                    <a:pt x="2218888" y="0"/>
                  </a:lnTo>
                  <a:lnTo>
                    <a:pt x="2218888" y="1946796"/>
                  </a:lnTo>
                  <a:lnTo>
                    <a:pt x="0" y="1946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113491" y="722420"/>
              <a:ext cx="1667392" cy="442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Zeig mal, da bin ich gespannt. 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1482902" y="7089978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6"/>
                  </a:lnTo>
                  <a:lnTo>
                    <a:pt x="0" y="4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 rot="474223">
              <a:off x="8235781" y="3189901"/>
              <a:ext cx="1931064" cy="1903428"/>
            </a:xfrm>
            <a:custGeom>
              <a:avLst/>
              <a:gdLst/>
              <a:ahLst/>
              <a:cxnLst/>
              <a:rect l="l" t="t" r="r" b="b"/>
              <a:pathLst>
                <a:path w="1931064" h="1903428">
                  <a:moveTo>
                    <a:pt x="0" y="0"/>
                  </a:moveTo>
                  <a:lnTo>
                    <a:pt x="1931064" y="0"/>
                  </a:lnTo>
                  <a:lnTo>
                    <a:pt x="1931064" y="1903428"/>
                  </a:lnTo>
                  <a:lnTo>
                    <a:pt x="0" y="1903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 rot="474223">
              <a:off x="8483427" y="3660782"/>
              <a:ext cx="1468906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Bluetooth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ist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 kabellose Verbindung zwischen Geräten.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2675634" y="11185699"/>
              <a:ext cx="5193082" cy="1001622"/>
              <a:chOff x="0" y="0"/>
              <a:chExt cx="1375461" cy="26529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375461" cy="265294"/>
              </a:xfrm>
              <a:custGeom>
                <a:avLst/>
                <a:gdLst/>
                <a:ahLst/>
                <a:cxnLst/>
                <a:rect l="l" t="t" r="r" b="b"/>
                <a:pathLst>
                  <a:path w="1375461" h="265294">
                    <a:moveTo>
                      <a:pt x="39755" y="0"/>
                    </a:moveTo>
                    <a:lnTo>
                      <a:pt x="1335706" y="0"/>
                    </a:lnTo>
                    <a:cubicBezTo>
                      <a:pt x="1357662" y="0"/>
                      <a:pt x="1375461" y="17799"/>
                      <a:pt x="1375461" y="39755"/>
                    </a:cubicBezTo>
                    <a:lnTo>
                      <a:pt x="1375461" y="225539"/>
                    </a:lnTo>
                    <a:cubicBezTo>
                      <a:pt x="1375461" y="247495"/>
                      <a:pt x="1357662" y="265294"/>
                      <a:pt x="1335706" y="265294"/>
                    </a:cubicBezTo>
                    <a:lnTo>
                      <a:pt x="39755" y="265294"/>
                    </a:lnTo>
                    <a:cubicBezTo>
                      <a:pt x="17799" y="265294"/>
                      <a:pt x="0" y="247495"/>
                      <a:pt x="0" y="225539"/>
                    </a:cubicBezTo>
                    <a:lnTo>
                      <a:pt x="0" y="39755"/>
                    </a:lnTo>
                    <a:cubicBezTo>
                      <a:pt x="0" y="17799"/>
                      <a:pt x="17799" y="0"/>
                      <a:pt x="397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1375461" cy="3033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  Achte darauf, keine Fotos von Personen </a:t>
                </a:r>
              </a:p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  oder persönliche Daten zu verschicken.</a:t>
                </a:r>
              </a:p>
            </p:txBody>
          </p:sp>
        </p:grpSp>
        <p:sp>
          <p:nvSpPr>
            <p:cNvPr id="23" name="Freeform 23"/>
            <p:cNvSpPr/>
            <p:nvPr/>
          </p:nvSpPr>
          <p:spPr>
            <a:xfrm flipH="1">
              <a:off x="9292674" y="1430728"/>
              <a:ext cx="1108499" cy="1579184"/>
            </a:xfrm>
            <a:custGeom>
              <a:avLst/>
              <a:gdLst/>
              <a:ahLst/>
              <a:cxnLst/>
              <a:rect l="l" t="t" r="r" b="b"/>
              <a:pathLst>
                <a:path w="1108499" h="1579184">
                  <a:moveTo>
                    <a:pt x="1108499" y="0"/>
                  </a:moveTo>
                  <a:lnTo>
                    <a:pt x="0" y="0"/>
                  </a:lnTo>
                  <a:lnTo>
                    <a:pt x="0" y="1579184"/>
                  </a:lnTo>
                  <a:lnTo>
                    <a:pt x="1108499" y="1579184"/>
                  </a:lnTo>
                  <a:lnTo>
                    <a:pt x="1108499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7083739" y="6323073"/>
              <a:ext cx="784976" cy="784976"/>
            </a:xfrm>
            <a:custGeom>
              <a:avLst/>
              <a:gdLst/>
              <a:ahLst/>
              <a:cxnLst/>
              <a:rect l="l" t="t" r="r" b="b"/>
              <a:pathLst>
                <a:path w="784976" h="784976">
                  <a:moveTo>
                    <a:pt x="0" y="0"/>
                  </a:moveTo>
                  <a:lnTo>
                    <a:pt x="784976" y="0"/>
                  </a:lnTo>
                  <a:lnTo>
                    <a:pt x="784976" y="784976"/>
                  </a:lnTo>
                  <a:lnTo>
                    <a:pt x="0" y="784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 flipH="1">
              <a:off x="5689524" y="0"/>
              <a:ext cx="2510431" cy="2202589"/>
            </a:xfrm>
            <a:custGeom>
              <a:avLst/>
              <a:gdLst/>
              <a:ahLst/>
              <a:cxnLst/>
              <a:rect l="l" t="t" r="r" b="b"/>
              <a:pathLst>
                <a:path w="2510431" h="2202589">
                  <a:moveTo>
                    <a:pt x="2510430" y="0"/>
                  </a:moveTo>
                  <a:lnTo>
                    <a:pt x="0" y="0"/>
                  </a:lnTo>
                  <a:lnTo>
                    <a:pt x="0" y="2202589"/>
                  </a:lnTo>
                  <a:lnTo>
                    <a:pt x="2510430" y="2202589"/>
                  </a:lnTo>
                  <a:lnTo>
                    <a:pt x="251043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161601" y="294066"/>
              <a:ext cx="1747021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kann zaubern. Gleich schicke ich dir ein Plakat mit einem unsichtbaren Postboten.</a:t>
              </a:r>
            </a:p>
          </p:txBody>
        </p:sp>
        <p:sp>
          <p:nvSpPr>
            <p:cNvPr id="27" name="Freeform 27"/>
            <p:cNvSpPr/>
            <p:nvPr/>
          </p:nvSpPr>
          <p:spPr>
            <a:xfrm flipH="1">
              <a:off x="5160516" y="1101294"/>
              <a:ext cx="1073097" cy="1552637"/>
            </a:xfrm>
            <a:custGeom>
              <a:avLst/>
              <a:gdLst/>
              <a:ahLst/>
              <a:cxnLst/>
              <a:rect l="l" t="t" r="r" b="b"/>
              <a:pathLst>
                <a:path w="1073097" h="1552637">
                  <a:moveTo>
                    <a:pt x="1073097" y="0"/>
                  </a:moveTo>
                  <a:lnTo>
                    <a:pt x="0" y="0"/>
                  </a:lnTo>
                  <a:lnTo>
                    <a:pt x="0" y="1552637"/>
                  </a:lnTo>
                  <a:lnTo>
                    <a:pt x="1073097" y="1552637"/>
                  </a:lnTo>
                  <a:lnTo>
                    <a:pt x="1073097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 rot="-5400000">
              <a:off x="1818911" y="8416534"/>
              <a:ext cx="1913630" cy="2433869"/>
            </a:xfrm>
            <a:custGeom>
              <a:avLst/>
              <a:gdLst/>
              <a:ahLst/>
              <a:cxnLst/>
              <a:rect l="l" t="t" r="r" b="b"/>
              <a:pathLst>
                <a:path w="1913630" h="2433869">
                  <a:moveTo>
                    <a:pt x="0" y="0"/>
                  </a:moveTo>
                  <a:lnTo>
                    <a:pt x="1913630" y="0"/>
                  </a:lnTo>
                  <a:lnTo>
                    <a:pt x="1913630" y="2433869"/>
                  </a:lnTo>
                  <a:lnTo>
                    <a:pt x="0" y="2433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 rot="-5400000">
              <a:off x="7302714" y="8416534"/>
              <a:ext cx="1913630" cy="2433869"/>
            </a:xfrm>
            <a:custGeom>
              <a:avLst/>
              <a:gdLst/>
              <a:ahLst/>
              <a:cxnLst/>
              <a:rect l="l" t="t" r="r" b="b"/>
              <a:pathLst>
                <a:path w="1913630" h="2433869">
                  <a:moveTo>
                    <a:pt x="0" y="0"/>
                  </a:moveTo>
                  <a:lnTo>
                    <a:pt x="1913629" y="0"/>
                  </a:lnTo>
                  <a:lnTo>
                    <a:pt x="1913629" y="2433869"/>
                  </a:lnTo>
                  <a:lnTo>
                    <a:pt x="0" y="2433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502109" y="3607702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025152" y="3637324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So geht´s</a:t>
              </a:r>
            </a:p>
          </p:txBody>
        </p:sp>
        <p:sp>
          <p:nvSpPr>
            <p:cNvPr id="32" name="Freeform 32"/>
            <p:cNvSpPr/>
            <p:nvPr/>
          </p:nvSpPr>
          <p:spPr>
            <a:xfrm>
              <a:off x="3645256" y="4508330"/>
              <a:ext cx="347405" cy="373138"/>
            </a:xfrm>
            <a:custGeom>
              <a:avLst/>
              <a:gdLst/>
              <a:ahLst/>
              <a:cxnLst/>
              <a:rect l="l" t="t" r="r" b="b"/>
              <a:pathLst>
                <a:path w="347405" h="373138">
                  <a:moveTo>
                    <a:pt x="0" y="0"/>
                  </a:moveTo>
                  <a:lnTo>
                    <a:pt x="347405" y="0"/>
                  </a:lnTo>
                  <a:lnTo>
                    <a:pt x="347405" y="373138"/>
                  </a:lnTo>
                  <a:lnTo>
                    <a:pt x="0" y="373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8055866" y="4970315"/>
              <a:ext cx="288176" cy="288176"/>
            </a:xfrm>
            <a:custGeom>
              <a:avLst/>
              <a:gdLst/>
              <a:ahLst/>
              <a:cxnLst/>
              <a:rect l="l" t="t" r="r" b="b"/>
              <a:pathLst>
                <a:path w="288176" h="288176">
                  <a:moveTo>
                    <a:pt x="0" y="0"/>
                  </a:moveTo>
                  <a:lnTo>
                    <a:pt x="288176" y="0"/>
                  </a:lnTo>
                  <a:lnTo>
                    <a:pt x="288176" y="288176"/>
                  </a:lnTo>
                  <a:lnTo>
                    <a:pt x="0" y="288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095754" y="7548724"/>
              <a:ext cx="8535038" cy="696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Stell dir vor, du bist ein Nachrichten-Agent. Sende eine geheime 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Botschaft mit dem unsichtbaren Postboten an deine Lehrkraft.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1092357" y="13392565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757414" y="13535319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8102389" y="13535319"/>
              <a:ext cx="3040804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2.6 | Kontrollzentrum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107841" y="7113210"/>
              <a:ext cx="5160261" cy="32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4"/>
                </a:lnSpc>
                <a:spcBef>
                  <a:spcPct val="0"/>
                </a:spcBef>
              </a:pPr>
              <a:r>
                <a:rPr lang="en-US" sz="1496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2095754" y="2592885"/>
              <a:ext cx="9013551" cy="908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Manche Tablets haben eine Funktion, mit der du Bilder, Videos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Texte ohne Kabel an andere Geräte in der Nähe schicken kannst.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brauchst dazu nur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WLAN 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Bluetooth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558792" y="8851995"/>
              <a:ext cx="2433869" cy="1524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Mache ein Foto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von einer geheimen  Botschaft oder 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schreibe eine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Nachricht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 einer App.</a:t>
              </a:r>
            </a:p>
          </p:txBody>
        </p:sp>
        <p:sp>
          <p:nvSpPr>
            <p:cNvPr id="41" name="Freeform 41"/>
            <p:cNvSpPr/>
            <p:nvPr/>
          </p:nvSpPr>
          <p:spPr>
            <a:xfrm rot="545730">
              <a:off x="7318924" y="11352262"/>
              <a:ext cx="1060279" cy="880243"/>
            </a:xfrm>
            <a:custGeom>
              <a:avLst/>
              <a:gdLst/>
              <a:ahLst/>
              <a:cxnLst/>
              <a:rect l="l" t="t" r="r" b="b"/>
              <a:pathLst>
                <a:path w="1060279" h="880243">
                  <a:moveTo>
                    <a:pt x="0" y="0"/>
                  </a:moveTo>
                  <a:lnTo>
                    <a:pt x="1060279" y="0"/>
                  </a:lnTo>
                  <a:lnTo>
                    <a:pt x="1060279" y="880242"/>
                  </a:lnTo>
                  <a:lnTo>
                    <a:pt x="0" y="88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t="-4956" b="-49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 rot="3059576">
              <a:off x="5508668" y="8930014"/>
              <a:ext cx="784976" cy="784976"/>
            </a:xfrm>
            <a:custGeom>
              <a:avLst/>
              <a:gdLst/>
              <a:ahLst/>
              <a:cxnLst/>
              <a:rect l="l" t="t" r="r" b="b"/>
              <a:pathLst>
                <a:path w="784976" h="784976">
                  <a:moveTo>
                    <a:pt x="0" y="0"/>
                  </a:moveTo>
                  <a:lnTo>
                    <a:pt x="784976" y="0"/>
                  </a:lnTo>
                  <a:lnTo>
                    <a:pt x="784976" y="784977"/>
                  </a:lnTo>
                  <a:lnTo>
                    <a:pt x="0" y="784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AutoShape 43"/>
            <p:cNvSpPr/>
            <p:nvPr/>
          </p:nvSpPr>
          <p:spPr>
            <a:xfrm flipV="1">
              <a:off x="4052113" y="9361725"/>
              <a:ext cx="1375725" cy="9946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1530819" y="12364204"/>
              <a:ext cx="4655126" cy="680213"/>
              <a:chOff x="0" y="0"/>
              <a:chExt cx="1251219" cy="18283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0" y="12550906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1643128" y="12469348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Macintosh PowerPoint</Application>
  <PresentationFormat>Benutzerdefiniert</PresentationFormat>
  <Paragraphs>42</Paragraphs>
  <Slides>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Lexend Deca</vt:lpstr>
      <vt:lpstr>Calibri</vt:lpstr>
      <vt:lpstr>Arial</vt:lpstr>
      <vt:lpstr>Poppins</vt:lpstr>
      <vt:lpstr>Poppins Bold</vt:lpstr>
      <vt:lpstr>Office Theme</vt:lpstr>
      <vt:lpstr>Worksheet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2.6 Kontrollzentrum</dc:title>
  <cp:lastModifiedBy>Marion Weigelt</cp:lastModifiedBy>
  <cp:revision>1</cp:revision>
  <dcterms:created xsi:type="dcterms:W3CDTF">2006-08-16T00:00:00Z</dcterms:created>
  <dcterms:modified xsi:type="dcterms:W3CDTF">2025-09-11T23:09:22Z</dcterms:modified>
  <dc:identifier>DAGo2-CeoII</dc:identifier>
</cp:coreProperties>
</file>