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IreneFlorentina" panose="02000503000000000000" pitchFamily="2" charset="0"/>
      <p:regular r:id="rId3"/>
    </p:embeddedFont>
    <p:embeddedFont>
      <p:font typeface="Lexend Deca" pitchFamily="2" charset="77"/>
      <p:regular r:id="rId4"/>
      <p:bold r:id="rId5"/>
    </p:embeddedFont>
    <p:embeddedFont>
      <p:font typeface="Poppins" pitchFamily="2" charset="77"/>
      <p:regular r:id="rId6"/>
      <p:bold r:id="rId7"/>
      <p:italic r:id="rId8"/>
      <p:boldItalic r:id="rId9"/>
    </p:embeddedFont>
    <p:embeddedFont>
      <p:font typeface="Poppins Bold" pitchFamily="2" charset="77"/>
      <p:regular r:id="rId1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77" d="100"/>
          <a:sy n="77" d="100"/>
        </p:scale>
        <p:origin x="3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421311" y="375354"/>
            <a:ext cx="7903482" cy="10216144"/>
            <a:chOff x="0" y="0"/>
            <a:chExt cx="10537976" cy="13621525"/>
          </a:xfrm>
        </p:grpSpPr>
        <p:grpSp>
          <p:nvGrpSpPr>
            <p:cNvPr id="3" name="Group 3"/>
            <p:cNvGrpSpPr/>
            <p:nvPr/>
          </p:nvGrpSpPr>
          <p:grpSpPr>
            <a:xfrm>
              <a:off x="1123556" y="1727355"/>
              <a:ext cx="9042784" cy="11020173"/>
              <a:chOff x="0" y="0"/>
              <a:chExt cx="2430547" cy="2962036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430547" cy="2962036"/>
              </a:xfrm>
              <a:custGeom>
                <a:avLst/>
                <a:gdLst/>
                <a:ahLst/>
                <a:cxnLst/>
                <a:rect l="l" t="t" r="r" b="b"/>
                <a:pathLst>
                  <a:path w="2430547" h="2962036">
                    <a:moveTo>
                      <a:pt x="22830" y="0"/>
                    </a:moveTo>
                    <a:lnTo>
                      <a:pt x="2407717" y="0"/>
                    </a:lnTo>
                    <a:cubicBezTo>
                      <a:pt x="2420326" y="0"/>
                      <a:pt x="2430547" y="10222"/>
                      <a:pt x="2430547" y="22830"/>
                    </a:cubicBezTo>
                    <a:lnTo>
                      <a:pt x="2430547" y="2939206"/>
                    </a:lnTo>
                    <a:cubicBezTo>
                      <a:pt x="2430547" y="2951815"/>
                      <a:pt x="2420326" y="2962036"/>
                      <a:pt x="2407717" y="2962036"/>
                    </a:cubicBezTo>
                    <a:lnTo>
                      <a:pt x="22830" y="2962036"/>
                    </a:lnTo>
                    <a:cubicBezTo>
                      <a:pt x="10222" y="2962036"/>
                      <a:pt x="0" y="2951815"/>
                      <a:pt x="0" y="2939206"/>
                    </a:cubicBezTo>
                    <a:lnTo>
                      <a:pt x="0" y="22830"/>
                    </a:lnTo>
                    <a:cubicBezTo>
                      <a:pt x="0" y="10222"/>
                      <a:pt x="10222" y="0"/>
                      <a:pt x="2283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28575"/>
                <a:ext cx="2430547" cy="299061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1123556" y="1727355"/>
              <a:ext cx="9042784" cy="268801"/>
              <a:chOff x="0" y="0"/>
              <a:chExt cx="2430547" cy="7224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430547" cy="72249"/>
              </a:xfrm>
              <a:custGeom>
                <a:avLst/>
                <a:gdLst/>
                <a:ahLst/>
                <a:cxnLst/>
                <a:rect l="l" t="t" r="r" b="b"/>
                <a:pathLst>
                  <a:path w="2430547" h="72249">
                    <a:moveTo>
                      <a:pt x="0" y="0"/>
                    </a:moveTo>
                    <a:lnTo>
                      <a:pt x="2430547" y="0"/>
                    </a:lnTo>
                    <a:lnTo>
                      <a:pt x="2430547" y="72249"/>
                    </a:lnTo>
                    <a:lnTo>
                      <a:pt x="0" y="72249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2430547" cy="10082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9" name="Freeform 9"/>
            <p:cNvSpPr/>
            <p:nvPr/>
          </p:nvSpPr>
          <p:spPr>
            <a:xfrm>
              <a:off x="1089363" y="13125329"/>
              <a:ext cx="496196" cy="496196"/>
            </a:xfrm>
            <a:custGeom>
              <a:avLst/>
              <a:gdLst/>
              <a:ahLst/>
              <a:cxnLst/>
              <a:rect l="l" t="t" r="r" b="b"/>
              <a:pathLst>
                <a:path w="496196" h="496196">
                  <a:moveTo>
                    <a:pt x="0" y="0"/>
                  </a:moveTo>
                  <a:lnTo>
                    <a:pt x="496196" y="0"/>
                  </a:lnTo>
                  <a:lnTo>
                    <a:pt x="496196" y="496196"/>
                  </a:lnTo>
                  <a:lnTo>
                    <a:pt x="0" y="49619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10" name="Group 10"/>
            <p:cNvGrpSpPr/>
            <p:nvPr/>
          </p:nvGrpSpPr>
          <p:grpSpPr>
            <a:xfrm>
              <a:off x="1135684" y="0"/>
              <a:ext cx="9140292" cy="12947529"/>
              <a:chOff x="0" y="0"/>
              <a:chExt cx="2456756" cy="3480077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2456756" cy="3480077"/>
              </a:xfrm>
              <a:custGeom>
                <a:avLst/>
                <a:gdLst/>
                <a:ahLst/>
                <a:cxnLst/>
                <a:rect l="l" t="t" r="r" b="b"/>
                <a:pathLst>
                  <a:path w="2456756" h="3480077">
                    <a:moveTo>
                      <a:pt x="22587" y="0"/>
                    </a:moveTo>
                    <a:lnTo>
                      <a:pt x="2434169" y="0"/>
                    </a:lnTo>
                    <a:cubicBezTo>
                      <a:pt x="2440159" y="0"/>
                      <a:pt x="2445904" y="2380"/>
                      <a:pt x="2450140" y="6616"/>
                    </a:cubicBezTo>
                    <a:cubicBezTo>
                      <a:pt x="2454376" y="10851"/>
                      <a:pt x="2456756" y="16597"/>
                      <a:pt x="2456756" y="22587"/>
                    </a:cubicBezTo>
                    <a:lnTo>
                      <a:pt x="2456756" y="3457490"/>
                    </a:lnTo>
                    <a:cubicBezTo>
                      <a:pt x="2456756" y="3469964"/>
                      <a:pt x="2446643" y="3480077"/>
                      <a:pt x="2434169" y="3480077"/>
                    </a:cubicBezTo>
                    <a:lnTo>
                      <a:pt x="22587" y="3480077"/>
                    </a:lnTo>
                    <a:cubicBezTo>
                      <a:pt x="10113" y="3480077"/>
                      <a:pt x="0" y="3469964"/>
                      <a:pt x="0" y="3457490"/>
                    </a:cubicBezTo>
                    <a:lnTo>
                      <a:pt x="0" y="22587"/>
                    </a:lnTo>
                    <a:cubicBezTo>
                      <a:pt x="0" y="10113"/>
                      <a:pt x="10113" y="0"/>
                      <a:pt x="2258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28575"/>
                <a:ext cx="2456756" cy="350865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r>
                  <a:rPr lang="en-US" sz="1200">
                    <a:solidFill>
                      <a:srgbClr val="FFFFFF"/>
                    </a:solidFill>
                    <a:latin typeface="IreneFlorentina"/>
                    <a:ea typeface="IreneFlorentina"/>
                    <a:cs typeface="IreneFlorentina"/>
                    <a:sym typeface="IreneFlorentina"/>
                  </a:rPr>
                  <a:t>Zu diesem AB gibt es einen Profiauftrag.</a:t>
                </a:r>
              </a:p>
              <a:p>
                <a:pPr algn="ctr">
                  <a:lnSpc>
                    <a:spcPts val="1679"/>
                  </a:lnSpc>
                </a:pPr>
                <a:endParaRPr lang="en-US" sz="1200">
                  <a:solidFill>
                    <a:srgbClr val="FFFFFF"/>
                  </a:solidFill>
                  <a:latin typeface="IreneFlorentina"/>
                  <a:ea typeface="IreneFlorentina"/>
                  <a:cs typeface="IreneFlorentina"/>
                  <a:sym typeface="IreneFlorentina"/>
                </a:endParaRPr>
              </a:p>
            </p:txBody>
          </p:sp>
        </p:grpSp>
        <p:sp>
          <p:nvSpPr>
            <p:cNvPr id="13" name="TextBox 13"/>
            <p:cNvSpPr txBox="1"/>
            <p:nvPr/>
          </p:nvSpPr>
          <p:spPr>
            <a:xfrm>
              <a:off x="1732442" y="13268084"/>
              <a:ext cx="250149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Tablet-Kompass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GS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| Modul 2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78698" y="13268084"/>
              <a:ext cx="250149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Kapitel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2.3 | QR-Codes scannen</a:t>
              </a:r>
            </a:p>
          </p:txBody>
        </p:sp>
        <p:grpSp>
          <p:nvGrpSpPr>
            <p:cNvPr id="15" name="Group 15"/>
            <p:cNvGrpSpPr/>
            <p:nvPr/>
          </p:nvGrpSpPr>
          <p:grpSpPr>
            <a:xfrm>
              <a:off x="1144673" y="12738"/>
              <a:ext cx="9120330" cy="2277376"/>
              <a:chOff x="0" y="0"/>
              <a:chExt cx="2451390" cy="612120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451390" cy="612120"/>
              </a:xfrm>
              <a:custGeom>
                <a:avLst/>
                <a:gdLst/>
                <a:ahLst/>
                <a:cxnLst/>
                <a:rect l="l" t="t" r="r" b="b"/>
                <a:pathLst>
                  <a:path w="2451390" h="612120">
                    <a:moveTo>
                      <a:pt x="22636" y="0"/>
                    </a:moveTo>
                    <a:lnTo>
                      <a:pt x="2428754" y="0"/>
                    </a:lnTo>
                    <a:cubicBezTo>
                      <a:pt x="2434757" y="0"/>
                      <a:pt x="2440515" y="2385"/>
                      <a:pt x="2444760" y="6630"/>
                    </a:cubicBezTo>
                    <a:cubicBezTo>
                      <a:pt x="2449005" y="10875"/>
                      <a:pt x="2451390" y="16633"/>
                      <a:pt x="2451390" y="22636"/>
                    </a:cubicBezTo>
                    <a:lnTo>
                      <a:pt x="2451390" y="589484"/>
                    </a:lnTo>
                    <a:cubicBezTo>
                      <a:pt x="2451390" y="601985"/>
                      <a:pt x="2441256" y="612120"/>
                      <a:pt x="2428754" y="612120"/>
                    </a:cubicBezTo>
                    <a:lnTo>
                      <a:pt x="22636" y="612120"/>
                    </a:lnTo>
                    <a:cubicBezTo>
                      <a:pt x="10135" y="612120"/>
                      <a:pt x="0" y="601985"/>
                      <a:pt x="0" y="589484"/>
                    </a:cubicBezTo>
                    <a:lnTo>
                      <a:pt x="0" y="22636"/>
                    </a:lnTo>
                    <a:cubicBezTo>
                      <a:pt x="0" y="10135"/>
                      <a:pt x="10135" y="0"/>
                      <a:pt x="2263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204">
                      <a:alpha val="100000"/>
                    </a:srgbClr>
                  </a:gs>
                  <a:gs pos="100000">
                    <a:srgbClr val="83B11B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0" y="-28575"/>
                <a:ext cx="2451390" cy="64069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grpSp>
          <p:nvGrpSpPr>
            <p:cNvPr id="18" name="Group 18"/>
            <p:cNvGrpSpPr/>
            <p:nvPr/>
          </p:nvGrpSpPr>
          <p:grpSpPr>
            <a:xfrm>
              <a:off x="1146502" y="1870188"/>
              <a:ext cx="9117469" cy="685030"/>
              <a:chOff x="0" y="0"/>
              <a:chExt cx="2450621" cy="184124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2450621" cy="184124"/>
              </a:xfrm>
              <a:custGeom>
                <a:avLst/>
                <a:gdLst/>
                <a:ahLst/>
                <a:cxnLst/>
                <a:rect l="l" t="t" r="r" b="b"/>
                <a:pathLst>
                  <a:path w="2450621" h="184124">
                    <a:moveTo>
                      <a:pt x="0" y="0"/>
                    </a:moveTo>
                    <a:lnTo>
                      <a:pt x="2450621" y="0"/>
                    </a:lnTo>
                    <a:lnTo>
                      <a:pt x="2450621" y="184124"/>
                    </a:lnTo>
                    <a:lnTo>
                      <a:pt x="0" y="18412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0" y="-28575"/>
                <a:ext cx="2450621" cy="21269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sp>
          <p:nvSpPr>
            <p:cNvPr id="21" name="Freeform 21"/>
            <p:cNvSpPr/>
            <p:nvPr/>
          </p:nvSpPr>
          <p:spPr>
            <a:xfrm>
              <a:off x="6966951" y="2824446"/>
              <a:ext cx="1425453" cy="1425453"/>
            </a:xfrm>
            <a:custGeom>
              <a:avLst/>
              <a:gdLst/>
              <a:ahLst/>
              <a:cxnLst/>
              <a:rect l="l" t="t" r="r" b="b"/>
              <a:pathLst>
                <a:path w="1425453" h="1425453">
                  <a:moveTo>
                    <a:pt x="0" y="0"/>
                  </a:moveTo>
                  <a:lnTo>
                    <a:pt x="1425453" y="0"/>
                  </a:lnTo>
                  <a:lnTo>
                    <a:pt x="1425453" y="1425453"/>
                  </a:lnTo>
                  <a:lnTo>
                    <a:pt x="0" y="1425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1585559" y="380534"/>
              <a:ext cx="5534175" cy="5810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415"/>
                </a:lnSpc>
              </a:pPr>
              <a:r>
                <a:rPr lang="en-US" sz="2799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QR-Codes scannen</a:t>
              </a:r>
            </a:p>
          </p:txBody>
        </p:sp>
        <p:sp>
          <p:nvSpPr>
            <p:cNvPr id="23" name="Freeform 23"/>
            <p:cNvSpPr/>
            <p:nvPr/>
          </p:nvSpPr>
          <p:spPr>
            <a:xfrm flipH="1">
              <a:off x="9282069" y="1564979"/>
              <a:ext cx="1255907" cy="1820990"/>
            </a:xfrm>
            <a:custGeom>
              <a:avLst/>
              <a:gdLst/>
              <a:ahLst/>
              <a:cxnLst/>
              <a:rect l="l" t="t" r="r" b="b"/>
              <a:pathLst>
                <a:path w="1255907" h="1820990">
                  <a:moveTo>
                    <a:pt x="1255907" y="0"/>
                  </a:moveTo>
                  <a:lnTo>
                    <a:pt x="0" y="0"/>
                  </a:lnTo>
                  <a:lnTo>
                    <a:pt x="0" y="1820990"/>
                  </a:lnTo>
                  <a:lnTo>
                    <a:pt x="1255907" y="1820990"/>
                  </a:lnTo>
                  <a:lnTo>
                    <a:pt x="1255907" y="0"/>
                  </a:lnTo>
                  <a:close/>
                </a:path>
              </a:pathLst>
            </a:custGeom>
            <a:blipFill>
              <a:blip r:embed="rId4"/>
              <a:stretch>
                <a:fillRect r="-106178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Freeform 24"/>
            <p:cNvSpPr/>
            <p:nvPr/>
          </p:nvSpPr>
          <p:spPr>
            <a:xfrm flipH="1">
              <a:off x="5679460" y="777101"/>
              <a:ext cx="2712944" cy="2380268"/>
            </a:xfrm>
            <a:custGeom>
              <a:avLst/>
              <a:gdLst/>
              <a:ahLst/>
              <a:cxnLst/>
              <a:rect l="l" t="t" r="r" b="b"/>
              <a:pathLst>
                <a:path w="2712944" h="2380268">
                  <a:moveTo>
                    <a:pt x="2712944" y="0"/>
                  </a:moveTo>
                  <a:lnTo>
                    <a:pt x="0" y="0"/>
                  </a:lnTo>
                  <a:lnTo>
                    <a:pt x="0" y="2380268"/>
                  </a:lnTo>
                  <a:lnTo>
                    <a:pt x="2712944" y="2380268"/>
                  </a:lnTo>
                  <a:lnTo>
                    <a:pt x="2712944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7791456" y="330044"/>
              <a:ext cx="2061380" cy="1808602"/>
            </a:xfrm>
            <a:custGeom>
              <a:avLst/>
              <a:gdLst/>
              <a:ahLst/>
              <a:cxnLst/>
              <a:rect l="l" t="t" r="r" b="b"/>
              <a:pathLst>
                <a:path w="2061380" h="1808602">
                  <a:moveTo>
                    <a:pt x="0" y="0"/>
                  </a:moveTo>
                  <a:lnTo>
                    <a:pt x="2061380" y="0"/>
                  </a:lnTo>
                  <a:lnTo>
                    <a:pt x="2061380" y="1808602"/>
                  </a:lnTo>
                  <a:lnTo>
                    <a:pt x="0" y="180860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Freeform 26"/>
            <p:cNvSpPr/>
            <p:nvPr/>
          </p:nvSpPr>
          <p:spPr>
            <a:xfrm flipH="1">
              <a:off x="5346775" y="2138646"/>
              <a:ext cx="1326583" cy="1820990"/>
            </a:xfrm>
            <a:custGeom>
              <a:avLst/>
              <a:gdLst/>
              <a:ahLst/>
              <a:cxnLst/>
              <a:rect l="l" t="t" r="r" b="b"/>
              <a:pathLst>
                <a:path w="1326583" h="1820990">
                  <a:moveTo>
                    <a:pt x="1326583" y="0"/>
                  </a:moveTo>
                  <a:lnTo>
                    <a:pt x="0" y="0"/>
                  </a:lnTo>
                  <a:lnTo>
                    <a:pt x="0" y="1820990"/>
                  </a:lnTo>
                  <a:lnTo>
                    <a:pt x="1326583" y="1820990"/>
                  </a:lnTo>
                  <a:lnTo>
                    <a:pt x="1326583" y="0"/>
                  </a:lnTo>
                  <a:close/>
                </a:path>
              </a:pathLst>
            </a:custGeom>
            <a:blipFill>
              <a:blip r:embed="rId4"/>
              <a:stretch>
                <a:fillRect l="-95193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6280408" y="972370"/>
              <a:ext cx="1511049" cy="13567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99"/>
                </a:lnSpc>
                <a:spcBef>
                  <a:spcPct val="0"/>
                </a:spcBef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Ich muss ein Referat über einen Planeten halten. Wo finde ich Informationen dazu? </a:t>
              </a: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8330616" y="551161"/>
              <a:ext cx="983061" cy="8995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99"/>
                </a:lnSpc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Scan doch einfach diesen QR-Code!</a:t>
              </a:r>
            </a:p>
          </p:txBody>
        </p:sp>
        <p:sp>
          <p:nvSpPr>
            <p:cNvPr id="29" name="Freeform 29"/>
            <p:cNvSpPr/>
            <p:nvPr/>
          </p:nvSpPr>
          <p:spPr>
            <a:xfrm>
              <a:off x="7460080" y="4867292"/>
              <a:ext cx="2274675" cy="2462673"/>
            </a:xfrm>
            <a:custGeom>
              <a:avLst/>
              <a:gdLst/>
              <a:ahLst/>
              <a:cxnLst/>
              <a:rect l="l" t="t" r="r" b="b"/>
              <a:pathLst>
                <a:path w="2274675" h="2462673">
                  <a:moveTo>
                    <a:pt x="0" y="0"/>
                  </a:moveTo>
                  <a:lnTo>
                    <a:pt x="2274675" y="0"/>
                  </a:lnTo>
                  <a:lnTo>
                    <a:pt x="2274675" y="2462673"/>
                  </a:lnTo>
                  <a:lnTo>
                    <a:pt x="0" y="24626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7864" r="-7864" b="-5363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7778043" y="5490438"/>
              <a:ext cx="1592817" cy="15248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40"/>
                </a:lnSpc>
                <a:spcBef>
                  <a:spcPct val="0"/>
                </a:spcBef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 </a:t>
              </a:r>
              <a:r>
                <a:rPr lang="en-US" sz="11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Link </a:t>
              </a: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ist ein Wegweiser im Internet. Wenn du ihn anklickst, öffnet sich eine Webseite. </a:t>
              </a:r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2236599" y="3486488"/>
              <a:ext cx="4282516" cy="15180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19"/>
                </a:lnSpc>
              </a:pPr>
              <a:r>
                <a:rPr lang="en-US" sz="12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 QR-Code ist wie ein </a:t>
              </a:r>
            </a:p>
            <a:p>
              <a:pPr algn="l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geheimer Wegweiser. </a:t>
              </a:r>
            </a:p>
            <a:p>
              <a:pPr algn="l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Wenn du ihn mit der Kamera scannst, bringt er dich direkt zu </a:t>
              </a:r>
            </a:p>
            <a:p>
              <a:pPr algn="l">
                <a:lnSpc>
                  <a:spcPts val="1819"/>
                </a:lnSpc>
                <a:spcBef>
                  <a:spcPct val="0"/>
                </a:spcBef>
              </a:pPr>
              <a:r>
                <a:rPr lang="en-US" sz="12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einer Internetseite oder Aufgabe. </a:t>
              </a:r>
            </a:p>
          </p:txBody>
        </p:sp>
        <p:sp>
          <p:nvSpPr>
            <p:cNvPr id="32" name="Freeform 32"/>
            <p:cNvSpPr/>
            <p:nvPr/>
          </p:nvSpPr>
          <p:spPr>
            <a:xfrm>
              <a:off x="1585559" y="3385969"/>
              <a:ext cx="526414" cy="467924"/>
            </a:xfrm>
            <a:custGeom>
              <a:avLst/>
              <a:gdLst/>
              <a:ahLst/>
              <a:cxnLst/>
              <a:rect l="l" t="t" r="r" b="b"/>
              <a:pathLst>
                <a:path w="526414" h="467924">
                  <a:moveTo>
                    <a:pt x="0" y="0"/>
                  </a:moveTo>
                  <a:lnTo>
                    <a:pt x="526414" y="0"/>
                  </a:lnTo>
                  <a:lnTo>
                    <a:pt x="526414" y="467924"/>
                  </a:lnTo>
                  <a:lnTo>
                    <a:pt x="0" y="46792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2167871" y="2767366"/>
              <a:ext cx="7563750" cy="3333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Was ist ein QR-Code?</a:t>
              </a:r>
            </a:p>
          </p:txBody>
        </p:sp>
        <p:sp>
          <p:nvSpPr>
            <p:cNvPr id="34" name="Freeform 34"/>
            <p:cNvSpPr/>
            <p:nvPr/>
          </p:nvSpPr>
          <p:spPr>
            <a:xfrm>
              <a:off x="1569749" y="5169661"/>
              <a:ext cx="368354" cy="421194"/>
            </a:xfrm>
            <a:custGeom>
              <a:avLst/>
              <a:gdLst/>
              <a:ahLst/>
              <a:cxnLst/>
              <a:rect l="l" t="t" r="r" b="b"/>
              <a:pathLst>
                <a:path w="368354" h="421194">
                  <a:moveTo>
                    <a:pt x="0" y="0"/>
                  </a:moveTo>
                  <a:lnTo>
                    <a:pt x="368353" y="0"/>
                  </a:lnTo>
                  <a:lnTo>
                    <a:pt x="368353" y="421194"/>
                  </a:lnTo>
                  <a:lnTo>
                    <a:pt x="0" y="4211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TextBox 35"/>
            <p:cNvSpPr txBox="1"/>
            <p:nvPr/>
          </p:nvSpPr>
          <p:spPr>
            <a:xfrm>
              <a:off x="2072638" y="5199284"/>
              <a:ext cx="7563750" cy="3333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So geht´s</a:t>
              </a: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1558276" y="5667055"/>
              <a:ext cx="8173345" cy="24324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0671" lvl="1" indent="-140336" algn="l">
                <a:lnSpc>
                  <a:spcPts val="1820"/>
                </a:lnSpc>
                <a:buAutoNum type="arabicPeriod"/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Tippe auf die Kamera-App. Sie öffnet sich. </a:t>
              </a:r>
            </a:p>
            <a:p>
              <a:pPr marL="280671" lvl="1" indent="-140336" algn="l">
                <a:lnSpc>
                  <a:spcPts val="1820"/>
                </a:lnSpc>
                <a:buAutoNum type="arabicPeriod"/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Richte dein Tablet auf den </a:t>
              </a:r>
              <a:r>
                <a:rPr lang="en-US" sz="13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QR-Code</a:t>
              </a: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 </a:t>
              </a:r>
            </a:p>
            <a:p>
              <a:pPr marL="280671" lvl="1" indent="-140336" algn="l">
                <a:lnSpc>
                  <a:spcPts val="1820"/>
                </a:lnSpc>
                <a:buAutoNum type="arabicPeriod"/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Warte, bis ein gelb markierter </a:t>
              </a:r>
              <a:r>
                <a:rPr lang="en-US" sz="13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Link</a:t>
              </a: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erscheint. </a:t>
              </a:r>
            </a:p>
            <a:p>
              <a:pPr marL="280671" lvl="1" indent="-140336" algn="l">
                <a:lnSpc>
                  <a:spcPts val="1820"/>
                </a:lnSpc>
                <a:buAutoNum type="arabicPeriod"/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Tippe auf diesen Link. Die gesuchte </a:t>
              </a: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   Internetseite erscheint. </a:t>
              </a: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7" name="Freeform 37"/>
            <p:cNvSpPr/>
            <p:nvPr/>
          </p:nvSpPr>
          <p:spPr>
            <a:xfrm>
              <a:off x="1585559" y="7398373"/>
              <a:ext cx="447384" cy="447384"/>
            </a:xfrm>
            <a:custGeom>
              <a:avLst/>
              <a:gdLst/>
              <a:ahLst/>
              <a:cxnLst/>
              <a:rect l="l" t="t" r="r" b="b"/>
              <a:pathLst>
                <a:path w="447384" h="447384">
                  <a:moveTo>
                    <a:pt x="0" y="0"/>
                  </a:moveTo>
                  <a:lnTo>
                    <a:pt x="447384" y="0"/>
                  </a:lnTo>
                  <a:lnTo>
                    <a:pt x="447384" y="447384"/>
                  </a:lnTo>
                  <a:lnTo>
                    <a:pt x="0" y="4473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TextBox 38"/>
            <p:cNvSpPr txBox="1"/>
            <p:nvPr/>
          </p:nvSpPr>
          <p:spPr>
            <a:xfrm>
              <a:off x="2192877" y="7441090"/>
              <a:ext cx="7659959" cy="3333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Jetzt bist du dran</a:t>
              </a: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1620068" y="7633432"/>
              <a:ext cx="5966848" cy="18228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20"/>
                </a:lnSpc>
              </a:pPr>
              <a:endParaRPr/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Scanne den QR-Code oben auf der Seite ein.</a:t>
              </a:r>
            </a:p>
            <a:p>
              <a:pPr algn="l">
                <a:lnSpc>
                  <a:spcPts val="1820"/>
                </a:lnSpc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Lies den Text über den Mars genau durch.</a:t>
              </a:r>
            </a:p>
            <a:p>
              <a:pPr algn="l">
                <a:lnSpc>
                  <a:spcPts val="1820"/>
                </a:lnSpc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820"/>
                </a:lnSpc>
                <a:spcBef>
                  <a:spcPct val="0"/>
                </a:spcBef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Schreibe die wichtigsten Infos in Stichpunkten auf. </a:t>
              </a:r>
            </a:p>
          </p:txBody>
        </p:sp>
        <p:sp>
          <p:nvSpPr>
            <p:cNvPr id="40" name="AutoShape 40"/>
            <p:cNvSpPr/>
            <p:nvPr/>
          </p:nvSpPr>
          <p:spPr>
            <a:xfrm>
              <a:off x="5165586" y="10268220"/>
              <a:ext cx="4333084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AutoShape 41"/>
            <p:cNvSpPr/>
            <p:nvPr/>
          </p:nvSpPr>
          <p:spPr>
            <a:xfrm>
              <a:off x="5165586" y="10763520"/>
              <a:ext cx="4333084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AutoShape 42"/>
            <p:cNvSpPr/>
            <p:nvPr/>
          </p:nvSpPr>
          <p:spPr>
            <a:xfrm>
              <a:off x="5106413" y="11258820"/>
              <a:ext cx="4333084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AutoShape 43"/>
            <p:cNvSpPr/>
            <p:nvPr/>
          </p:nvSpPr>
          <p:spPr>
            <a:xfrm>
              <a:off x="5106413" y="11754120"/>
              <a:ext cx="4333084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44" name="Group 44"/>
            <p:cNvGrpSpPr/>
            <p:nvPr/>
          </p:nvGrpSpPr>
          <p:grpSpPr>
            <a:xfrm>
              <a:off x="4755022" y="9634105"/>
              <a:ext cx="4979732" cy="2390090"/>
              <a:chOff x="0" y="0"/>
              <a:chExt cx="1700765" cy="816306"/>
            </a:xfrm>
          </p:grpSpPr>
          <p:sp>
            <p:nvSpPr>
              <p:cNvPr id="45" name="Freeform 45"/>
              <p:cNvSpPr/>
              <p:nvPr/>
            </p:nvSpPr>
            <p:spPr>
              <a:xfrm>
                <a:off x="0" y="0"/>
                <a:ext cx="1700766" cy="816306"/>
              </a:xfrm>
              <a:custGeom>
                <a:avLst/>
                <a:gdLst/>
                <a:ahLst/>
                <a:cxnLst/>
                <a:rect l="l" t="t" r="r" b="b"/>
                <a:pathLst>
                  <a:path w="1700766" h="816306">
                    <a:moveTo>
                      <a:pt x="41458" y="0"/>
                    </a:moveTo>
                    <a:lnTo>
                      <a:pt x="1659307" y="0"/>
                    </a:lnTo>
                    <a:cubicBezTo>
                      <a:pt x="1670303" y="0"/>
                      <a:pt x="1680848" y="4368"/>
                      <a:pt x="1688623" y="12143"/>
                    </a:cubicBezTo>
                    <a:cubicBezTo>
                      <a:pt x="1696398" y="19918"/>
                      <a:pt x="1700766" y="30463"/>
                      <a:pt x="1700766" y="41458"/>
                    </a:cubicBezTo>
                    <a:lnTo>
                      <a:pt x="1700766" y="774847"/>
                    </a:lnTo>
                    <a:cubicBezTo>
                      <a:pt x="1700766" y="785843"/>
                      <a:pt x="1696398" y="796388"/>
                      <a:pt x="1688623" y="804163"/>
                    </a:cubicBezTo>
                    <a:cubicBezTo>
                      <a:pt x="1680848" y="811938"/>
                      <a:pt x="1670303" y="816306"/>
                      <a:pt x="1659307" y="816306"/>
                    </a:cubicBezTo>
                    <a:lnTo>
                      <a:pt x="41458" y="816306"/>
                    </a:lnTo>
                    <a:cubicBezTo>
                      <a:pt x="30463" y="816306"/>
                      <a:pt x="19918" y="811938"/>
                      <a:pt x="12143" y="804163"/>
                    </a:cubicBezTo>
                    <a:cubicBezTo>
                      <a:pt x="4368" y="796388"/>
                      <a:pt x="0" y="785843"/>
                      <a:pt x="0" y="774847"/>
                    </a:cubicBezTo>
                    <a:lnTo>
                      <a:pt x="0" y="41458"/>
                    </a:lnTo>
                    <a:cubicBezTo>
                      <a:pt x="0" y="30463"/>
                      <a:pt x="4368" y="19918"/>
                      <a:pt x="12143" y="12143"/>
                    </a:cubicBezTo>
                    <a:cubicBezTo>
                      <a:pt x="19918" y="4368"/>
                      <a:pt x="30463" y="0"/>
                      <a:pt x="4145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6" name="TextBox 46"/>
              <p:cNvSpPr txBox="1"/>
              <p:nvPr/>
            </p:nvSpPr>
            <p:spPr>
              <a:xfrm>
                <a:off x="0" y="-38100"/>
                <a:ext cx="1700765" cy="854406"/>
              </a:xfrm>
              <a:prstGeom prst="rect">
                <a:avLst/>
              </a:prstGeom>
            </p:spPr>
            <p:txBody>
              <a:bodyPr lIns="39396" tIns="39396" rIns="39396" bIns="39396" rtlCol="0" anchor="ctr"/>
              <a:lstStyle/>
              <a:p>
                <a:pPr algn="just">
                  <a:lnSpc>
                    <a:spcPts val="1820"/>
                  </a:lnSpc>
                </a:pPr>
                <a:endParaRPr/>
              </a:p>
            </p:txBody>
          </p:sp>
        </p:grpSp>
        <p:sp>
          <p:nvSpPr>
            <p:cNvPr id="47" name="TextBox 47"/>
            <p:cNvSpPr txBox="1"/>
            <p:nvPr/>
          </p:nvSpPr>
          <p:spPr>
            <a:xfrm>
              <a:off x="2851914" y="9655655"/>
              <a:ext cx="4979732" cy="3304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Mars:</a:t>
              </a:r>
            </a:p>
          </p:txBody>
        </p:sp>
        <p:sp>
          <p:nvSpPr>
            <p:cNvPr id="48" name="Freeform 48"/>
            <p:cNvSpPr/>
            <p:nvPr/>
          </p:nvSpPr>
          <p:spPr>
            <a:xfrm>
              <a:off x="9144503" y="9703280"/>
              <a:ext cx="472171" cy="377737"/>
            </a:xfrm>
            <a:custGeom>
              <a:avLst/>
              <a:gdLst/>
              <a:ahLst/>
              <a:cxnLst/>
              <a:rect l="l" t="t" r="r" b="b"/>
              <a:pathLst>
                <a:path w="472171" h="377737">
                  <a:moveTo>
                    <a:pt x="0" y="0"/>
                  </a:moveTo>
                  <a:lnTo>
                    <a:pt x="472171" y="0"/>
                  </a:lnTo>
                  <a:lnTo>
                    <a:pt x="472171" y="377736"/>
                  </a:lnTo>
                  <a:lnTo>
                    <a:pt x="0" y="3777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49" name="Group 49"/>
            <p:cNvGrpSpPr/>
            <p:nvPr/>
          </p:nvGrpSpPr>
          <p:grpSpPr>
            <a:xfrm>
              <a:off x="1452136" y="9570605"/>
              <a:ext cx="2692563" cy="2453590"/>
              <a:chOff x="0" y="0"/>
              <a:chExt cx="919611" cy="837993"/>
            </a:xfrm>
          </p:grpSpPr>
          <p:sp>
            <p:nvSpPr>
              <p:cNvPr id="50" name="Freeform 50"/>
              <p:cNvSpPr/>
              <p:nvPr/>
            </p:nvSpPr>
            <p:spPr>
              <a:xfrm>
                <a:off x="0" y="0"/>
                <a:ext cx="919611" cy="837993"/>
              </a:xfrm>
              <a:custGeom>
                <a:avLst/>
                <a:gdLst/>
                <a:ahLst/>
                <a:cxnLst/>
                <a:rect l="l" t="t" r="r" b="b"/>
                <a:pathLst>
                  <a:path w="919611" h="837993">
                    <a:moveTo>
                      <a:pt x="76675" y="0"/>
                    </a:moveTo>
                    <a:lnTo>
                      <a:pt x="842937" y="0"/>
                    </a:lnTo>
                    <a:cubicBezTo>
                      <a:pt x="885283" y="0"/>
                      <a:pt x="919611" y="34328"/>
                      <a:pt x="919611" y="76675"/>
                    </a:cubicBezTo>
                    <a:lnTo>
                      <a:pt x="919611" y="761319"/>
                    </a:lnTo>
                    <a:cubicBezTo>
                      <a:pt x="919611" y="803665"/>
                      <a:pt x="885283" y="837993"/>
                      <a:pt x="842937" y="837993"/>
                    </a:cubicBezTo>
                    <a:lnTo>
                      <a:pt x="76675" y="837993"/>
                    </a:lnTo>
                    <a:cubicBezTo>
                      <a:pt x="34328" y="837993"/>
                      <a:pt x="0" y="803665"/>
                      <a:pt x="0" y="761319"/>
                    </a:cubicBezTo>
                    <a:lnTo>
                      <a:pt x="0" y="76675"/>
                    </a:lnTo>
                    <a:cubicBezTo>
                      <a:pt x="0" y="34328"/>
                      <a:pt x="34328" y="0"/>
                      <a:pt x="766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1" name="TextBox 51"/>
              <p:cNvSpPr txBox="1"/>
              <p:nvPr/>
            </p:nvSpPr>
            <p:spPr>
              <a:xfrm>
                <a:off x="0" y="-28575"/>
                <a:ext cx="919611" cy="866568"/>
              </a:xfrm>
              <a:prstGeom prst="rect">
                <a:avLst/>
              </a:prstGeom>
            </p:spPr>
            <p:txBody>
              <a:bodyPr lIns="39396" tIns="39396" rIns="39396" bIns="39396" rtlCol="0" anchor="ctr"/>
              <a:lstStyle/>
              <a:p>
                <a:pPr algn="ctr">
                  <a:lnSpc>
                    <a:spcPts val="1680"/>
                  </a:lnSpc>
                </a:pPr>
                <a:r>
                  <a:rPr lang="en-US" sz="1200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Achte darauf, dass </a:t>
                </a:r>
              </a:p>
              <a:p>
                <a:pPr algn="ctr">
                  <a:lnSpc>
                    <a:spcPts val="1680"/>
                  </a:lnSpc>
                </a:pPr>
                <a:r>
                  <a:rPr lang="en-US" sz="1200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du immer nur einen </a:t>
                </a:r>
                <a:r>
                  <a:rPr lang="en-US" sz="1200" b="1">
                    <a:solidFill>
                      <a:srgbClr val="000000"/>
                    </a:solidFill>
                    <a:latin typeface="Poppins Bold"/>
                    <a:ea typeface="Poppins Bold"/>
                    <a:cs typeface="Poppins Bold"/>
                    <a:sym typeface="Poppins Bold"/>
                  </a:rPr>
                  <a:t>QR-Code</a:t>
                </a:r>
                <a:r>
                  <a:rPr lang="en-US" sz="1200">
                    <a:solidFill>
                      <a:srgbClr val="000000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scannst und die anderen QR-Codes in der Nähe abdeckst, so dass dein Gerät den richtigen Code erkennen kann.</a:t>
                </a:r>
              </a:p>
            </p:txBody>
          </p:sp>
        </p:grpSp>
        <p:sp>
          <p:nvSpPr>
            <p:cNvPr id="52" name="Freeform 52"/>
            <p:cNvSpPr/>
            <p:nvPr/>
          </p:nvSpPr>
          <p:spPr>
            <a:xfrm rot="545730">
              <a:off x="3703799" y="11225149"/>
              <a:ext cx="1060279" cy="880243"/>
            </a:xfrm>
            <a:custGeom>
              <a:avLst/>
              <a:gdLst/>
              <a:ahLst/>
              <a:cxnLst/>
              <a:rect l="l" t="t" r="r" b="b"/>
              <a:pathLst>
                <a:path w="1060279" h="880243">
                  <a:moveTo>
                    <a:pt x="0" y="0"/>
                  </a:moveTo>
                  <a:lnTo>
                    <a:pt x="1060280" y="0"/>
                  </a:lnTo>
                  <a:lnTo>
                    <a:pt x="1060280" y="880243"/>
                  </a:lnTo>
                  <a:lnTo>
                    <a:pt x="0" y="8802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/>
              <a:stretch>
                <a:fillRect t="-4956" b="-4956"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53" name="Group 53"/>
            <p:cNvGrpSpPr/>
            <p:nvPr/>
          </p:nvGrpSpPr>
          <p:grpSpPr>
            <a:xfrm>
              <a:off x="7877273" y="7512673"/>
              <a:ext cx="352370" cy="304799"/>
              <a:chOff x="0" y="0"/>
              <a:chExt cx="88337" cy="76411"/>
            </a:xfrm>
          </p:grpSpPr>
          <p:sp>
            <p:nvSpPr>
              <p:cNvPr id="54" name="Freeform 54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" name="TextBox 55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3671" tIns="53671" rIns="53671" bIns="53671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sp>
          <p:nvSpPr>
            <p:cNvPr id="56" name="Freeform 56"/>
            <p:cNvSpPr/>
            <p:nvPr/>
          </p:nvSpPr>
          <p:spPr>
            <a:xfrm>
              <a:off x="4237530" y="1210519"/>
              <a:ext cx="1790882" cy="1571275"/>
            </a:xfrm>
            <a:custGeom>
              <a:avLst/>
              <a:gdLst/>
              <a:ahLst/>
              <a:cxnLst/>
              <a:rect l="l" t="t" r="r" b="b"/>
              <a:pathLst>
                <a:path w="1790882" h="1571275">
                  <a:moveTo>
                    <a:pt x="0" y="0"/>
                  </a:moveTo>
                  <a:lnTo>
                    <a:pt x="1790883" y="0"/>
                  </a:lnTo>
                  <a:lnTo>
                    <a:pt x="1790883" y="1571275"/>
                  </a:lnTo>
                  <a:lnTo>
                    <a:pt x="0" y="157127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TextBox 57"/>
            <p:cNvSpPr txBox="1"/>
            <p:nvPr/>
          </p:nvSpPr>
          <p:spPr>
            <a:xfrm>
              <a:off x="4237530" y="1596819"/>
              <a:ext cx="1780135" cy="4423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99"/>
                </a:lnSpc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Wie geht denn</a:t>
              </a:r>
            </a:p>
            <a:p>
              <a:pPr algn="ctr">
                <a:lnSpc>
                  <a:spcPts val="1399"/>
                </a:lnSpc>
                <a:spcBef>
                  <a:spcPct val="0"/>
                </a:spcBef>
              </a:pPr>
              <a:r>
                <a:rPr lang="en-US" sz="9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das?</a:t>
              </a:r>
            </a:p>
          </p:txBody>
        </p:sp>
        <p:grpSp>
          <p:nvGrpSpPr>
            <p:cNvPr id="58" name="Group 58"/>
            <p:cNvGrpSpPr/>
            <p:nvPr/>
          </p:nvGrpSpPr>
          <p:grpSpPr>
            <a:xfrm>
              <a:off x="7896125" y="9167813"/>
              <a:ext cx="333519" cy="288492"/>
              <a:chOff x="0" y="0"/>
              <a:chExt cx="88337" cy="76411"/>
            </a:xfrm>
          </p:grpSpPr>
          <p:sp>
            <p:nvSpPr>
              <p:cNvPr id="59" name="Freeform 59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" name="TextBox 60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grpSp>
          <p:nvGrpSpPr>
            <p:cNvPr id="61" name="Group 61"/>
            <p:cNvGrpSpPr/>
            <p:nvPr/>
          </p:nvGrpSpPr>
          <p:grpSpPr>
            <a:xfrm>
              <a:off x="7896125" y="7965639"/>
              <a:ext cx="333519" cy="288492"/>
              <a:chOff x="0" y="0"/>
              <a:chExt cx="88337" cy="76411"/>
            </a:xfrm>
          </p:grpSpPr>
          <p:sp>
            <p:nvSpPr>
              <p:cNvPr id="62" name="Freeform 62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3" name="TextBox 63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sp>
          <p:nvSpPr>
            <p:cNvPr id="64" name="Freeform 64"/>
            <p:cNvSpPr/>
            <p:nvPr/>
          </p:nvSpPr>
          <p:spPr>
            <a:xfrm>
              <a:off x="7931367" y="7577304"/>
              <a:ext cx="257765" cy="223934"/>
            </a:xfrm>
            <a:custGeom>
              <a:avLst/>
              <a:gdLst/>
              <a:ahLst/>
              <a:cxnLst/>
              <a:rect l="l" t="t" r="r" b="b"/>
              <a:pathLst>
                <a:path w="257765" h="223934">
                  <a:moveTo>
                    <a:pt x="0" y="0"/>
                  </a:moveTo>
                  <a:lnTo>
                    <a:pt x="257766" y="0"/>
                  </a:lnTo>
                  <a:lnTo>
                    <a:pt x="257766" y="223933"/>
                  </a:lnTo>
                  <a:lnTo>
                    <a:pt x="0" y="2239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65" name="Group 65"/>
            <p:cNvGrpSpPr/>
            <p:nvPr/>
          </p:nvGrpSpPr>
          <p:grpSpPr>
            <a:xfrm>
              <a:off x="7896125" y="8563919"/>
              <a:ext cx="333519" cy="288492"/>
              <a:chOff x="0" y="0"/>
              <a:chExt cx="88337" cy="76411"/>
            </a:xfrm>
          </p:grpSpPr>
          <p:sp>
            <p:nvSpPr>
              <p:cNvPr id="66" name="Freeform 66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7" name="TextBox 67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sp>
          <p:nvSpPr>
            <p:cNvPr id="68" name="Freeform 68"/>
            <p:cNvSpPr/>
            <p:nvPr/>
          </p:nvSpPr>
          <p:spPr>
            <a:xfrm>
              <a:off x="1569749" y="2706244"/>
              <a:ext cx="484193" cy="484193"/>
            </a:xfrm>
            <a:custGeom>
              <a:avLst/>
              <a:gdLst/>
              <a:ahLst/>
              <a:cxnLst/>
              <a:rect l="l" t="t" r="r" b="b"/>
              <a:pathLst>
                <a:path w="484193" h="484193">
                  <a:moveTo>
                    <a:pt x="0" y="0"/>
                  </a:moveTo>
                  <a:lnTo>
                    <a:pt x="484193" y="0"/>
                  </a:lnTo>
                  <a:lnTo>
                    <a:pt x="484193" y="484193"/>
                  </a:lnTo>
                  <a:lnTo>
                    <a:pt x="0" y="4841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69" name="Group 69"/>
            <p:cNvGrpSpPr/>
            <p:nvPr/>
          </p:nvGrpSpPr>
          <p:grpSpPr>
            <a:xfrm>
              <a:off x="1530819" y="12138496"/>
              <a:ext cx="4655126" cy="680213"/>
              <a:chOff x="0" y="0"/>
              <a:chExt cx="1251219" cy="182830"/>
            </a:xfrm>
          </p:grpSpPr>
          <p:sp>
            <p:nvSpPr>
              <p:cNvPr id="70" name="Freeform 70"/>
              <p:cNvSpPr/>
              <p:nvPr/>
            </p:nvSpPr>
            <p:spPr>
              <a:xfrm>
                <a:off x="0" y="0"/>
                <a:ext cx="1251219" cy="182830"/>
              </a:xfrm>
              <a:custGeom>
                <a:avLst/>
                <a:gdLst/>
                <a:ahLst/>
                <a:cxnLst/>
                <a:rect l="l" t="t" r="r" b="b"/>
                <a:pathLst>
                  <a:path w="1251219" h="182830">
                    <a:moveTo>
                      <a:pt x="44349" y="0"/>
                    </a:moveTo>
                    <a:lnTo>
                      <a:pt x="1206870" y="0"/>
                    </a:lnTo>
                    <a:cubicBezTo>
                      <a:pt x="1218632" y="0"/>
                      <a:pt x="1229912" y="4672"/>
                      <a:pt x="1238229" y="12990"/>
                    </a:cubicBezTo>
                    <a:cubicBezTo>
                      <a:pt x="1246547" y="21307"/>
                      <a:pt x="1251219" y="32587"/>
                      <a:pt x="1251219" y="44349"/>
                    </a:cubicBezTo>
                    <a:lnTo>
                      <a:pt x="1251219" y="138480"/>
                    </a:lnTo>
                    <a:cubicBezTo>
                      <a:pt x="1251219" y="150243"/>
                      <a:pt x="1246547" y="161523"/>
                      <a:pt x="1238229" y="169840"/>
                    </a:cubicBezTo>
                    <a:cubicBezTo>
                      <a:pt x="1229912" y="178157"/>
                      <a:pt x="1218632" y="182830"/>
                      <a:pt x="1206870" y="182830"/>
                    </a:cubicBezTo>
                    <a:lnTo>
                      <a:pt x="44349" y="182830"/>
                    </a:lnTo>
                    <a:cubicBezTo>
                      <a:pt x="32587" y="182830"/>
                      <a:pt x="21307" y="178157"/>
                      <a:pt x="12990" y="169840"/>
                    </a:cubicBezTo>
                    <a:cubicBezTo>
                      <a:pt x="4672" y="161523"/>
                      <a:pt x="0" y="150243"/>
                      <a:pt x="0" y="138480"/>
                    </a:cubicBezTo>
                    <a:lnTo>
                      <a:pt x="0" y="44349"/>
                    </a:lnTo>
                    <a:cubicBezTo>
                      <a:pt x="0" y="32587"/>
                      <a:pt x="4672" y="21307"/>
                      <a:pt x="12990" y="12990"/>
                    </a:cubicBezTo>
                    <a:cubicBezTo>
                      <a:pt x="21307" y="4672"/>
                      <a:pt x="32587" y="0"/>
                      <a:pt x="44349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" name="TextBox 71"/>
              <p:cNvSpPr txBox="1"/>
              <p:nvPr/>
            </p:nvSpPr>
            <p:spPr>
              <a:xfrm>
                <a:off x="0" y="-38100"/>
                <a:ext cx="1251219" cy="22093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72" name="TextBox 72"/>
            <p:cNvSpPr txBox="1"/>
            <p:nvPr/>
          </p:nvSpPr>
          <p:spPr>
            <a:xfrm>
              <a:off x="0" y="12325197"/>
              <a:ext cx="8330616" cy="2548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Zu diesem AB gibt es einen Profiauftrag.</a:t>
              </a:r>
            </a:p>
          </p:txBody>
        </p:sp>
        <p:sp>
          <p:nvSpPr>
            <p:cNvPr id="73" name="Freeform 73"/>
            <p:cNvSpPr/>
            <p:nvPr/>
          </p:nvSpPr>
          <p:spPr>
            <a:xfrm>
              <a:off x="1643128" y="12243640"/>
              <a:ext cx="536543" cy="456061"/>
            </a:xfrm>
            <a:custGeom>
              <a:avLst/>
              <a:gdLst/>
              <a:ahLst/>
              <a:cxnLst/>
              <a:rect l="l" t="t" r="r" b="b"/>
              <a:pathLst>
                <a:path w="536543" h="456061">
                  <a:moveTo>
                    <a:pt x="0" y="0"/>
                  </a:moveTo>
                  <a:lnTo>
                    <a:pt x="536542" y="0"/>
                  </a:lnTo>
                  <a:lnTo>
                    <a:pt x="536542" y="456061"/>
                  </a:lnTo>
                  <a:lnTo>
                    <a:pt x="0" y="4560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0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Macintosh PowerPoint</Application>
  <PresentationFormat>Benutzerdefiniert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IreneFlorentina</vt:lpstr>
      <vt:lpstr>Calibri</vt:lpstr>
      <vt:lpstr>Lexend Deca</vt:lpstr>
      <vt:lpstr>Arial</vt:lpstr>
      <vt:lpstr>Poppins Bold</vt:lpstr>
      <vt:lpstr>Poppins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 QR-Codes scannen</dc:title>
  <cp:lastModifiedBy>Marion Weigelt</cp:lastModifiedBy>
  <cp:revision>1</cp:revision>
  <dcterms:created xsi:type="dcterms:W3CDTF">2006-08-16T00:00:00Z</dcterms:created>
  <dcterms:modified xsi:type="dcterms:W3CDTF">2025-09-11T22:46:29Z</dcterms:modified>
  <dc:identifier>DAGo2qDJhuk</dc:identifier>
</cp:coreProperties>
</file>