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34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E39882-0A7C-A626-1323-006E4BC6B126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7516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3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Kapital 2.2.3 </a:t>
            </a:r>
            <a:r>
              <a:rPr lang="de-DE" dirty="0"/>
              <a:t>Mit Dateien umgehen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Jetzt bist du dran!</a:t>
            </a:r>
            <a:endParaRPr dirty="0"/>
          </a:p>
        </p:txBody>
      </p:sp>
      <p:sp>
        <p:nvSpPr>
          <p:cNvPr id="6" name="Textplatzhalter 11"/>
          <p:cNvSpPr>
            <a:spLocks noGrp="1"/>
          </p:cNvSpPr>
          <p:nvPr>
            <p:ph type="body" sz="quarter" idx="11"/>
          </p:nvPr>
        </p:nvSpPr>
        <p:spPr bwMode="auto">
          <a:xfrm>
            <a:off x="6308331" y="5618495"/>
            <a:ext cx="909575" cy="589643"/>
          </a:xfrm>
        </p:spPr>
        <p:txBody>
          <a:bodyPr/>
          <a:lstStyle/>
          <a:p>
            <a:pPr>
              <a:defRPr/>
            </a:pPr>
            <a:r>
              <a:rPr lang="de-DE" dirty="0"/>
              <a:t>7</a:t>
            </a:r>
            <a:endParaRPr dirty="0"/>
          </a:p>
        </p:txBody>
      </p:sp>
      <p:sp>
        <p:nvSpPr>
          <p:cNvPr id="33" name="Abgerundetes Rechteck 32"/>
          <p:cNvSpPr/>
          <p:nvPr/>
        </p:nvSpPr>
        <p:spPr bwMode="auto">
          <a:xfrm>
            <a:off x="5061899" y="2651654"/>
            <a:ext cx="6474220" cy="2579845"/>
          </a:xfrm>
          <a:prstGeom prst="roundRect">
            <a:avLst>
              <a:gd name="adj" fmla="val 3763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atin typeface="Lexend Deca"/>
              <a:cs typeface="Lexend Deca"/>
            </a:endParaRPr>
          </a:p>
        </p:txBody>
      </p:sp>
      <p:sp>
        <p:nvSpPr>
          <p:cNvPr id="34" name="Textfeld 33"/>
          <p:cNvSpPr txBox="1"/>
          <p:nvPr/>
        </p:nvSpPr>
        <p:spPr bwMode="auto">
          <a:xfrm>
            <a:off x="6904237" y="2769553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chemeClr val="accent1"/>
                </a:solidFill>
                <a:latin typeface="Atkinson Hyperlegible"/>
              </a:rPr>
              <a:t>Aufgabe:</a:t>
            </a:r>
            <a:endParaRPr dirty="0"/>
          </a:p>
        </p:txBody>
      </p:sp>
      <p:sp>
        <p:nvSpPr>
          <p:cNvPr id="35" name="Textfeld 34"/>
          <p:cNvSpPr txBox="1"/>
          <p:nvPr/>
        </p:nvSpPr>
        <p:spPr bwMode="auto">
          <a:xfrm>
            <a:off x="5702787" y="3263900"/>
            <a:ext cx="5833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  <a:cs typeface="Lexend Deca"/>
              </a:rPr>
              <a:t>Wandle eine Textdatei deiner Wahl in ein PDF um.</a:t>
            </a:r>
          </a:p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</a:rPr>
              <a:t>Teile diese Datei anschließend über Bluetooth mit deinem Nachbarn.</a:t>
            </a:r>
          </a:p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</a:rPr>
              <a:t>Hilf deinen Mitschülerinnen und Mitschülern, falls du schon früher fertig bist.</a:t>
            </a:r>
          </a:p>
        </p:txBody>
      </p:sp>
      <p:pic>
        <p:nvPicPr>
          <p:cNvPr id="2" name="Grafik 1" descr="Ein Bild, das Animierter Cartoon, Clipart, Cartoon, Zeichnung enthält.&#10;&#10;KI-generierte Inhalte können fehlerhaft sein.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  <p:sp>
        <p:nvSpPr>
          <p:cNvPr id="9" name="Textplatzhalter 8"/>
          <p:cNvSpPr>
            <a:spLocks noGrp="1"/>
          </p:cNvSpPr>
          <p:nvPr>
            <p:ph type="body" sz="quarter" idx="33"/>
          </p:nvPr>
        </p:nvSpPr>
        <p:spPr bwMode="auto">
          <a:xfrm>
            <a:off x="416762" y="1945579"/>
            <a:ext cx="8754132" cy="440643"/>
          </a:xfrm>
        </p:spPr>
        <p:txBody>
          <a:bodyPr/>
          <a:lstStyle/>
          <a:p>
            <a:pPr>
              <a:defRPr/>
            </a:pPr>
            <a:r>
              <a:rPr lang="de-DE" dirty="0"/>
              <a:t>Anwendung</a:t>
            </a:r>
            <a:endParaRPr dirty="0"/>
          </a:p>
        </p:txBody>
      </p:sp>
      <p:pic>
        <p:nvPicPr>
          <p:cNvPr id="12" name="Grafik 11" descr="Dokument">
            <a:extLst>
              <a:ext uri="{FF2B5EF4-FFF2-40B4-BE49-F238E27FC236}">
                <a16:creationId xmlns:a16="http://schemas.microsoft.com/office/drawing/2014/main" id="{19735FCA-4D72-4EC3-AD30-B2AC06242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7527" y="2802349"/>
            <a:ext cx="864000" cy="864000"/>
          </a:xfrm>
          <a:prstGeom prst="rect">
            <a:avLst/>
          </a:prstGeom>
        </p:spPr>
      </p:pic>
      <p:pic>
        <p:nvPicPr>
          <p:cNvPr id="64" name="Grafik 63" descr="Dokument">
            <a:extLst>
              <a:ext uri="{FF2B5EF4-FFF2-40B4-BE49-F238E27FC236}">
                <a16:creationId xmlns:a16="http://schemas.microsoft.com/office/drawing/2014/main" id="{80515EB8-76AE-4034-9CB7-F65A4E55CE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3255865" y="2802349"/>
            <a:ext cx="864000" cy="864000"/>
          </a:xfrm>
          <a:prstGeom prst="rect">
            <a:avLst/>
          </a:prstGeom>
        </p:spPr>
      </p:pic>
      <p:pic>
        <p:nvPicPr>
          <p:cNvPr id="17" name="Grafik 16" descr="Tablet">
            <a:extLst>
              <a:ext uri="{FF2B5EF4-FFF2-40B4-BE49-F238E27FC236}">
                <a16:creationId xmlns:a16="http://schemas.microsoft.com/office/drawing/2014/main" id="{144B85B2-6328-436A-BC0F-A0F6A5334B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1179527" y="4026086"/>
            <a:ext cx="1080000" cy="1080000"/>
          </a:xfrm>
          <a:prstGeom prst="rect">
            <a:avLst/>
          </a:prstGeom>
        </p:spPr>
      </p:pic>
      <p:pic>
        <p:nvPicPr>
          <p:cNvPr id="65" name="Grafik 64" descr="Tablet">
            <a:extLst>
              <a:ext uri="{FF2B5EF4-FFF2-40B4-BE49-F238E27FC236}">
                <a16:creationId xmlns:a16="http://schemas.microsoft.com/office/drawing/2014/main" id="{65F89A39-C4D2-49EF-B0B8-9FA5076D6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 bwMode="auto">
          <a:xfrm rot="5400000">
            <a:off x="3129865" y="4026086"/>
            <a:ext cx="1080000" cy="1080000"/>
          </a:xfrm>
          <a:prstGeom prst="rect">
            <a:avLst/>
          </a:prstGeom>
        </p:spPr>
      </p:pic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AE4EF622-663E-48BF-9103-235F18A1A447}"/>
              </a:ext>
            </a:extLst>
          </p:cNvPr>
          <p:cNvSpPr/>
          <p:nvPr/>
        </p:nvSpPr>
        <p:spPr>
          <a:xfrm>
            <a:off x="3366855" y="3140109"/>
            <a:ext cx="396000" cy="31903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b="1" dirty="0"/>
              <a:t>PDF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49F16E0-174C-4A11-ADBC-9EC481234E60}"/>
              </a:ext>
            </a:extLst>
          </p:cNvPr>
          <p:cNvCxnSpPr>
            <a:cxnSpLocks/>
          </p:cNvCxnSpPr>
          <p:nvPr/>
        </p:nvCxnSpPr>
        <p:spPr bwMode="auto">
          <a:xfrm>
            <a:off x="2235696" y="3299626"/>
            <a:ext cx="936000" cy="3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CA9061DE-4ACD-4BED-B1F3-CB6D5744E1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8279" y="4338714"/>
            <a:ext cx="402495" cy="399661"/>
          </a:xfrm>
          <a:prstGeom prst="rect">
            <a:avLst/>
          </a:prstGeom>
        </p:spPr>
      </p:pic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00E298A1-4703-4888-B3A4-9B5EDAFBACD4}"/>
              </a:ext>
            </a:extLst>
          </p:cNvPr>
          <p:cNvCxnSpPr>
            <a:cxnSpLocks/>
          </p:cNvCxnSpPr>
          <p:nvPr/>
        </p:nvCxnSpPr>
        <p:spPr bwMode="auto">
          <a:xfrm>
            <a:off x="2193865" y="4566086"/>
            <a:ext cx="936000" cy="3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7" name="Grafik 66">
            <a:extLst>
              <a:ext uri="{FF2B5EF4-FFF2-40B4-BE49-F238E27FC236}">
                <a16:creationId xmlns:a16="http://schemas.microsoft.com/office/drawing/2014/main" id="{6861C969-2EDA-461F-838C-F320669278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2478830" y="4008604"/>
            <a:ext cx="394716" cy="5124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DocSecurity>0</DocSecurity>
  <PresentationFormat>Breitbild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Lüddeke, Laura</cp:lastModifiedBy>
  <cp:revision>72</cp:revision>
  <dcterms:created xsi:type="dcterms:W3CDTF">2025-06-17T13:43:22Z</dcterms:created>
  <dcterms:modified xsi:type="dcterms:W3CDTF">2025-07-25T06:41:44Z</dcterms:modified>
  <cp:category/>
  <dc:identifier/>
  <cp:contentStatus/>
  <dc:language/>
  <cp:version/>
</cp:coreProperties>
</file>