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6858000" cy="9144000"/>
  <p:embeddedFontLst>
    <p:embeddedFont>
      <p:font typeface="IreneFlorentina" panose="02000503000000000000" pitchFamily="2" charset="0"/>
      <p:regular r:id="rId3"/>
    </p:embeddedFont>
    <p:embeddedFont>
      <p:font typeface="Lexend Deca" pitchFamily="2" charset="77"/>
      <p:regular r:id="rId4"/>
      <p:bold r:id="rId5"/>
    </p:embeddedFont>
    <p:embeddedFont>
      <p:font typeface="Poppins" pitchFamily="2" charset="77"/>
      <p:regular r:id="rId6"/>
      <p:bold r:id="rId7"/>
      <p:italic r:id="rId8"/>
      <p:boldItalic r:id="rId9"/>
    </p:embeddedFont>
    <p:embeddedFont>
      <p:font typeface="Poppins Bold" pitchFamily="2" charset="77"/>
      <p:regular r:id="rId10"/>
      <p:bold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89" autoAdjust="0"/>
  </p:normalViewPr>
  <p:slideViewPr>
    <p:cSldViewPr>
      <p:cViewPr varScale="1">
        <p:scale>
          <a:sx n="77" d="100"/>
          <a:sy n="77" d="100"/>
        </p:scale>
        <p:origin x="356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ableStyles" Target="tableStyles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594471">
            <a:off x="-399975" y="-304927"/>
            <a:ext cx="8428382" cy="11410303"/>
            <a:chOff x="0" y="0"/>
            <a:chExt cx="11237842" cy="15213737"/>
          </a:xfrm>
        </p:grpSpPr>
        <p:grpSp>
          <p:nvGrpSpPr>
            <p:cNvPr id="3" name="Group 3"/>
            <p:cNvGrpSpPr/>
            <p:nvPr/>
          </p:nvGrpSpPr>
          <p:grpSpPr>
            <a:xfrm rot="-594471">
              <a:off x="2012574" y="10867285"/>
              <a:ext cx="8495737" cy="2592826"/>
              <a:chOff x="0" y="0"/>
              <a:chExt cx="2283510" cy="696908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2283510" cy="696908"/>
              </a:xfrm>
              <a:custGeom>
                <a:avLst/>
                <a:gdLst/>
                <a:ahLst/>
                <a:cxnLst/>
                <a:rect l="l" t="t" r="r" b="b"/>
                <a:pathLst>
                  <a:path w="2283510" h="696908">
                    <a:moveTo>
                      <a:pt x="24301" y="0"/>
                    </a:moveTo>
                    <a:lnTo>
                      <a:pt x="2259210" y="0"/>
                    </a:lnTo>
                    <a:cubicBezTo>
                      <a:pt x="2272630" y="0"/>
                      <a:pt x="2283510" y="10880"/>
                      <a:pt x="2283510" y="24301"/>
                    </a:cubicBezTo>
                    <a:lnTo>
                      <a:pt x="2283510" y="672607"/>
                    </a:lnTo>
                    <a:cubicBezTo>
                      <a:pt x="2283510" y="686028"/>
                      <a:pt x="2272630" y="696908"/>
                      <a:pt x="2259210" y="696908"/>
                    </a:cubicBezTo>
                    <a:lnTo>
                      <a:pt x="24301" y="696908"/>
                    </a:lnTo>
                    <a:cubicBezTo>
                      <a:pt x="10880" y="696908"/>
                      <a:pt x="0" y="686028"/>
                      <a:pt x="0" y="672607"/>
                    </a:cubicBezTo>
                    <a:lnTo>
                      <a:pt x="0" y="24301"/>
                    </a:lnTo>
                    <a:cubicBezTo>
                      <a:pt x="0" y="10880"/>
                      <a:pt x="10880" y="0"/>
                      <a:pt x="24301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38100"/>
                <a:ext cx="2283510" cy="735008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820"/>
                  </a:lnSpc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 rot="-594471">
              <a:off x="1188556" y="2626636"/>
              <a:ext cx="9042784" cy="11020173"/>
              <a:chOff x="0" y="0"/>
              <a:chExt cx="2430547" cy="2962036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2430547" cy="2962036"/>
              </a:xfrm>
              <a:custGeom>
                <a:avLst/>
                <a:gdLst/>
                <a:ahLst/>
                <a:cxnLst/>
                <a:rect l="l" t="t" r="r" b="b"/>
                <a:pathLst>
                  <a:path w="2430547" h="2962036">
                    <a:moveTo>
                      <a:pt x="22830" y="0"/>
                    </a:moveTo>
                    <a:lnTo>
                      <a:pt x="2407717" y="0"/>
                    </a:lnTo>
                    <a:cubicBezTo>
                      <a:pt x="2420326" y="0"/>
                      <a:pt x="2430547" y="10222"/>
                      <a:pt x="2430547" y="22830"/>
                    </a:cubicBezTo>
                    <a:lnTo>
                      <a:pt x="2430547" y="2939206"/>
                    </a:lnTo>
                    <a:cubicBezTo>
                      <a:pt x="2430547" y="2951815"/>
                      <a:pt x="2420326" y="2962036"/>
                      <a:pt x="2407717" y="2962036"/>
                    </a:cubicBezTo>
                    <a:lnTo>
                      <a:pt x="22830" y="2962036"/>
                    </a:lnTo>
                    <a:cubicBezTo>
                      <a:pt x="10222" y="2962036"/>
                      <a:pt x="0" y="2951815"/>
                      <a:pt x="0" y="2939206"/>
                    </a:cubicBezTo>
                    <a:lnTo>
                      <a:pt x="0" y="22830"/>
                    </a:lnTo>
                    <a:cubicBezTo>
                      <a:pt x="0" y="10222"/>
                      <a:pt x="10222" y="0"/>
                      <a:pt x="2283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2430547" cy="299061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 rot="-594471">
              <a:off x="263592" y="2706810"/>
              <a:ext cx="9042784" cy="268801"/>
              <a:chOff x="0" y="0"/>
              <a:chExt cx="2430547" cy="72249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2430547" cy="72249"/>
              </a:xfrm>
              <a:custGeom>
                <a:avLst/>
                <a:gdLst/>
                <a:ahLst/>
                <a:cxnLst/>
                <a:rect l="l" t="t" r="r" b="b"/>
                <a:pathLst>
                  <a:path w="2430547" h="72249">
                    <a:moveTo>
                      <a:pt x="0" y="0"/>
                    </a:moveTo>
                    <a:lnTo>
                      <a:pt x="2430547" y="0"/>
                    </a:lnTo>
                    <a:lnTo>
                      <a:pt x="2430547" y="72249"/>
                    </a:lnTo>
                    <a:lnTo>
                      <a:pt x="0" y="72249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2430547" cy="10082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 rot="-594471">
              <a:off x="1048775" y="840855"/>
              <a:ext cx="9140292" cy="12982766"/>
              <a:chOff x="0" y="0"/>
              <a:chExt cx="2456756" cy="3489548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2456756" cy="3489548"/>
              </a:xfrm>
              <a:custGeom>
                <a:avLst/>
                <a:gdLst/>
                <a:ahLst/>
                <a:cxnLst/>
                <a:rect l="l" t="t" r="r" b="b"/>
                <a:pathLst>
                  <a:path w="2456756" h="3489548">
                    <a:moveTo>
                      <a:pt x="22587" y="0"/>
                    </a:moveTo>
                    <a:lnTo>
                      <a:pt x="2434169" y="0"/>
                    </a:lnTo>
                    <a:cubicBezTo>
                      <a:pt x="2440159" y="0"/>
                      <a:pt x="2445904" y="2380"/>
                      <a:pt x="2450140" y="6616"/>
                    </a:cubicBezTo>
                    <a:cubicBezTo>
                      <a:pt x="2454376" y="10851"/>
                      <a:pt x="2456756" y="16597"/>
                      <a:pt x="2456756" y="22587"/>
                    </a:cubicBezTo>
                    <a:lnTo>
                      <a:pt x="2456756" y="3466961"/>
                    </a:lnTo>
                    <a:cubicBezTo>
                      <a:pt x="2456756" y="3472951"/>
                      <a:pt x="2454376" y="3478697"/>
                      <a:pt x="2450140" y="3482932"/>
                    </a:cubicBezTo>
                    <a:cubicBezTo>
                      <a:pt x="2445904" y="3487168"/>
                      <a:pt x="2440159" y="3489548"/>
                      <a:pt x="2434169" y="3489548"/>
                    </a:cubicBezTo>
                    <a:lnTo>
                      <a:pt x="22587" y="3489548"/>
                    </a:lnTo>
                    <a:cubicBezTo>
                      <a:pt x="10113" y="3489548"/>
                      <a:pt x="0" y="3479435"/>
                      <a:pt x="0" y="3466961"/>
                    </a:cubicBezTo>
                    <a:lnTo>
                      <a:pt x="0" y="22587"/>
                    </a:lnTo>
                    <a:cubicBezTo>
                      <a:pt x="0" y="10113"/>
                      <a:pt x="10113" y="0"/>
                      <a:pt x="2258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28575"/>
                <a:ext cx="2456756" cy="351812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r>
                  <a:rPr lang="en-US" sz="1200">
                    <a:solidFill>
                      <a:srgbClr val="FFFFFF"/>
                    </a:solidFill>
                    <a:latin typeface="IreneFlorentina"/>
                    <a:ea typeface="IreneFlorentina"/>
                    <a:cs typeface="IreneFlorentina"/>
                    <a:sym typeface="IreneFlorentina"/>
                  </a:rPr>
                  <a:t>Zu diesem AB gibt es einen Profiauftrag.</a:t>
                </a:r>
              </a:p>
              <a:p>
                <a:pPr algn="ctr">
                  <a:lnSpc>
                    <a:spcPts val="1679"/>
                  </a:lnSpc>
                </a:pPr>
                <a:endParaRPr lang="en-US" sz="1200">
                  <a:solidFill>
                    <a:srgbClr val="FFFFFF"/>
                  </a:solidFill>
                  <a:latin typeface="IreneFlorentina"/>
                  <a:ea typeface="IreneFlorentina"/>
                  <a:cs typeface="IreneFlorentina"/>
                  <a:sym typeface="IreneFlorentina"/>
                </a:endParaRPr>
              </a:p>
            </p:txBody>
          </p:sp>
        </p:grpSp>
        <p:grpSp>
          <p:nvGrpSpPr>
            <p:cNvPr id="15" name="Group 15"/>
            <p:cNvGrpSpPr/>
            <p:nvPr/>
          </p:nvGrpSpPr>
          <p:grpSpPr>
            <a:xfrm rot="-594471">
              <a:off x="154053" y="933153"/>
              <a:ext cx="9120330" cy="2410552"/>
              <a:chOff x="0" y="0"/>
              <a:chExt cx="2451390" cy="647916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0" y="0"/>
                <a:ext cx="2451390" cy="647915"/>
              </a:xfrm>
              <a:custGeom>
                <a:avLst/>
                <a:gdLst/>
                <a:ahLst/>
                <a:cxnLst/>
                <a:rect l="l" t="t" r="r" b="b"/>
                <a:pathLst>
                  <a:path w="2451390" h="647915">
                    <a:moveTo>
                      <a:pt x="22636" y="0"/>
                    </a:moveTo>
                    <a:lnTo>
                      <a:pt x="2428754" y="0"/>
                    </a:lnTo>
                    <a:cubicBezTo>
                      <a:pt x="2434757" y="0"/>
                      <a:pt x="2440515" y="2385"/>
                      <a:pt x="2444760" y="6630"/>
                    </a:cubicBezTo>
                    <a:cubicBezTo>
                      <a:pt x="2449005" y="10875"/>
                      <a:pt x="2451390" y="16633"/>
                      <a:pt x="2451390" y="22636"/>
                    </a:cubicBezTo>
                    <a:lnTo>
                      <a:pt x="2451390" y="625279"/>
                    </a:lnTo>
                    <a:cubicBezTo>
                      <a:pt x="2451390" y="637781"/>
                      <a:pt x="2441256" y="647915"/>
                      <a:pt x="2428754" y="647915"/>
                    </a:cubicBezTo>
                    <a:lnTo>
                      <a:pt x="22636" y="647915"/>
                    </a:lnTo>
                    <a:cubicBezTo>
                      <a:pt x="10135" y="647915"/>
                      <a:pt x="0" y="637781"/>
                      <a:pt x="0" y="625279"/>
                    </a:cubicBezTo>
                    <a:lnTo>
                      <a:pt x="0" y="22636"/>
                    </a:lnTo>
                    <a:cubicBezTo>
                      <a:pt x="0" y="10135"/>
                      <a:pt x="10135" y="0"/>
                      <a:pt x="22636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204">
                      <a:alpha val="100000"/>
                    </a:srgbClr>
                  </a:gs>
                  <a:gs pos="100000">
                    <a:srgbClr val="83B11B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" name="TextBox 17"/>
              <p:cNvSpPr txBox="1"/>
              <p:nvPr/>
            </p:nvSpPr>
            <p:spPr>
              <a:xfrm>
                <a:off x="0" y="-28575"/>
                <a:ext cx="2451390" cy="67649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80"/>
                  </a:lnSpc>
                </a:pPr>
                <a:endParaRPr/>
              </a:p>
            </p:txBody>
          </p:sp>
        </p:grpSp>
        <p:grpSp>
          <p:nvGrpSpPr>
            <p:cNvPr id="18" name="Group 18"/>
            <p:cNvGrpSpPr/>
            <p:nvPr/>
          </p:nvGrpSpPr>
          <p:grpSpPr>
            <a:xfrm rot="-594471">
              <a:off x="347196" y="3031965"/>
              <a:ext cx="9117469" cy="448729"/>
              <a:chOff x="0" y="0"/>
              <a:chExt cx="2450621" cy="120611"/>
            </a:xfrm>
          </p:grpSpPr>
          <p:sp>
            <p:nvSpPr>
              <p:cNvPr id="19" name="Freeform 19"/>
              <p:cNvSpPr/>
              <p:nvPr/>
            </p:nvSpPr>
            <p:spPr>
              <a:xfrm>
                <a:off x="0" y="0"/>
                <a:ext cx="2450621" cy="120611"/>
              </a:xfrm>
              <a:custGeom>
                <a:avLst/>
                <a:gdLst/>
                <a:ahLst/>
                <a:cxnLst/>
                <a:rect l="l" t="t" r="r" b="b"/>
                <a:pathLst>
                  <a:path w="2450621" h="120611">
                    <a:moveTo>
                      <a:pt x="0" y="0"/>
                    </a:moveTo>
                    <a:lnTo>
                      <a:pt x="2450621" y="0"/>
                    </a:lnTo>
                    <a:lnTo>
                      <a:pt x="2450621" y="120611"/>
                    </a:lnTo>
                    <a:lnTo>
                      <a:pt x="0" y="12061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" name="TextBox 20"/>
              <p:cNvSpPr txBox="1"/>
              <p:nvPr/>
            </p:nvSpPr>
            <p:spPr>
              <a:xfrm>
                <a:off x="0" y="-28575"/>
                <a:ext cx="2450621" cy="14918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80"/>
                  </a:lnSpc>
                </a:pPr>
                <a:endParaRPr/>
              </a:p>
            </p:txBody>
          </p:sp>
        </p:grpSp>
        <p:sp>
          <p:nvSpPr>
            <p:cNvPr id="21" name="TextBox 21"/>
            <p:cNvSpPr txBox="1"/>
            <p:nvPr/>
          </p:nvSpPr>
          <p:spPr>
            <a:xfrm rot="-594471">
              <a:off x="1527934" y="4476595"/>
              <a:ext cx="7563750" cy="33337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100"/>
                </a:lnSpc>
                <a:spcBef>
                  <a:spcPct val="0"/>
                </a:spcBef>
              </a:pPr>
              <a:r>
                <a:rPr lang="en-US" sz="1500">
                  <a:solidFill>
                    <a:srgbClr val="000000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So geht´s</a:t>
              </a:r>
            </a:p>
          </p:txBody>
        </p:sp>
        <p:sp>
          <p:nvSpPr>
            <p:cNvPr id="22" name="TextBox 22"/>
            <p:cNvSpPr txBox="1"/>
            <p:nvPr/>
          </p:nvSpPr>
          <p:spPr>
            <a:xfrm rot="-594471">
              <a:off x="1485404" y="4955857"/>
              <a:ext cx="8173345" cy="334687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1.  Öffne eine App.</a:t>
              </a:r>
            </a:p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2. Wische vom unteren Bildschirmrand langsam</a:t>
              </a:r>
            </a:p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   nach oben, bis du unten eine Leiste mit </a:t>
              </a:r>
            </a:p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   verschiedenen Apps siehst.</a:t>
              </a:r>
            </a:p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3. Berühre eine App aus der Leiste mit dem Finger, </a:t>
              </a:r>
            </a:p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   halte die App fest und ziehe sie an den linken oder </a:t>
              </a:r>
            </a:p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   rechten Rand.</a:t>
              </a:r>
            </a:p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4. Jetzt haben sich zwei Apps nebeneinander geöffnet </a:t>
              </a:r>
            </a:p>
            <a:p>
              <a:pPr algn="l">
                <a:lnSpc>
                  <a:spcPts val="1820"/>
                </a:lnSpc>
                <a:spcBef>
                  <a:spcPct val="0"/>
                </a:spcBef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   und du kannst mit beiden gleichzeitig arbeiten.</a:t>
              </a:r>
            </a:p>
            <a:p>
              <a:pPr algn="l">
                <a:lnSpc>
                  <a:spcPts val="1820"/>
                </a:lnSpc>
                <a:spcBef>
                  <a:spcPct val="0"/>
                </a:spcBef>
              </a:pPr>
              <a:endPara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algn="l">
                <a:lnSpc>
                  <a:spcPts val="1820"/>
                </a:lnSpc>
                <a:spcBef>
                  <a:spcPct val="0"/>
                </a:spcBef>
              </a:pPr>
              <a:endPara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3" name="TextBox 23"/>
            <p:cNvSpPr txBox="1"/>
            <p:nvPr/>
          </p:nvSpPr>
          <p:spPr>
            <a:xfrm rot="-594471">
              <a:off x="683142" y="1339534"/>
              <a:ext cx="5562651" cy="17240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415"/>
                </a:lnSpc>
              </a:pPr>
              <a:r>
                <a:rPr lang="en-US" sz="2799">
                  <a:solidFill>
                    <a:srgbClr val="FFFFFF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Splitscreen - </a:t>
              </a:r>
            </a:p>
            <a:p>
              <a:pPr algn="l">
                <a:lnSpc>
                  <a:spcPts val="3415"/>
                </a:lnSpc>
              </a:pPr>
              <a:r>
                <a:rPr lang="en-US" sz="2799">
                  <a:solidFill>
                    <a:srgbClr val="FFFFFF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zwei Apps auf </a:t>
              </a:r>
            </a:p>
            <a:p>
              <a:pPr algn="l">
                <a:lnSpc>
                  <a:spcPts val="3415"/>
                </a:lnSpc>
              </a:pPr>
              <a:r>
                <a:rPr lang="en-US" sz="2799">
                  <a:solidFill>
                    <a:srgbClr val="FFFFFF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einen Blick</a:t>
              </a:r>
            </a:p>
          </p:txBody>
        </p:sp>
        <p:sp>
          <p:nvSpPr>
            <p:cNvPr id="24" name="TextBox 24"/>
            <p:cNvSpPr txBox="1"/>
            <p:nvPr/>
          </p:nvSpPr>
          <p:spPr>
            <a:xfrm rot="-594471">
              <a:off x="743321" y="4046505"/>
              <a:ext cx="6792516" cy="2997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830"/>
                </a:lnSpc>
                <a:spcBef>
                  <a:spcPct val="0"/>
                </a:spcBef>
              </a:pPr>
              <a:r>
                <a:rPr lang="en-US" sz="1500">
                  <a:solidFill>
                    <a:srgbClr val="000000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Wie kannst du den Splitscreen verwenden?</a:t>
              </a:r>
            </a:p>
          </p:txBody>
        </p:sp>
        <p:sp>
          <p:nvSpPr>
            <p:cNvPr id="25" name="Freeform 25"/>
            <p:cNvSpPr/>
            <p:nvPr/>
          </p:nvSpPr>
          <p:spPr>
            <a:xfrm>
              <a:off x="6948869" y="3703154"/>
              <a:ext cx="2576517" cy="2423896"/>
            </a:xfrm>
            <a:custGeom>
              <a:avLst/>
              <a:gdLst/>
              <a:ahLst/>
              <a:cxnLst/>
              <a:rect l="l" t="t" r="r" b="b"/>
              <a:pathLst>
                <a:path w="2576517" h="2423896">
                  <a:moveTo>
                    <a:pt x="0" y="0"/>
                  </a:moveTo>
                  <a:lnTo>
                    <a:pt x="2576517" y="0"/>
                  </a:lnTo>
                  <a:lnTo>
                    <a:pt x="2576517" y="2423896"/>
                  </a:lnTo>
                  <a:lnTo>
                    <a:pt x="0" y="242389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2387" b="-2387"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26" name="TextBox 26"/>
            <p:cNvSpPr txBox="1"/>
            <p:nvPr/>
          </p:nvSpPr>
          <p:spPr>
            <a:xfrm>
              <a:off x="7331414" y="4273169"/>
              <a:ext cx="1887950" cy="135678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399"/>
                </a:lnSpc>
                <a:spcBef>
                  <a:spcPct val="0"/>
                </a:spcBef>
              </a:pPr>
              <a:r>
                <a:rPr lang="en-US" sz="999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Split</a:t>
              </a:r>
              <a:r>
                <a:rPr lang="en-US" sz="9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heißt teilen und </a:t>
              </a:r>
              <a:r>
                <a:rPr lang="en-US" sz="999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screen</a:t>
              </a:r>
              <a:r>
                <a:rPr lang="en-US" sz="9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bedeutet Bildschirm (englisch). </a:t>
              </a:r>
              <a:r>
                <a:rPr lang="en-US" sz="999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Splitscreen</a:t>
              </a:r>
              <a:r>
                <a:rPr lang="en-US" sz="9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bedeutet also geteilter Bildschirm.</a:t>
              </a:r>
            </a:p>
          </p:txBody>
        </p:sp>
        <p:sp>
          <p:nvSpPr>
            <p:cNvPr id="27" name="Freeform 27"/>
            <p:cNvSpPr/>
            <p:nvPr/>
          </p:nvSpPr>
          <p:spPr>
            <a:xfrm rot="-594471" flipH="1">
              <a:off x="4351571" y="282640"/>
              <a:ext cx="3555696" cy="3119678"/>
            </a:xfrm>
            <a:custGeom>
              <a:avLst/>
              <a:gdLst/>
              <a:ahLst/>
              <a:cxnLst/>
              <a:rect l="l" t="t" r="r" b="b"/>
              <a:pathLst>
                <a:path w="3555696" h="3119678">
                  <a:moveTo>
                    <a:pt x="3555696" y="0"/>
                  </a:moveTo>
                  <a:lnTo>
                    <a:pt x="0" y="0"/>
                  </a:lnTo>
                  <a:lnTo>
                    <a:pt x="0" y="3119678"/>
                  </a:lnTo>
                  <a:lnTo>
                    <a:pt x="3555696" y="3119678"/>
                  </a:lnTo>
                  <a:lnTo>
                    <a:pt x="3555696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28" name="TextBox 28"/>
            <p:cNvSpPr txBox="1"/>
            <p:nvPr/>
          </p:nvSpPr>
          <p:spPr>
            <a:xfrm rot="-594471">
              <a:off x="5099064" y="551098"/>
              <a:ext cx="2070835" cy="181398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399"/>
                </a:lnSpc>
                <a:spcBef>
                  <a:spcPct val="0"/>
                </a:spcBef>
              </a:pPr>
              <a:r>
                <a:rPr lang="en-US" sz="9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Oh Mann! Ich kriege das einfach nicht hin. Ich wollte etwas im Internet nachschauen und mir auf dem Tablet dazu Notizen machen, aber wie geht das gleichzeitig?</a:t>
              </a:r>
            </a:p>
          </p:txBody>
        </p:sp>
        <p:sp>
          <p:nvSpPr>
            <p:cNvPr id="29" name="Freeform 29"/>
            <p:cNvSpPr/>
            <p:nvPr/>
          </p:nvSpPr>
          <p:spPr>
            <a:xfrm rot="-594471">
              <a:off x="7211284" y="693880"/>
              <a:ext cx="2222032" cy="1949555"/>
            </a:xfrm>
            <a:custGeom>
              <a:avLst/>
              <a:gdLst/>
              <a:ahLst/>
              <a:cxnLst/>
              <a:rect l="l" t="t" r="r" b="b"/>
              <a:pathLst>
                <a:path w="2222032" h="1949555">
                  <a:moveTo>
                    <a:pt x="0" y="0"/>
                  </a:moveTo>
                  <a:lnTo>
                    <a:pt x="2222032" y="0"/>
                  </a:lnTo>
                  <a:lnTo>
                    <a:pt x="2222032" y="1949555"/>
                  </a:lnTo>
                  <a:lnTo>
                    <a:pt x="0" y="194955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grpSp>
          <p:nvGrpSpPr>
            <p:cNvPr id="30" name="Group 30"/>
            <p:cNvGrpSpPr/>
            <p:nvPr/>
          </p:nvGrpSpPr>
          <p:grpSpPr>
            <a:xfrm rot="-594471">
              <a:off x="5571539" y="8154786"/>
              <a:ext cx="333519" cy="288492"/>
              <a:chOff x="0" y="0"/>
              <a:chExt cx="88337" cy="76411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88337" cy="76411"/>
              </a:xfrm>
              <a:custGeom>
                <a:avLst/>
                <a:gdLst/>
                <a:ahLst/>
                <a:cxnLst/>
                <a:rect l="l" t="t" r="r" b="b"/>
                <a:pathLst>
                  <a:path w="88337" h="76411">
                    <a:moveTo>
                      <a:pt x="0" y="0"/>
                    </a:moveTo>
                    <a:lnTo>
                      <a:pt x="88337" y="0"/>
                    </a:lnTo>
                    <a:lnTo>
                      <a:pt x="88337" y="76411"/>
                    </a:lnTo>
                    <a:lnTo>
                      <a:pt x="0" y="76411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0" y="-47625"/>
                <a:ext cx="88337" cy="12403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</a:pPr>
                <a:endParaRPr/>
              </a:p>
            </p:txBody>
          </p:sp>
        </p:grpSp>
        <p:sp>
          <p:nvSpPr>
            <p:cNvPr id="33" name="Freeform 33"/>
            <p:cNvSpPr/>
            <p:nvPr/>
          </p:nvSpPr>
          <p:spPr>
            <a:xfrm rot="-594471">
              <a:off x="1696036" y="8709464"/>
              <a:ext cx="447384" cy="447384"/>
            </a:xfrm>
            <a:custGeom>
              <a:avLst/>
              <a:gdLst/>
              <a:ahLst/>
              <a:cxnLst/>
              <a:rect l="l" t="t" r="r" b="b"/>
              <a:pathLst>
                <a:path w="447384" h="447384">
                  <a:moveTo>
                    <a:pt x="0" y="0"/>
                  </a:moveTo>
                  <a:lnTo>
                    <a:pt x="447384" y="0"/>
                  </a:lnTo>
                  <a:lnTo>
                    <a:pt x="447384" y="447383"/>
                  </a:lnTo>
                  <a:lnTo>
                    <a:pt x="0" y="44738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34" name="TextBox 34"/>
            <p:cNvSpPr txBox="1"/>
            <p:nvPr/>
          </p:nvSpPr>
          <p:spPr>
            <a:xfrm rot="-594471">
              <a:off x="2297893" y="8034805"/>
              <a:ext cx="7659959" cy="33337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100"/>
                </a:lnSpc>
                <a:spcBef>
                  <a:spcPct val="0"/>
                </a:spcBef>
              </a:pPr>
              <a:r>
                <a:rPr lang="en-US" sz="1500">
                  <a:solidFill>
                    <a:srgbClr val="000000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Jetzt bist du dran</a:t>
              </a:r>
            </a:p>
          </p:txBody>
        </p:sp>
        <p:sp>
          <p:nvSpPr>
            <p:cNvPr id="35" name="TextBox 35"/>
            <p:cNvSpPr txBox="1"/>
            <p:nvPr/>
          </p:nvSpPr>
          <p:spPr>
            <a:xfrm rot="-594471">
              <a:off x="1944803" y="8682603"/>
              <a:ext cx="5966848" cy="121327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820"/>
                </a:lnSpc>
              </a:pPr>
              <a:endParaRPr/>
            </a:p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Öffne zwei Apps im Splitscreen.</a:t>
              </a:r>
            </a:p>
            <a:p>
              <a:pPr algn="l">
                <a:lnSpc>
                  <a:spcPts val="1820"/>
                </a:lnSpc>
              </a:pPr>
              <a:endPara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algn="l">
                <a:lnSpc>
                  <a:spcPts val="1820"/>
                </a:lnSpc>
                <a:spcBef>
                  <a:spcPct val="0"/>
                </a:spcBef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Mache einen Screenshot davon.</a:t>
              </a:r>
            </a:p>
          </p:txBody>
        </p:sp>
        <p:grpSp>
          <p:nvGrpSpPr>
            <p:cNvPr id="36" name="Group 36"/>
            <p:cNvGrpSpPr/>
            <p:nvPr/>
          </p:nvGrpSpPr>
          <p:grpSpPr>
            <a:xfrm rot="-594471">
              <a:off x="5787104" y="9328172"/>
              <a:ext cx="333519" cy="288492"/>
              <a:chOff x="0" y="0"/>
              <a:chExt cx="88337" cy="76411"/>
            </a:xfrm>
          </p:grpSpPr>
          <p:sp>
            <p:nvSpPr>
              <p:cNvPr id="37" name="Freeform 37"/>
              <p:cNvSpPr/>
              <p:nvPr/>
            </p:nvSpPr>
            <p:spPr>
              <a:xfrm>
                <a:off x="0" y="0"/>
                <a:ext cx="88337" cy="76411"/>
              </a:xfrm>
              <a:custGeom>
                <a:avLst/>
                <a:gdLst/>
                <a:ahLst/>
                <a:cxnLst/>
                <a:rect l="l" t="t" r="r" b="b"/>
                <a:pathLst>
                  <a:path w="88337" h="76411">
                    <a:moveTo>
                      <a:pt x="0" y="0"/>
                    </a:moveTo>
                    <a:lnTo>
                      <a:pt x="88337" y="0"/>
                    </a:lnTo>
                    <a:lnTo>
                      <a:pt x="88337" y="76411"/>
                    </a:lnTo>
                    <a:lnTo>
                      <a:pt x="0" y="76411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8" name="TextBox 38"/>
              <p:cNvSpPr txBox="1"/>
              <p:nvPr/>
            </p:nvSpPr>
            <p:spPr>
              <a:xfrm>
                <a:off x="0" y="-47625"/>
                <a:ext cx="88337" cy="12403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</a:pPr>
                <a:endParaRPr/>
              </a:p>
            </p:txBody>
          </p:sp>
        </p:grpSp>
        <p:grpSp>
          <p:nvGrpSpPr>
            <p:cNvPr id="39" name="Group 39"/>
            <p:cNvGrpSpPr/>
            <p:nvPr/>
          </p:nvGrpSpPr>
          <p:grpSpPr>
            <a:xfrm rot="-594471">
              <a:off x="5677871" y="8702804"/>
              <a:ext cx="333519" cy="288492"/>
              <a:chOff x="0" y="0"/>
              <a:chExt cx="88337" cy="76411"/>
            </a:xfrm>
          </p:grpSpPr>
          <p:sp>
            <p:nvSpPr>
              <p:cNvPr id="40" name="Freeform 40"/>
              <p:cNvSpPr/>
              <p:nvPr/>
            </p:nvSpPr>
            <p:spPr>
              <a:xfrm>
                <a:off x="0" y="0"/>
                <a:ext cx="88337" cy="76411"/>
              </a:xfrm>
              <a:custGeom>
                <a:avLst/>
                <a:gdLst/>
                <a:ahLst/>
                <a:cxnLst/>
                <a:rect l="l" t="t" r="r" b="b"/>
                <a:pathLst>
                  <a:path w="88337" h="76411">
                    <a:moveTo>
                      <a:pt x="0" y="0"/>
                    </a:moveTo>
                    <a:lnTo>
                      <a:pt x="88337" y="0"/>
                    </a:lnTo>
                    <a:lnTo>
                      <a:pt x="88337" y="76411"/>
                    </a:lnTo>
                    <a:lnTo>
                      <a:pt x="0" y="76411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1" name="TextBox 41"/>
              <p:cNvSpPr txBox="1"/>
              <p:nvPr/>
            </p:nvSpPr>
            <p:spPr>
              <a:xfrm>
                <a:off x="0" y="-47625"/>
                <a:ext cx="88337" cy="12403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</a:pPr>
                <a:endParaRPr/>
              </a:p>
            </p:txBody>
          </p:sp>
        </p:grpSp>
        <p:sp>
          <p:nvSpPr>
            <p:cNvPr id="42" name="Freeform 42"/>
            <p:cNvSpPr/>
            <p:nvPr/>
          </p:nvSpPr>
          <p:spPr>
            <a:xfrm rot="-594471">
              <a:off x="5627143" y="8194328"/>
              <a:ext cx="243975" cy="211953"/>
            </a:xfrm>
            <a:custGeom>
              <a:avLst/>
              <a:gdLst/>
              <a:ahLst/>
              <a:cxnLst/>
              <a:rect l="l" t="t" r="r" b="b"/>
              <a:pathLst>
                <a:path w="243975" h="211953">
                  <a:moveTo>
                    <a:pt x="0" y="0"/>
                  </a:moveTo>
                  <a:lnTo>
                    <a:pt x="243975" y="0"/>
                  </a:lnTo>
                  <a:lnTo>
                    <a:pt x="243975" y="211953"/>
                  </a:lnTo>
                  <a:lnTo>
                    <a:pt x="0" y="21195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43" name="Freeform 43"/>
            <p:cNvSpPr/>
            <p:nvPr/>
          </p:nvSpPr>
          <p:spPr>
            <a:xfrm rot="-594471">
              <a:off x="4172543" y="2174795"/>
              <a:ext cx="1173107" cy="1671226"/>
            </a:xfrm>
            <a:custGeom>
              <a:avLst/>
              <a:gdLst/>
              <a:ahLst/>
              <a:cxnLst/>
              <a:rect l="l" t="t" r="r" b="b"/>
              <a:pathLst>
                <a:path w="1173107" h="1671226">
                  <a:moveTo>
                    <a:pt x="0" y="0"/>
                  </a:moveTo>
                  <a:lnTo>
                    <a:pt x="1173107" y="0"/>
                  </a:lnTo>
                  <a:lnTo>
                    <a:pt x="1173107" y="1671226"/>
                  </a:lnTo>
                  <a:lnTo>
                    <a:pt x="0" y="167122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44" name="Freeform 44"/>
            <p:cNvSpPr/>
            <p:nvPr/>
          </p:nvSpPr>
          <p:spPr>
            <a:xfrm rot="-594471">
              <a:off x="8548209" y="1917323"/>
              <a:ext cx="1135642" cy="1643132"/>
            </a:xfrm>
            <a:custGeom>
              <a:avLst/>
              <a:gdLst/>
              <a:ahLst/>
              <a:cxnLst/>
              <a:rect l="l" t="t" r="r" b="b"/>
              <a:pathLst>
                <a:path w="1135642" h="1643132">
                  <a:moveTo>
                    <a:pt x="0" y="0"/>
                  </a:moveTo>
                  <a:lnTo>
                    <a:pt x="1135642" y="0"/>
                  </a:lnTo>
                  <a:lnTo>
                    <a:pt x="1135642" y="1643132"/>
                  </a:lnTo>
                  <a:lnTo>
                    <a:pt x="0" y="164313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45" name="Freeform 45"/>
            <p:cNvSpPr/>
            <p:nvPr/>
          </p:nvSpPr>
          <p:spPr>
            <a:xfrm rot="-594471">
              <a:off x="1130186" y="5145071"/>
              <a:ext cx="368354" cy="421194"/>
            </a:xfrm>
            <a:custGeom>
              <a:avLst/>
              <a:gdLst/>
              <a:ahLst/>
              <a:cxnLst/>
              <a:rect l="l" t="t" r="r" b="b"/>
              <a:pathLst>
                <a:path w="368354" h="421194">
                  <a:moveTo>
                    <a:pt x="0" y="0"/>
                  </a:moveTo>
                  <a:lnTo>
                    <a:pt x="368353" y="0"/>
                  </a:lnTo>
                  <a:lnTo>
                    <a:pt x="368353" y="421194"/>
                  </a:lnTo>
                  <a:lnTo>
                    <a:pt x="0" y="4211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46" name="Freeform 46"/>
            <p:cNvSpPr/>
            <p:nvPr/>
          </p:nvSpPr>
          <p:spPr>
            <a:xfrm rot="-594471">
              <a:off x="959410" y="4467460"/>
              <a:ext cx="484193" cy="484193"/>
            </a:xfrm>
            <a:custGeom>
              <a:avLst/>
              <a:gdLst/>
              <a:ahLst/>
              <a:cxnLst/>
              <a:rect l="l" t="t" r="r" b="b"/>
              <a:pathLst>
                <a:path w="484193" h="484193">
                  <a:moveTo>
                    <a:pt x="0" y="0"/>
                  </a:moveTo>
                  <a:lnTo>
                    <a:pt x="484193" y="0"/>
                  </a:lnTo>
                  <a:lnTo>
                    <a:pt x="484193" y="484193"/>
                  </a:lnTo>
                  <a:lnTo>
                    <a:pt x="0" y="4841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grpSp>
          <p:nvGrpSpPr>
            <p:cNvPr id="47" name="Group 47"/>
            <p:cNvGrpSpPr/>
            <p:nvPr/>
          </p:nvGrpSpPr>
          <p:grpSpPr>
            <a:xfrm rot="-594471">
              <a:off x="2704217" y="10066936"/>
              <a:ext cx="7670415" cy="2358915"/>
              <a:chOff x="0" y="0"/>
              <a:chExt cx="2031618" cy="624792"/>
            </a:xfrm>
          </p:grpSpPr>
          <p:sp>
            <p:nvSpPr>
              <p:cNvPr id="48" name="Freeform 48"/>
              <p:cNvSpPr/>
              <p:nvPr/>
            </p:nvSpPr>
            <p:spPr>
              <a:xfrm>
                <a:off x="0" y="0"/>
                <a:ext cx="2031618" cy="624792"/>
              </a:xfrm>
              <a:custGeom>
                <a:avLst/>
                <a:gdLst/>
                <a:ahLst/>
                <a:cxnLst/>
                <a:rect l="l" t="t" r="r" b="b"/>
                <a:pathLst>
                  <a:path w="2031618" h="624792">
                    <a:moveTo>
                      <a:pt x="26915" y="0"/>
                    </a:moveTo>
                    <a:lnTo>
                      <a:pt x="2004703" y="0"/>
                    </a:lnTo>
                    <a:cubicBezTo>
                      <a:pt x="2011841" y="0"/>
                      <a:pt x="2018687" y="2836"/>
                      <a:pt x="2023735" y="7883"/>
                    </a:cubicBezTo>
                    <a:cubicBezTo>
                      <a:pt x="2028782" y="12931"/>
                      <a:pt x="2031618" y="19777"/>
                      <a:pt x="2031618" y="26915"/>
                    </a:cubicBezTo>
                    <a:lnTo>
                      <a:pt x="2031618" y="597877"/>
                    </a:lnTo>
                    <a:cubicBezTo>
                      <a:pt x="2031618" y="612742"/>
                      <a:pt x="2019568" y="624792"/>
                      <a:pt x="2004703" y="624792"/>
                    </a:cubicBezTo>
                    <a:lnTo>
                      <a:pt x="26915" y="624792"/>
                    </a:lnTo>
                    <a:cubicBezTo>
                      <a:pt x="19777" y="624792"/>
                      <a:pt x="12931" y="621956"/>
                      <a:pt x="7883" y="616909"/>
                    </a:cubicBezTo>
                    <a:cubicBezTo>
                      <a:pt x="2836" y="611861"/>
                      <a:pt x="0" y="605015"/>
                      <a:pt x="0" y="597877"/>
                    </a:cubicBezTo>
                    <a:lnTo>
                      <a:pt x="0" y="26915"/>
                    </a:lnTo>
                    <a:cubicBezTo>
                      <a:pt x="0" y="12050"/>
                      <a:pt x="12050" y="0"/>
                      <a:pt x="269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9" name="TextBox 49"/>
              <p:cNvSpPr txBox="1"/>
              <p:nvPr/>
            </p:nvSpPr>
            <p:spPr>
              <a:xfrm>
                <a:off x="0" y="-38100"/>
                <a:ext cx="2031618" cy="6628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l">
                  <a:lnSpc>
                    <a:spcPts val="1819"/>
                  </a:lnSpc>
                </a:pPr>
                <a:r>
                  <a:rPr lang="en-US" sz="1299">
                    <a:solidFill>
                      <a:srgbClr val="000000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Du kannst den Balken in der Mitte verschieben, um die Größe der Fenster zu ändern. Ziehst du die App nur ein bisschen rein?          </a:t>
                </a:r>
              </a:p>
              <a:p>
                <a:pPr algn="l">
                  <a:lnSpc>
                    <a:spcPts val="1819"/>
                  </a:lnSpc>
                </a:pPr>
                <a:r>
                  <a:rPr lang="en-US" sz="1299">
                    <a:solidFill>
                      <a:srgbClr val="000000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                              Sie schwebt.</a:t>
                </a:r>
              </a:p>
              <a:p>
                <a:pPr algn="l">
                  <a:lnSpc>
                    <a:spcPts val="1819"/>
                  </a:lnSpc>
                </a:pPr>
                <a:r>
                  <a:rPr lang="en-US" sz="1299">
                    <a:solidFill>
                      <a:srgbClr val="000000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Ziehst du sie ganz an den Rand?          </a:t>
                </a:r>
              </a:p>
              <a:p>
                <a:pPr algn="l">
                  <a:lnSpc>
                    <a:spcPts val="1819"/>
                  </a:lnSpc>
                </a:pPr>
                <a:r>
                  <a:rPr lang="en-US" sz="1299">
                    <a:solidFill>
                      <a:srgbClr val="000000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                              Der Bildschirm teilt sich.</a:t>
                </a:r>
              </a:p>
              <a:p>
                <a:pPr algn="l">
                  <a:lnSpc>
                    <a:spcPts val="1819"/>
                  </a:lnSpc>
                </a:pPr>
                <a:endParaRPr lang="en-US" sz="12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algn="l">
                  <a:lnSpc>
                    <a:spcPts val="1819"/>
                  </a:lnSpc>
                </a:pPr>
                <a:r>
                  <a:rPr lang="en-US" sz="1299" b="1">
                    <a:solidFill>
                      <a:srgbClr val="000000"/>
                    </a:solidFill>
                    <a:latin typeface="Poppins Bold"/>
                    <a:ea typeface="Poppins Bold"/>
                    <a:cs typeface="Poppins Bold"/>
                    <a:sym typeface="Poppins Bold"/>
                  </a:rPr>
                  <a:t>Aber:</a:t>
                </a:r>
                <a:r>
                  <a:rPr lang="en-US" sz="1299">
                    <a:solidFill>
                      <a:srgbClr val="000000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    Manche Apps können keinen Splitscreen!</a:t>
                </a:r>
              </a:p>
            </p:txBody>
          </p:sp>
        </p:grpSp>
        <p:sp>
          <p:nvSpPr>
            <p:cNvPr id="50" name="AutoShape 50"/>
            <p:cNvSpPr/>
            <p:nvPr/>
          </p:nvSpPr>
          <p:spPr>
            <a:xfrm flipV="1">
              <a:off x="4111109" y="11920415"/>
              <a:ext cx="377807" cy="65991"/>
            </a:xfrm>
            <a:prstGeom prst="line">
              <a:avLst/>
            </a:prstGeom>
            <a:ln w="50800" cap="flat">
              <a:solidFill>
                <a:srgbClr val="000000"/>
              </a:solidFill>
              <a:prstDash val="solid"/>
              <a:headEnd type="none" w="sm" len="sm"/>
              <a:tailEnd type="triangle" w="lg" len="med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1" name="AutoShape 51"/>
            <p:cNvSpPr/>
            <p:nvPr/>
          </p:nvSpPr>
          <p:spPr>
            <a:xfrm flipV="1">
              <a:off x="4004033" y="11307396"/>
              <a:ext cx="377807" cy="65991"/>
            </a:xfrm>
            <a:prstGeom prst="line">
              <a:avLst/>
            </a:prstGeom>
            <a:ln w="50800" cap="flat">
              <a:solidFill>
                <a:srgbClr val="000000"/>
              </a:solidFill>
              <a:prstDash val="solid"/>
              <a:headEnd type="none" w="sm" len="sm"/>
              <a:tailEnd type="triangle" w="lg" len="med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2" name="Freeform 52"/>
            <p:cNvSpPr/>
            <p:nvPr/>
          </p:nvSpPr>
          <p:spPr>
            <a:xfrm rot="-594471">
              <a:off x="2081996" y="10915872"/>
              <a:ext cx="505005" cy="448893"/>
            </a:xfrm>
            <a:custGeom>
              <a:avLst/>
              <a:gdLst/>
              <a:ahLst/>
              <a:cxnLst/>
              <a:rect l="l" t="t" r="r" b="b"/>
              <a:pathLst>
                <a:path w="505005" h="448893">
                  <a:moveTo>
                    <a:pt x="0" y="0"/>
                  </a:moveTo>
                  <a:lnTo>
                    <a:pt x="505005" y="0"/>
                  </a:lnTo>
                  <a:lnTo>
                    <a:pt x="505005" y="448893"/>
                  </a:lnTo>
                  <a:lnTo>
                    <a:pt x="0" y="4488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4">
                <a:extLs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53" name="Freeform 53"/>
            <p:cNvSpPr/>
            <p:nvPr/>
          </p:nvSpPr>
          <p:spPr>
            <a:xfrm rot="-594471">
              <a:off x="2241375" y="14678553"/>
              <a:ext cx="496196" cy="496196"/>
            </a:xfrm>
            <a:custGeom>
              <a:avLst/>
              <a:gdLst/>
              <a:ahLst/>
              <a:cxnLst/>
              <a:rect l="l" t="t" r="r" b="b"/>
              <a:pathLst>
                <a:path w="496196" h="496196">
                  <a:moveTo>
                    <a:pt x="0" y="0"/>
                  </a:moveTo>
                  <a:lnTo>
                    <a:pt x="496196" y="0"/>
                  </a:lnTo>
                  <a:lnTo>
                    <a:pt x="496196" y="496195"/>
                  </a:lnTo>
                  <a:lnTo>
                    <a:pt x="0" y="49619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6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54" name="TextBox 54"/>
            <p:cNvSpPr txBox="1"/>
            <p:nvPr/>
          </p:nvSpPr>
          <p:spPr>
            <a:xfrm rot="-594471">
              <a:off x="2946922" y="14522721"/>
              <a:ext cx="2501497" cy="18211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120"/>
                </a:lnSpc>
              </a:pPr>
              <a:r>
                <a:rPr lang="en-US" sz="8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Tablet-Kompass</a:t>
              </a:r>
              <a:r>
                <a:rPr lang="en-US" sz="8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-US" sz="8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GS </a:t>
              </a:r>
              <a:r>
                <a:rPr lang="en-US" sz="8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| Modul 2</a:t>
              </a:r>
            </a:p>
          </p:txBody>
        </p:sp>
        <p:sp>
          <p:nvSpPr>
            <p:cNvPr id="55" name="TextBox 55"/>
            <p:cNvSpPr txBox="1"/>
            <p:nvPr/>
          </p:nvSpPr>
          <p:spPr>
            <a:xfrm rot="-594471">
              <a:off x="8734140" y="13511871"/>
              <a:ext cx="2501497" cy="18211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120"/>
                </a:lnSpc>
              </a:pPr>
              <a:r>
                <a:rPr lang="en-US" sz="8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Kapitel </a:t>
              </a:r>
              <a:r>
                <a:rPr lang="en-US" sz="8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2.5 | Splitscreen</a:t>
              </a:r>
            </a:p>
          </p:txBody>
        </p:sp>
        <p:sp>
          <p:nvSpPr>
            <p:cNvPr id="56" name="TextBox 56"/>
            <p:cNvSpPr txBox="1"/>
            <p:nvPr/>
          </p:nvSpPr>
          <p:spPr>
            <a:xfrm rot="-594471">
              <a:off x="7659865" y="873840"/>
              <a:ext cx="1165761" cy="112818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399"/>
                </a:lnSpc>
              </a:pPr>
              <a:r>
                <a:rPr lang="en-US" sz="9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Das funktioniert ganz einfach mit dem Splitscreen.</a:t>
              </a:r>
            </a:p>
          </p:txBody>
        </p:sp>
        <p:grpSp>
          <p:nvGrpSpPr>
            <p:cNvPr id="57" name="Group 57"/>
            <p:cNvGrpSpPr/>
            <p:nvPr/>
          </p:nvGrpSpPr>
          <p:grpSpPr>
            <a:xfrm rot="-594471">
              <a:off x="2484787" y="12982585"/>
              <a:ext cx="4655126" cy="680213"/>
              <a:chOff x="0" y="0"/>
              <a:chExt cx="1251219" cy="182830"/>
            </a:xfrm>
          </p:grpSpPr>
          <p:sp>
            <p:nvSpPr>
              <p:cNvPr id="58" name="Freeform 58"/>
              <p:cNvSpPr/>
              <p:nvPr/>
            </p:nvSpPr>
            <p:spPr>
              <a:xfrm>
                <a:off x="0" y="0"/>
                <a:ext cx="1251219" cy="182830"/>
              </a:xfrm>
              <a:custGeom>
                <a:avLst/>
                <a:gdLst/>
                <a:ahLst/>
                <a:cxnLst/>
                <a:rect l="l" t="t" r="r" b="b"/>
                <a:pathLst>
                  <a:path w="1251219" h="182830">
                    <a:moveTo>
                      <a:pt x="44349" y="0"/>
                    </a:moveTo>
                    <a:lnTo>
                      <a:pt x="1206870" y="0"/>
                    </a:lnTo>
                    <a:cubicBezTo>
                      <a:pt x="1218632" y="0"/>
                      <a:pt x="1229912" y="4672"/>
                      <a:pt x="1238229" y="12990"/>
                    </a:cubicBezTo>
                    <a:cubicBezTo>
                      <a:pt x="1246547" y="21307"/>
                      <a:pt x="1251219" y="32587"/>
                      <a:pt x="1251219" y="44349"/>
                    </a:cubicBezTo>
                    <a:lnTo>
                      <a:pt x="1251219" y="138480"/>
                    </a:lnTo>
                    <a:cubicBezTo>
                      <a:pt x="1251219" y="150243"/>
                      <a:pt x="1246547" y="161523"/>
                      <a:pt x="1238229" y="169840"/>
                    </a:cubicBezTo>
                    <a:cubicBezTo>
                      <a:pt x="1229912" y="178157"/>
                      <a:pt x="1218632" y="182830"/>
                      <a:pt x="1206870" y="182830"/>
                    </a:cubicBezTo>
                    <a:lnTo>
                      <a:pt x="44349" y="182830"/>
                    </a:lnTo>
                    <a:cubicBezTo>
                      <a:pt x="32587" y="182830"/>
                      <a:pt x="21307" y="178157"/>
                      <a:pt x="12990" y="169840"/>
                    </a:cubicBezTo>
                    <a:cubicBezTo>
                      <a:pt x="4672" y="161523"/>
                      <a:pt x="0" y="150243"/>
                      <a:pt x="0" y="138480"/>
                    </a:cubicBezTo>
                    <a:lnTo>
                      <a:pt x="0" y="44349"/>
                    </a:lnTo>
                    <a:cubicBezTo>
                      <a:pt x="0" y="32587"/>
                      <a:pt x="4672" y="21307"/>
                      <a:pt x="12990" y="12990"/>
                    </a:cubicBezTo>
                    <a:cubicBezTo>
                      <a:pt x="21307" y="4672"/>
                      <a:pt x="32587" y="0"/>
                      <a:pt x="44349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9" name="TextBox 59"/>
              <p:cNvSpPr txBox="1"/>
              <p:nvPr/>
            </p:nvSpPr>
            <p:spPr>
              <a:xfrm>
                <a:off x="0" y="-38100"/>
                <a:ext cx="1251219" cy="22093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540"/>
                  </a:lnSpc>
                </a:pPr>
                <a:endParaRPr/>
              </a:p>
            </p:txBody>
          </p:sp>
        </p:grpSp>
        <p:sp>
          <p:nvSpPr>
            <p:cNvPr id="60" name="TextBox 60"/>
            <p:cNvSpPr txBox="1"/>
            <p:nvPr/>
          </p:nvSpPr>
          <p:spPr>
            <a:xfrm rot="-594471">
              <a:off x="944920" y="13116863"/>
              <a:ext cx="8330616" cy="25484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Zu diesem AB gibt es einen Profiauftrag.</a:t>
              </a:r>
            </a:p>
          </p:txBody>
        </p:sp>
        <p:sp>
          <p:nvSpPr>
            <p:cNvPr id="61" name="Freeform 61"/>
            <p:cNvSpPr/>
            <p:nvPr/>
          </p:nvSpPr>
          <p:spPr>
            <a:xfrm rot="-594471">
              <a:off x="2624941" y="13422839"/>
              <a:ext cx="536543" cy="456061"/>
            </a:xfrm>
            <a:custGeom>
              <a:avLst/>
              <a:gdLst/>
              <a:ahLst/>
              <a:cxnLst/>
              <a:rect l="l" t="t" r="r" b="b"/>
              <a:pathLst>
                <a:path w="536543" h="456061">
                  <a:moveTo>
                    <a:pt x="0" y="0"/>
                  </a:moveTo>
                  <a:lnTo>
                    <a:pt x="536543" y="0"/>
                  </a:lnTo>
                  <a:lnTo>
                    <a:pt x="536543" y="456061"/>
                  </a:lnTo>
                  <a:lnTo>
                    <a:pt x="0" y="4560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7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Macintosh PowerPoint</Application>
  <PresentationFormat>Benutzerdefiniert</PresentationFormat>
  <Paragraphs>32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IreneFlorentina</vt:lpstr>
      <vt:lpstr>Calibri</vt:lpstr>
      <vt:lpstr>Lexend Deca</vt:lpstr>
      <vt:lpstr>Arial</vt:lpstr>
      <vt:lpstr>Poppins</vt:lpstr>
      <vt:lpstr>Poppins Bold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2.5 Splitscreen</dc:title>
  <cp:lastModifiedBy>Marion Weigelt</cp:lastModifiedBy>
  <cp:revision>1</cp:revision>
  <dcterms:created xsi:type="dcterms:W3CDTF">2006-08-16T00:00:00Z</dcterms:created>
  <dcterms:modified xsi:type="dcterms:W3CDTF">2025-09-11T23:02:38Z</dcterms:modified>
  <dc:identifier>DAGo2rvhQSI</dc:identifier>
</cp:coreProperties>
</file>