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5113000" cy="21374100"/>
  <p:notesSz cx="6858000" cy="9144000"/>
  <p:embeddedFontLst>
    <p:embeddedFont>
      <p:font typeface="Poppins Bold" pitchFamily="2" charset="77"/>
      <p:regular r:id="rId14"/>
      <p:bold r:id="rId15"/>
    </p:embeddedFont>
    <p:embeddedFont>
      <p:font typeface="Poppins Bold Italics" pitchFamily="2" charset="77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38" d="100"/>
          <a:sy n="38" d="100"/>
        </p:scale>
        <p:origin x="360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554" y="5970997"/>
            <a:ext cx="14787742" cy="9442007"/>
            <a:chOff x="0" y="0"/>
            <a:chExt cx="19716989" cy="1258934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9716989" cy="12589342"/>
              <a:chOff x="0" y="0"/>
              <a:chExt cx="2961576" cy="18909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961576" cy="1890973"/>
              </a:xfrm>
              <a:custGeom>
                <a:avLst/>
                <a:gdLst/>
                <a:ahLst/>
                <a:cxnLst/>
                <a:rect l="l" t="t" r="r" b="b"/>
                <a:pathLst>
                  <a:path w="2961576" h="1890973">
                    <a:moveTo>
                      <a:pt x="25297" y="0"/>
                    </a:moveTo>
                    <a:lnTo>
                      <a:pt x="2936279" y="0"/>
                    </a:lnTo>
                    <a:cubicBezTo>
                      <a:pt x="2942988" y="0"/>
                      <a:pt x="2949423" y="2665"/>
                      <a:pt x="2954167" y="7409"/>
                    </a:cubicBezTo>
                    <a:cubicBezTo>
                      <a:pt x="2958911" y="12154"/>
                      <a:pt x="2961576" y="18588"/>
                      <a:pt x="2961576" y="25297"/>
                    </a:cubicBezTo>
                    <a:lnTo>
                      <a:pt x="2961576" y="1865676"/>
                    </a:lnTo>
                    <a:cubicBezTo>
                      <a:pt x="2961576" y="1879647"/>
                      <a:pt x="2950250" y="1890973"/>
                      <a:pt x="2936279" y="1890973"/>
                    </a:cubicBezTo>
                    <a:lnTo>
                      <a:pt x="25297" y="1890973"/>
                    </a:lnTo>
                    <a:cubicBezTo>
                      <a:pt x="18588" y="1890973"/>
                      <a:pt x="12154" y="1888308"/>
                      <a:pt x="7409" y="1883564"/>
                    </a:cubicBezTo>
                    <a:cubicBezTo>
                      <a:pt x="2665" y="1878820"/>
                      <a:pt x="0" y="1872385"/>
                      <a:pt x="0" y="1865676"/>
                    </a:cubicBezTo>
                    <a:lnTo>
                      <a:pt x="0" y="25297"/>
                    </a:lnTo>
                    <a:cubicBezTo>
                      <a:pt x="0" y="11326"/>
                      <a:pt x="11326" y="0"/>
                      <a:pt x="2529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2703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2961576" cy="194812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4411" y="701671"/>
              <a:ext cx="18473783" cy="11160383"/>
              <a:chOff x="0" y="0"/>
              <a:chExt cx="2774841" cy="167633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4841" cy="1676337"/>
              </a:xfrm>
              <a:custGeom>
                <a:avLst/>
                <a:gdLst/>
                <a:ahLst/>
                <a:cxnLst/>
                <a:rect l="l" t="t" r="r" b="b"/>
                <a:pathLst>
                  <a:path w="2774841" h="1676337">
                    <a:moveTo>
                      <a:pt x="85499" y="0"/>
                    </a:moveTo>
                    <a:lnTo>
                      <a:pt x="2689343" y="0"/>
                    </a:lnTo>
                    <a:cubicBezTo>
                      <a:pt x="2712018" y="0"/>
                      <a:pt x="2733765" y="9008"/>
                      <a:pt x="2749799" y="25042"/>
                    </a:cubicBezTo>
                    <a:cubicBezTo>
                      <a:pt x="2765834" y="41076"/>
                      <a:pt x="2774841" y="62823"/>
                      <a:pt x="2774841" y="85499"/>
                    </a:cubicBezTo>
                    <a:lnTo>
                      <a:pt x="2774841" y="1590839"/>
                    </a:lnTo>
                    <a:cubicBezTo>
                      <a:pt x="2774841" y="1638058"/>
                      <a:pt x="2736562" y="1676337"/>
                      <a:pt x="2689343" y="1676337"/>
                    </a:cubicBezTo>
                    <a:lnTo>
                      <a:pt x="85499" y="1676337"/>
                    </a:lnTo>
                    <a:cubicBezTo>
                      <a:pt x="62823" y="1676337"/>
                      <a:pt x="41076" y="1667329"/>
                      <a:pt x="25042" y="1651295"/>
                    </a:cubicBezTo>
                    <a:cubicBezTo>
                      <a:pt x="9008" y="1635261"/>
                      <a:pt x="0" y="1613514"/>
                      <a:pt x="0" y="1590839"/>
                    </a:cubicBezTo>
                    <a:lnTo>
                      <a:pt x="0" y="85499"/>
                    </a:lnTo>
                    <a:cubicBezTo>
                      <a:pt x="0" y="62823"/>
                      <a:pt x="9008" y="41076"/>
                      <a:pt x="25042" y="25042"/>
                    </a:cubicBezTo>
                    <a:cubicBezTo>
                      <a:pt x="41076" y="9008"/>
                      <a:pt x="62823" y="0"/>
                      <a:pt x="8549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774841" cy="1733487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048237" y="1117690"/>
              <a:ext cx="11518050" cy="3707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24"/>
                </a:lnSpc>
              </a:pPr>
              <a:r>
                <a:rPr lang="en-US" sz="794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</a:t>
              </a:r>
              <a:r>
                <a:rPr lang="en-US" sz="7945" b="1">
                  <a:solidFill>
                    <a:srgbClr val="A6A6A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</a:t>
              </a:r>
              <a:r>
                <a:rPr lang="en-US" sz="794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 </a:t>
              </a:r>
            </a:p>
            <a:p>
              <a:pPr algn="ctr">
                <a:lnSpc>
                  <a:spcPts val="11124"/>
                </a:lnSpc>
              </a:pPr>
              <a:r>
                <a:rPr lang="en-US" sz="794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</a:t>
              </a:r>
              <a:r>
                <a:rPr lang="en-US" sz="7945" b="1">
                  <a:solidFill>
                    <a:srgbClr val="A6A6A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let</a:t>
              </a:r>
              <a:r>
                <a:rPr lang="en-US" sz="794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-Re</a:t>
              </a:r>
              <a:r>
                <a:rPr lang="en-US" sz="7945" b="1">
                  <a:solidFill>
                    <a:srgbClr val="A6A6A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geln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367626" y="5055950"/>
              <a:ext cx="8879272" cy="6244311"/>
            </a:xfrm>
            <a:custGeom>
              <a:avLst/>
              <a:gdLst/>
              <a:ahLst/>
              <a:cxnLst/>
              <a:rect l="l" t="t" r="r" b="b"/>
              <a:pathLst>
                <a:path w="8879272" h="6244311">
                  <a:moveTo>
                    <a:pt x="0" y="0"/>
                  </a:moveTo>
                  <a:lnTo>
                    <a:pt x="8879272" y="0"/>
                  </a:lnTo>
                  <a:lnTo>
                    <a:pt x="8879272" y="6244310"/>
                  </a:lnTo>
                  <a:lnTo>
                    <a:pt x="0" y="624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-5400000">
            <a:off x="10159355" y="9366586"/>
            <a:ext cx="2331610" cy="2331610"/>
          </a:xfrm>
          <a:custGeom>
            <a:avLst/>
            <a:gdLst/>
            <a:ahLst/>
            <a:cxnLst/>
            <a:rect l="l" t="t" r="r" b="b"/>
            <a:pathLst>
              <a:path w="2331610" h="2331610">
                <a:moveTo>
                  <a:pt x="0" y="0"/>
                </a:moveTo>
                <a:lnTo>
                  <a:pt x="2331610" y="0"/>
                </a:lnTo>
                <a:lnTo>
                  <a:pt x="2331610" y="2331610"/>
                </a:lnTo>
                <a:lnTo>
                  <a:pt x="0" y="2331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 rot="-5400000">
            <a:off x="3280286" y="6950862"/>
            <a:ext cx="6595079" cy="716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Am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En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mei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ner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Ar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beit 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schlie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ße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ich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le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Apps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und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mel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ab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-5400000">
            <a:off x="10297987" y="9743923"/>
            <a:ext cx="1896154" cy="1896154"/>
          </a:xfrm>
          <a:custGeom>
            <a:avLst/>
            <a:gdLst/>
            <a:ahLst/>
            <a:cxnLst/>
            <a:rect l="l" t="t" r="r" b="b"/>
            <a:pathLst>
              <a:path w="1896154" h="1896154">
                <a:moveTo>
                  <a:pt x="0" y="0"/>
                </a:moveTo>
                <a:lnTo>
                  <a:pt x="1896154" y="0"/>
                </a:lnTo>
                <a:lnTo>
                  <a:pt x="1896154" y="1896154"/>
                </a:lnTo>
                <a:lnTo>
                  <a:pt x="0" y="1896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 rot="-5400000">
            <a:off x="3198150" y="6950862"/>
            <a:ext cx="6640277" cy="716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ach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auf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den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La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stand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und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schlie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ße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das 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let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bei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Be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darf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zum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La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den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548686" y="5440974"/>
            <a:ext cx="4845842" cy="30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7"/>
              </a:lnSpc>
            </a:pPr>
            <a:r>
              <a:rPr lang="en-US" sz="169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Fakultativ (für personalisierte Ausstattung)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752805" cy="2367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2805" cy="2367927"/>
            </a:xfrm>
            <a:custGeom>
              <a:avLst/>
              <a:gdLst/>
              <a:ahLst/>
              <a:cxnLst/>
              <a:rect l="l" t="t" r="r" b="b"/>
              <a:pathLst>
                <a:path w="1752805" h="2367927">
                  <a:moveTo>
                    <a:pt x="15435" y="0"/>
                  </a:moveTo>
                  <a:lnTo>
                    <a:pt x="1737370" y="0"/>
                  </a:lnTo>
                  <a:cubicBezTo>
                    <a:pt x="1741463" y="0"/>
                    <a:pt x="1745389" y="1626"/>
                    <a:pt x="1748284" y="4521"/>
                  </a:cubicBezTo>
                  <a:cubicBezTo>
                    <a:pt x="1751179" y="7416"/>
                    <a:pt x="1752805" y="11342"/>
                    <a:pt x="1752805" y="15435"/>
                  </a:cubicBezTo>
                  <a:lnTo>
                    <a:pt x="1752805" y="2352492"/>
                  </a:lnTo>
                  <a:cubicBezTo>
                    <a:pt x="1752805" y="2361016"/>
                    <a:pt x="1745894" y="2367927"/>
                    <a:pt x="1737370" y="2367927"/>
                  </a:cubicBezTo>
                  <a:lnTo>
                    <a:pt x="15435" y="2367927"/>
                  </a:lnTo>
                  <a:cubicBezTo>
                    <a:pt x="11342" y="2367927"/>
                    <a:pt x="7416" y="2366301"/>
                    <a:pt x="4521" y="2363406"/>
                  </a:cubicBezTo>
                  <a:cubicBezTo>
                    <a:pt x="1626" y="2360511"/>
                    <a:pt x="0" y="2356585"/>
                    <a:pt x="0" y="2352492"/>
                  </a:cubicBezTo>
                  <a:lnTo>
                    <a:pt x="0" y="15435"/>
                  </a:lnTo>
                  <a:cubicBezTo>
                    <a:pt x="0" y="11342"/>
                    <a:pt x="1626" y="7416"/>
                    <a:pt x="4521" y="4521"/>
                  </a:cubicBezTo>
                  <a:cubicBezTo>
                    <a:pt x="7416" y="1626"/>
                    <a:pt x="11342" y="0"/>
                    <a:pt x="15435" y="0"/>
                  </a:cubicBezTo>
                  <a:close/>
                </a:path>
              </a:pathLst>
            </a:custGeom>
            <a:solidFill>
              <a:srgbClr val="535353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52805" cy="2425077"/>
            </a:xfrm>
            <a:prstGeom prst="rect">
              <a:avLst/>
            </a:prstGeom>
          </p:spPr>
          <p:txBody>
            <a:bodyPr lIns="62516" tIns="62516" rIns="62516" bIns="62516" rtlCol="0" anchor="ctr"/>
            <a:lstStyle/>
            <a:p>
              <a:pPr algn="ctr">
                <a:lnSpc>
                  <a:spcPts val="23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3692739" y="5481037"/>
            <a:ext cx="7594072" cy="10102707"/>
            <a:chOff x="0" y="0"/>
            <a:chExt cx="822845" cy="10946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2845" cy="1094619"/>
            </a:xfrm>
            <a:custGeom>
              <a:avLst/>
              <a:gdLst/>
              <a:ahLst/>
              <a:cxnLst/>
              <a:rect l="l" t="t" r="r" b="b"/>
              <a:pathLst>
                <a:path w="822845" h="1094619">
                  <a:moveTo>
                    <a:pt x="822845" y="28931"/>
                  </a:moveTo>
                  <a:lnTo>
                    <a:pt x="822845" y="1065688"/>
                  </a:lnTo>
                  <a:cubicBezTo>
                    <a:pt x="822845" y="1073361"/>
                    <a:pt x="819797" y="1080720"/>
                    <a:pt x="814371" y="1086146"/>
                  </a:cubicBezTo>
                  <a:cubicBezTo>
                    <a:pt x="808945" y="1091571"/>
                    <a:pt x="801587" y="1094619"/>
                    <a:pt x="793914" y="1094619"/>
                  </a:cubicBezTo>
                  <a:lnTo>
                    <a:pt x="28931" y="1094619"/>
                  </a:lnTo>
                  <a:cubicBezTo>
                    <a:pt x="21258" y="1094619"/>
                    <a:pt x="13899" y="1091571"/>
                    <a:pt x="8474" y="1086146"/>
                  </a:cubicBezTo>
                  <a:cubicBezTo>
                    <a:pt x="3048" y="1080720"/>
                    <a:pt x="0" y="1073361"/>
                    <a:pt x="0" y="1065688"/>
                  </a:cubicBezTo>
                  <a:lnTo>
                    <a:pt x="0" y="28931"/>
                  </a:lnTo>
                  <a:cubicBezTo>
                    <a:pt x="0" y="21258"/>
                    <a:pt x="3048" y="13899"/>
                    <a:pt x="8474" y="8474"/>
                  </a:cubicBezTo>
                  <a:cubicBezTo>
                    <a:pt x="13899" y="3048"/>
                    <a:pt x="21258" y="0"/>
                    <a:pt x="28931" y="0"/>
                  </a:cubicBezTo>
                  <a:lnTo>
                    <a:pt x="793914" y="0"/>
                  </a:lnTo>
                  <a:cubicBezTo>
                    <a:pt x="801587" y="0"/>
                    <a:pt x="808945" y="3048"/>
                    <a:pt x="814371" y="8474"/>
                  </a:cubicBezTo>
                  <a:cubicBezTo>
                    <a:pt x="819797" y="13899"/>
                    <a:pt x="822845" y="21258"/>
                    <a:pt x="822845" y="28931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22845" cy="1151769"/>
            </a:xfrm>
            <a:prstGeom prst="rect">
              <a:avLst/>
            </a:prstGeom>
          </p:spPr>
          <p:txBody>
            <a:bodyPr lIns="62516" tIns="62516" rIns="62516" bIns="62516" rtlCol="0" anchor="ctr"/>
            <a:lstStyle/>
            <a:p>
              <a:pPr algn="ctr">
                <a:lnSpc>
                  <a:spcPts val="23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3693625" y="5452864"/>
            <a:ext cx="7621359" cy="10131767"/>
            <a:chOff x="0" y="0"/>
            <a:chExt cx="1057666" cy="14060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7666" cy="1406052"/>
            </a:xfrm>
            <a:custGeom>
              <a:avLst/>
              <a:gdLst/>
              <a:ahLst/>
              <a:cxnLst/>
              <a:rect l="l" t="t" r="r" b="b"/>
              <a:pathLst>
                <a:path w="1057666" h="1406052">
                  <a:moveTo>
                    <a:pt x="28827" y="0"/>
                  </a:moveTo>
                  <a:lnTo>
                    <a:pt x="1028839" y="0"/>
                  </a:lnTo>
                  <a:cubicBezTo>
                    <a:pt x="1036484" y="0"/>
                    <a:pt x="1043817" y="3037"/>
                    <a:pt x="1049223" y="8443"/>
                  </a:cubicBezTo>
                  <a:cubicBezTo>
                    <a:pt x="1054629" y="13849"/>
                    <a:pt x="1057666" y="21182"/>
                    <a:pt x="1057666" y="28827"/>
                  </a:cubicBezTo>
                  <a:lnTo>
                    <a:pt x="1057666" y="1377224"/>
                  </a:lnTo>
                  <a:cubicBezTo>
                    <a:pt x="1057666" y="1393145"/>
                    <a:pt x="1044760" y="1406052"/>
                    <a:pt x="1028839" y="1406052"/>
                  </a:cubicBezTo>
                  <a:lnTo>
                    <a:pt x="28827" y="1406052"/>
                  </a:lnTo>
                  <a:cubicBezTo>
                    <a:pt x="12906" y="1406052"/>
                    <a:pt x="0" y="1393145"/>
                    <a:pt x="0" y="1377224"/>
                  </a:cubicBezTo>
                  <a:lnTo>
                    <a:pt x="0" y="28827"/>
                  </a:lnTo>
                  <a:cubicBezTo>
                    <a:pt x="0" y="12906"/>
                    <a:pt x="12906" y="0"/>
                    <a:pt x="288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5FFEB">
                    <a:alpha val="100000"/>
                  </a:srgbClr>
                </a:gs>
                <a:gs pos="100000">
                  <a:srgbClr val="E2ECFF">
                    <a:alpha val="100000"/>
                  </a:srgbClr>
                </a:gs>
              </a:gsLst>
              <a:lin ang="0"/>
            </a:gradFill>
            <a:ln w="2703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1057666" cy="1510827"/>
            </a:xfrm>
            <a:prstGeom prst="rect">
              <a:avLst/>
            </a:prstGeom>
          </p:spPr>
          <p:txBody>
            <a:bodyPr lIns="46228" tIns="46228" rIns="46228" bIns="46228" rtlCol="0" anchor="ctr"/>
            <a:lstStyle/>
            <a:p>
              <a:pPr algn="ctr">
                <a:lnSpc>
                  <a:spcPts val="47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2644017" y="10288345"/>
            <a:ext cx="588735" cy="488092"/>
            <a:chOff x="0" y="0"/>
            <a:chExt cx="120831" cy="1001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831" cy="100175"/>
            </a:xfrm>
            <a:custGeom>
              <a:avLst/>
              <a:gdLst/>
              <a:ahLst/>
              <a:cxnLst/>
              <a:rect l="l" t="t" r="r" b="b"/>
              <a:pathLst>
                <a:path w="120831" h="100175">
                  <a:moveTo>
                    <a:pt x="50087" y="0"/>
                  </a:moveTo>
                  <a:lnTo>
                    <a:pt x="70743" y="0"/>
                  </a:lnTo>
                  <a:cubicBezTo>
                    <a:pt x="84027" y="0"/>
                    <a:pt x="96767" y="5277"/>
                    <a:pt x="106160" y="14670"/>
                  </a:cubicBezTo>
                  <a:cubicBezTo>
                    <a:pt x="115554" y="24064"/>
                    <a:pt x="120831" y="36803"/>
                    <a:pt x="120831" y="50087"/>
                  </a:cubicBezTo>
                  <a:lnTo>
                    <a:pt x="120831" y="50087"/>
                  </a:lnTo>
                  <a:cubicBezTo>
                    <a:pt x="120831" y="77750"/>
                    <a:pt x="98406" y="100175"/>
                    <a:pt x="70743" y="100175"/>
                  </a:cubicBezTo>
                  <a:lnTo>
                    <a:pt x="50087" y="100175"/>
                  </a:lnTo>
                  <a:cubicBezTo>
                    <a:pt x="36803" y="100175"/>
                    <a:pt x="24064" y="94898"/>
                    <a:pt x="14670" y="85505"/>
                  </a:cubicBezTo>
                  <a:cubicBezTo>
                    <a:pt x="5277" y="76111"/>
                    <a:pt x="0" y="63371"/>
                    <a:pt x="0" y="50087"/>
                  </a:cubicBezTo>
                  <a:lnTo>
                    <a:pt x="0" y="50087"/>
                  </a:lnTo>
                  <a:cubicBezTo>
                    <a:pt x="0" y="36803"/>
                    <a:pt x="5277" y="24064"/>
                    <a:pt x="14670" y="14670"/>
                  </a:cubicBezTo>
                  <a:cubicBezTo>
                    <a:pt x="24064" y="5277"/>
                    <a:pt x="36803" y="0"/>
                    <a:pt x="50087" y="0"/>
                  </a:cubicBezTo>
                  <a:close/>
                </a:path>
              </a:pathLst>
            </a:custGeom>
            <a:solidFill>
              <a:srgbClr val="535353"/>
            </a:solidFill>
            <a:ln w="27030" cap="sq">
              <a:solidFill>
                <a:srgbClr val="B4B4B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20831" cy="157325"/>
            </a:xfrm>
            <a:prstGeom prst="rect">
              <a:avLst/>
            </a:prstGeom>
          </p:spPr>
          <p:txBody>
            <a:bodyPr lIns="62516" tIns="62516" rIns="62516" bIns="62516" rtlCol="0" anchor="ctr"/>
            <a:lstStyle/>
            <a:p>
              <a:pPr algn="ctr">
                <a:lnSpc>
                  <a:spcPts val="236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 rot="-5400000">
            <a:off x="3538209" y="6950862"/>
            <a:ext cx="5796576" cy="716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ach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auf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mein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Tab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let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und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ge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he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sorg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sam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mit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um.</a:t>
            </a:r>
          </a:p>
        </p:txBody>
      </p:sp>
      <p:sp>
        <p:nvSpPr>
          <p:cNvPr id="15" name="Freeform 15"/>
          <p:cNvSpPr/>
          <p:nvPr/>
        </p:nvSpPr>
        <p:spPr>
          <a:xfrm rot="-5400000">
            <a:off x="10018025" y="9550013"/>
            <a:ext cx="1964755" cy="1964755"/>
          </a:xfrm>
          <a:custGeom>
            <a:avLst/>
            <a:gdLst/>
            <a:ahLst/>
            <a:cxnLst/>
            <a:rect l="l" t="t" r="r" b="b"/>
            <a:pathLst>
              <a:path w="1964755" h="1964755">
                <a:moveTo>
                  <a:pt x="0" y="0"/>
                </a:moveTo>
                <a:lnTo>
                  <a:pt x="1964755" y="0"/>
                </a:lnTo>
                <a:lnTo>
                  <a:pt x="1964755" y="1964755"/>
                </a:lnTo>
                <a:lnTo>
                  <a:pt x="0" y="1964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-5400000">
            <a:off x="9063920" y="9588111"/>
            <a:ext cx="2207778" cy="2207778"/>
          </a:xfrm>
          <a:custGeom>
            <a:avLst/>
            <a:gdLst/>
            <a:ahLst/>
            <a:cxnLst/>
            <a:rect l="l" t="t" r="r" b="b"/>
            <a:pathLst>
              <a:path w="2207778" h="2207778">
                <a:moveTo>
                  <a:pt x="0" y="0"/>
                </a:moveTo>
                <a:lnTo>
                  <a:pt x="2207778" y="0"/>
                </a:lnTo>
                <a:lnTo>
                  <a:pt x="2207778" y="2207778"/>
                </a:lnTo>
                <a:lnTo>
                  <a:pt x="0" y="2207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 rot="-5400000">
            <a:off x="2746258" y="7570192"/>
            <a:ext cx="6191138" cy="597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Bei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der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Ar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beit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mit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dem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Tab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let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es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se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und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trin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nicht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 rot="-5400000">
            <a:off x="2978032" y="7545531"/>
            <a:ext cx="5796576" cy="597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be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ze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das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 Tab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let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nur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dann,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wenn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es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er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laubt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ist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10434605" y="10148781"/>
            <a:ext cx="1358047" cy="1086437"/>
          </a:xfrm>
          <a:custGeom>
            <a:avLst/>
            <a:gdLst/>
            <a:ahLst/>
            <a:cxnLst/>
            <a:rect l="l" t="t" r="r" b="b"/>
            <a:pathLst>
              <a:path w="1358047" h="1086437">
                <a:moveTo>
                  <a:pt x="0" y="0"/>
                </a:moveTo>
                <a:lnTo>
                  <a:pt x="1358047" y="0"/>
                </a:lnTo>
                <a:lnTo>
                  <a:pt x="1358047" y="1086438"/>
                </a:lnTo>
                <a:lnTo>
                  <a:pt x="0" y="108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 rot="-5400000">
            <a:off x="2958330" y="8140200"/>
            <a:ext cx="5796576" cy="478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Mein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Pass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wort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ver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nie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dem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9381415" y="9776875"/>
            <a:ext cx="1511031" cy="1511031"/>
          </a:xfrm>
          <a:custGeom>
            <a:avLst/>
            <a:gdLst/>
            <a:ahLst/>
            <a:cxnLst/>
            <a:rect l="l" t="t" r="r" b="b"/>
            <a:pathLst>
              <a:path w="1511031" h="1511031">
                <a:moveTo>
                  <a:pt x="0" y="0"/>
                </a:moveTo>
                <a:lnTo>
                  <a:pt x="1511030" y="0"/>
                </a:lnTo>
                <a:lnTo>
                  <a:pt x="1511030" y="1511031"/>
                </a:lnTo>
                <a:lnTo>
                  <a:pt x="0" y="1511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 rot="-5400000">
            <a:off x="2860114" y="6914612"/>
            <a:ext cx="6821070" cy="716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darf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nur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die 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Apps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 öff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nen,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die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für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mei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Auf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ga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ben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wich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tig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sind.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10424182" y="9001271"/>
            <a:ext cx="1094149" cy="1094149"/>
          </a:xfrm>
          <a:custGeom>
            <a:avLst/>
            <a:gdLst/>
            <a:ahLst/>
            <a:cxnLst/>
            <a:rect l="l" t="t" r="r" b="b"/>
            <a:pathLst>
              <a:path w="1094149" h="1094149">
                <a:moveTo>
                  <a:pt x="0" y="0"/>
                </a:moveTo>
                <a:lnTo>
                  <a:pt x="1094149" y="0"/>
                </a:lnTo>
                <a:lnTo>
                  <a:pt x="1094149" y="1094149"/>
                </a:lnTo>
                <a:lnTo>
                  <a:pt x="0" y="1094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rot="-5400000">
            <a:off x="10095609" y="10806563"/>
            <a:ext cx="1751296" cy="1401037"/>
          </a:xfrm>
          <a:custGeom>
            <a:avLst/>
            <a:gdLst/>
            <a:ahLst/>
            <a:cxnLst/>
            <a:rect l="l" t="t" r="r" b="b"/>
            <a:pathLst>
              <a:path w="1751296" h="1401037">
                <a:moveTo>
                  <a:pt x="0" y="0"/>
                </a:moveTo>
                <a:lnTo>
                  <a:pt x="1751296" y="0"/>
                </a:lnTo>
                <a:lnTo>
                  <a:pt x="1751296" y="1401037"/>
                </a:lnTo>
                <a:lnTo>
                  <a:pt x="0" y="1401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 rot="-5400000">
            <a:off x="3143688" y="7545531"/>
            <a:ext cx="6067765" cy="597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Bei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un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kann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ten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Hin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wei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sen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fra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ge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ich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die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Lehr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kraft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9573956" y="9659353"/>
            <a:ext cx="2065072" cy="1642902"/>
          </a:xfrm>
          <a:custGeom>
            <a:avLst/>
            <a:gdLst/>
            <a:ahLst/>
            <a:cxnLst/>
            <a:rect l="l" t="t" r="r" b="b"/>
            <a:pathLst>
              <a:path w="2065072" h="1642902">
                <a:moveTo>
                  <a:pt x="0" y="0"/>
                </a:moveTo>
                <a:lnTo>
                  <a:pt x="2065072" y="0"/>
                </a:lnTo>
                <a:lnTo>
                  <a:pt x="2065072" y="1642902"/>
                </a:lnTo>
                <a:lnTo>
                  <a:pt x="0" y="1642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 rot="-5400000">
            <a:off x="3200644" y="6950862"/>
            <a:ext cx="6760806" cy="716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tos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Vi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de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os und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Au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dio-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auf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nah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men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von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an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ren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ma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che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ich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nur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mit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Er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laub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nis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10693007" y="11964951"/>
            <a:ext cx="1168031" cy="1168031"/>
          </a:xfrm>
          <a:custGeom>
            <a:avLst/>
            <a:gdLst/>
            <a:ahLst/>
            <a:cxnLst/>
            <a:rect l="l" t="t" r="r" b="b"/>
            <a:pathLst>
              <a:path w="1168031" h="1168031">
                <a:moveTo>
                  <a:pt x="0" y="0"/>
                </a:moveTo>
                <a:lnTo>
                  <a:pt x="1168031" y="0"/>
                </a:lnTo>
                <a:lnTo>
                  <a:pt x="1168031" y="1168031"/>
                </a:lnTo>
                <a:lnTo>
                  <a:pt x="0" y="116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rot="-5400000">
            <a:off x="10601850" y="8251018"/>
            <a:ext cx="1166435" cy="1166435"/>
          </a:xfrm>
          <a:custGeom>
            <a:avLst/>
            <a:gdLst/>
            <a:ahLst/>
            <a:cxnLst/>
            <a:rect l="l" t="t" r="r" b="b"/>
            <a:pathLst>
              <a:path w="1166435" h="1166435">
                <a:moveTo>
                  <a:pt x="0" y="0"/>
                </a:moveTo>
                <a:lnTo>
                  <a:pt x="1166435" y="0"/>
                </a:lnTo>
                <a:lnTo>
                  <a:pt x="1166435" y="1166435"/>
                </a:lnTo>
                <a:lnTo>
                  <a:pt x="0" y="1166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 rot="-5400000">
            <a:off x="10424600" y="10018743"/>
            <a:ext cx="1520935" cy="1351942"/>
          </a:xfrm>
          <a:custGeom>
            <a:avLst/>
            <a:gdLst/>
            <a:ahLst/>
            <a:cxnLst/>
            <a:rect l="l" t="t" r="r" b="b"/>
            <a:pathLst>
              <a:path w="1520935" h="1351942">
                <a:moveTo>
                  <a:pt x="0" y="0"/>
                </a:moveTo>
                <a:lnTo>
                  <a:pt x="1520935" y="0"/>
                </a:lnTo>
                <a:lnTo>
                  <a:pt x="1520935" y="1351942"/>
                </a:lnTo>
                <a:lnTo>
                  <a:pt x="0" y="1351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29510" y="4763657"/>
            <a:ext cx="8540351" cy="11537467"/>
            <a:chOff x="0" y="0"/>
            <a:chExt cx="11387135" cy="153832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387135" cy="15383289"/>
              <a:chOff x="0" y="0"/>
              <a:chExt cx="1752805" cy="236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2805" cy="2367927"/>
              </a:xfrm>
              <a:custGeom>
                <a:avLst/>
                <a:gdLst/>
                <a:ahLst/>
                <a:cxnLst/>
                <a:rect l="l" t="t" r="r" b="b"/>
                <a:pathLst>
                  <a:path w="1752805" h="2367927">
                    <a:moveTo>
                      <a:pt x="53904" y="0"/>
                    </a:moveTo>
                    <a:lnTo>
                      <a:pt x="1698900" y="0"/>
                    </a:lnTo>
                    <a:cubicBezTo>
                      <a:pt x="1713197" y="0"/>
                      <a:pt x="1726908" y="5679"/>
                      <a:pt x="1737017" y="15788"/>
                    </a:cubicBezTo>
                    <a:cubicBezTo>
                      <a:pt x="1747126" y="25897"/>
                      <a:pt x="1752805" y="39608"/>
                      <a:pt x="1752805" y="53904"/>
                    </a:cubicBezTo>
                    <a:lnTo>
                      <a:pt x="1752805" y="2314022"/>
                    </a:lnTo>
                    <a:cubicBezTo>
                      <a:pt x="1752805" y="2343793"/>
                      <a:pt x="1728671" y="2367927"/>
                      <a:pt x="1698900" y="2367927"/>
                    </a:cubicBezTo>
                    <a:lnTo>
                      <a:pt x="53904" y="2367927"/>
                    </a:lnTo>
                    <a:cubicBezTo>
                      <a:pt x="39608" y="2367927"/>
                      <a:pt x="25897" y="2362248"/>
                      <a:pt x="15788" y="2352139"/>
                    </a:cubicBezTo>
                    <a:cubicBezTo>
                      <a:pt x="5679" y="2342030"/>
                      <a:pt x="0" y="2328319"/>
                      <a:pt x="0" y="2314022"/>
                    </a:cubicBezTo>
                    <a:lnTo>
                      <a:pt x="0" y="53904"/>
                    </a:lnTo>
                    <a:cubicBezTo>
                      <a:pt x="0" y="39608"/>
                      <a:pt x="5679" y="25897"/>
                      <a:pt x="15788" y="15788"/>
                    </a:cubicBezTo>
                    <a:cubicBezTo>
                      <a:pt x="25897" y="5679"/>
                      <a:pt x="39608" y="0"/>
                      <a:pt x="53904" y="0"/>
                    </a:cubicBezTo>
                    <a:close/>
                  </a:path>
                </a:pathLst>
              </a:custGeom>
              <a:solidFill>
                <a:srgbClr val="53535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752805" cy="2425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0852" y="676626"/>
              <a:ext cx="10125430" cy="13470277"/>
              <a:chOff x="0" y="0"/>
              <a:chExt cx="822845" cy="1094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22845" cy="1094619"/>
              </a:xfrm>
              <a:custGeom>
                <a:avLst/>
                <a:gdLst/>
                <a:ahLst/>
                <a:cxnLst/>
                <a:rect l="l" t="t" r="r" b="b"/>
                <a:pathLst>
                  <a:path w="822845" h="1094619">
                    <a:moveTo>
                      <a:pt x="822845" y="101036"/>
                    </a:moveTo>
                    <a:lnTo>
                      <a:pt x="822845" y="993584"/>
                    </a:lnTo>
                    <a:cubicBezTo>
                      <a:pt x="822845" y="1020380"/>
                      <a:pt x="812200" y="1046079"/>
                      <a:pt x="793252" y="1065027"/>
                    </a:cubicBezTo>
                    <a:cubicBezTo>
                      <a:pt x="774304" y="1083975"/>
                      <a:pt x="748605" y="1094619"/>
                      <a:pt x="721809" y="1094619"/>
                    </a:cubicBezTo>
                    <a:lnTo>
                      <a:pt x="101036" y="1094619"/>
                    </a:lnTo>
                    <a:cubicBezTo>
                      <a:pt x="74239" y="1094619"/>
                      <a:pt x="48540" y="1083975"/>
                      <a:pt x="29593" y="1065027"/>
                    </a:cubicBezTo>
                    <a:cubicBezTo>
                      <a:pt x="10645" y="1046079"/>
                      <a:pt x="0" y="1020380"/>
                      <a:pt x="0" y="993584"/>
                    </a:cubicBezTo>
                    <a:lnTo>
                      <a:pt x="0" y="101036"/>
                    </a:lnTo>
                    <a:cubicBezTo>
                      <a:pt x="0" y="74239"/>
                      <a:pt x="10645" y="48540"/>
                      <a:pt x="29593" y="29593"/>
                    </a:cubicBezTo>
                    <a:cubicBezTo>
                      <a:pt x="48540" y="10645"/>
                      <a:pt x="74239" y="0"/>
                      <a:pt x="101036" y="0"/>
                    </a:cubicBezTo>
                    <a:lnTo>
                      <a:pt x="721809" y="0"/>
                    </a:lnTo>
                    <a:cubicBezTo>
                      <a:pt x="777610" y="0"/>
                      <a:pt x="822845" y="45235"/>
                      <a:pt x="822845" y="1010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22845" cy="1151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0852" y="676626"/>
              <a:ext cx="10161813" cy="13509022"/>
              <a:chOff x="0" y="0"/>
              <a:chExt cx="1057666" cy="14060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57666" cy="1406052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06052">
                    <a:moveTo>
                      <a:pt x="100674" y="0"/>
                    </a:moveTo>
                    <a:lnTo>
                      <a:pt x="956992" y="0"/>
                    </a:lnTo>
                    <a:cubicBezTo>
                      <a:pt x="983693" y="0"/>
                      <a:pt x="1009299" y="10607"/>
                      <a:pt x="1028179" y="29487"/>
                    </a:cubicBezTo>
                    <a:cubicBezTo>
                      <a:pt x="1047059" y="48367"/>
                      <a:pt x="1057666" y="73973"/>
                      <a:pt x="1057666" y="100674"/>
                    </a:cubicBezTo>
                    <a:lnTo>
                      <a:pt x="1057666" y="1305378"/>
                    </a:lnTo>
                    <a:cubicBezTo>
                      <a:pt x="1057666" y="1360979"/>
                      <a:pt x="1012593" y="1406052"/>
                      <a:pt x="956992" y="1406052"/>
                    </a:cubicBezTo>
                    <a:lnTo>
                      <a:pt x="100674" y="1406052"/>
                    </a:lnTo>
                    <a:cubicBezTo>
                      <a:pt x="45073" y="1406052"/>
                      <a:pt x="0" y="1360979"/>
                      <a:pt x="0" y="1305378"/>
                    </a:cubicBezTo>
                    <a:lnTo>
                      <a:pt x="0" y="100674"/>
                    </a:lnTo>
                    <a:cubicBezTo>
                      <a:pt x="0" y="45073"/>
                      <a:pt x="45073" y="0"/>
                      <a:pt x="1006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5FFEB">
                      <a:alpha val="100000"/>
                    </a:srgbClr>
                  </a:gs>
                  <a:gs pos="100000">
                    <a:srgbClr val="E2ECFF">
                      <a:alpha val="100000"/>
                    </a:srgbClr>
                  </a:gs>
                </a:gsLst>
                <a:lin ang="0"/>
              </a:gradFill>
              <a:ln w="2703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1057666" cy="1510827"/>
              </a:xfrm>
              <a:prstGeom prst="rect">
                <a:avLst/>
              </a:prstGeom>
            </p:spPr>
            <p:txBody>
              <a:bodyPr lIns="37564" tIns="37564" rIns="37564" bIns="37564" rtlCol="0" anchor="ctr"/>
              <a:lstStyle/>
              <a:p>
                <a:pPr algn="ctr">
                  <a:lnSpc>
                    <a:spcPts val="476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01078" y="14351182"/>
              <a:ext cx="784980" cy="650789"/>
              <a:chOff x="0" y="0"/>
              <a:chExt cx="120831" cy="1001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0831" cy="100175"/>
              </a:xfrm>
              <a:custGeom>
                <a:avLst/>
                <a:gdLst/>
                <a:ahLst/>
                <a:cxnLst/>
                <a:rect l="l" t="t" r="r" b="b"/>
                <a:pathLst>
                  <a:path w="120831" h="100175">
                    <a:moveTo>
                      <a:pt x="50087" y="0"/>
                    </a:moveTo>
                    <a:lnTo>
                      <a:pt x="70743" y="0"/>
                    </a:lnTo>
                    <a:cubicBezTo>
                      <a:pt x="84027" y="0"/>
                      <a:pt x="96767" y="5277"/>
                      <a:pt x="106160" y="14670"/>
                    </a:cubicBezTo>
                    <a:cubicBezTo>
                      <a:pt x="115554" y="24064"/>
                      <a:pt x="120831" y="36803"/>
                      <a:pt x="120831" y="50087"/>
                    </a:cubicBezTo>
                    <a:lnTo>
                      <a:pt x="120831" y="50087"/>
                    </a:lnTo>
                    <a:cubicBezTo>
                      <a:pt x="120831" y="77750"/>
                      <a:pt x="98406" y="100175"/>
                      <a:pt x="70743" y="100175"/>
                    </a:cubicBezTo>
                    <a:lnTo>
                      <a:pt x="50087" y="100175"/>
                    </a:lnTo>
                    <a:cubicBezTo>
                      <a:pt x="36803" y="100175"/>
                      <a:pt x="24064" y="94898"/>
                      <a:pt x="14670" y="85505"/>
                    </a:cubicBezTo>
                    <a:cubicBezTo>
                      <a:pt x="5277" y="76111"/>
                      <a:pt x="0" y="63371"/>
                      <a:pt x="0" y="50087"/>
                    </a:cubicBezTo>
                    <a:lnTo>
                      <a:pt x="0" y="50087"/>
                    </a:lnTo>
                    <a:cubicBezTo>
                      <a:pt x="0" y="36803"/>
                      <a:pt x="5277" y="24064"/>
                      <a:pt x="14670" y="14670"/>
                    </a:cubicBezTo>
                    <a:cubicBezTo>
                      <a:pt x="24064" y="5277"/>
                      <a:pt x="36803" y="0"/>
                      <a:pt x="50087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 w="27030" cap="sq">
                <a:solidFill>
                  <a:srgbClr val="B4B4B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20831" cy="157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67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-5400000">
            <a:off x="9713665" y="9714444"/>
            <a:ext cx="1635892" cy="1635892"/>
          </a:xfrm>
          <a:custGeom>
            <a:avLst/>
            <a:gdLst/>
            <a:ahLst/>
            <a:cxnLst/>
            <a:rect l="l" t="t" r="r" b="b"/>
            <a:pathLst>
              <a:path w="1635892" h="1635892">
                <a:moveTo>
                  <a:pt x="0" y="0"/>
                </a:moveTo>
                <a:lnTo>
                  <a:pt x="1635892" y="0"/>
                </a:lnTo>
                <a:lnTo>
                  <a:pt x="1635892" y="1635893"/>
                </a:lnTo>
                <a:lnTo>
                  <a:pt x="0" y="1635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 rot="-5400000">
            <a:off x="3109078" y="7545531"/>
            <a:ext cx="5796576" cy="597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Wenn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ich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9535"/>
              </a:lnSpc>
            </a:pP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was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an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hö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re, be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nutz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 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ich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Kopf</a:t>
            </a:r>
            <a:r>
              <a:rPr lang="en-US" sz="6810" b="1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hö</a:t>
            </a:r>
            <a:r>
              <a:rPr lang="en-US" sz="68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Macintosh PowerPoint</Application>
  <PresentationFormat>Benutzerdefiniert</PresentationFormat>
  <Paragraphs>31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Calibri</vt:lpstr>
      <vt:lpstr>Arial</vt:lpstr>
      <vt:lpstr>Poppins Bold</vt:lpstr>
      <vt:lpstr>Poppins Bold Italics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Silbenschreibweise - Unsere Tabletregeln</dc:title>
  <cp:lastModifiedBy>Marion Weigelt</cp:lastModifiedBy>
  <cp:revision>1</cp:revision>
  <dcterms:created xsi:type="dcterms:W3CDTF">2006-08-16T00:00:00Z</dcterms:created>
  <dcterms:modified xsi:type="dcterms:W3CDTF">2025-09-12T05:58:10Z</dcterms:modified>
  <dc:identifier>DAGuYNcJGrQ</dc:identifier>
</cp:coreProperties>
</file>