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Lexend Deca" charset="1" panose="00000000000000000000"/>
      <p:regular r:id="rId7"/>
    </p:embeddedFont>
    <p:embeddedFont>
      <p:font typeface="Poppins" charset="1" panose="00000500000000000000"/>
      <p:regular r:id="rId8"/>
    </p:embeddedFont>
    <p:embeddedFont>
      <p:font typeface="Poppins Bold" charset="1" panose="000008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44386" y="358205"/>
            <a:ext cx="6791846" cy="9724397"/>
            <a:chOff x="0" y="0"/>
            <a:chExt cx="2434044" cy="348500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34044" cy="3485004"/>
            </a:xfrm>
            <a:custGeom>
              <a:avLst/>
              <a:gdLst/>
              <a:ahLst/>
              <a:cxnLst/>
              <a:rect r="r" b="b" t="t" l="l"/>
              <a:pathLst>
                <a:path h="3485004" w="2434044">
                  <a:moveTo>
                    <a:pt x="22798" y="0"/>
                  </a:moveTo>
                  <a:lnTo>
                    <a:pt x="2411247" y="0"/>
                  </a:lnTo>
                  <a:cubicBezTo>
                    <a:pt x="2417293" y="0"/>
                    <a:pt x="2423092" y="2402"/>
                    <a:pt x="2427367" y="6677"/>
                  </a:cubicBezTo>
                  <a:cubicBezTo>
                    <a:pt x="2431642" y="10953"/>
                    <a:pt x="2434044" y="16751"/>
                    <a:pt x="2434044" y="22798"/>
                  </a:cubicBezTo>
                  <a:lnTo>
                    <a:pt x="2434044" y="3462207"/>
                  </a:lnTo>
                  <a:cubicBezTo>
                    <a:pt x="2434044" y="3468253"/>
                    <a:pt x="2431642" y="3474052"/>
                    <a:pt x="2427367" y="3478327"/>
                  </a:cubicBezTo>
                  <a:cubicBezTo>
                    <a:pt x="2423092" y="3482603"/>
                    <a:pt x="2417293" y="3485004"/>
                    <a:pt x="2411247" y="3485004"/>
                  </a:cubicBezTo>
                  <a:lnTo>
                    <a:pt x="22798" y="3485004"/>
                  </a:lnTo>
                  <a:cubicBezTo>
                    <a:pt x="16751" y="3485004"/>
                    <a:pt x="10953" y="3482603"/>
                    <a:pt x="6677" y="3478327"/>
                  </a:cubicBezTo>
                  <a:cubicBezTo>
                    <a:pt x="2402" y="3474052"/>
                    <a:pt x="0" y="3468253"/>
                    <a:pt x="0" y="3462207"/>
                  </a:cubicBezTo>
                  <a:lnTo>
                    <a:pt x="0" y="22798"/>
                  </a:lnTo>
                  <a:cubicBezTo>
                    <a:pt x="0" y="16751"/>
                    <a:pt x="2402" y="10953"/>
                    <a:pt x="6677" y="6677"/>
                  </a:cubicBezTo>
                  <a:cubicBezTo>
                    <a:pt x="10953" y="2402"/>
                    <a:pt x="16751" y="0"/>
                    <a:pt x="22798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434044" cy="351357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79"/>
                </a:lnSpc>
              </a:pPr>
            </a:p>
            <a:p>
              <a:pPr algn="ctr">
                <a:lnSpc>
                  <a:spcPts val="1679"/>
                </a:lnSpc>
              </a:pPr>
            </a:p>
            <a:p>
              <a:pPr algn="ctr">
                <a:lnSpc>
                  <a:spcPts val="16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55646" y="362695"/>
            <a:ext cx="6773885" cy="1693096"/>
            <a:chOff x="0" y="0"/>
            <a:chExt cx="2436444" cy="60897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436444" cy="608976"/>
            </a:xfrm>
            <a:custGeom>
              <a:avLst/>
              <a:gdLst/>
              <a:ahLst/>
              <a:cxnLst/>
              <a:rect r="r" b="b" t="t" l="l"/>
              <a:pathLst>
                <a:path h="608976" w="2436444">
                  <a:moveTo>
                    <a:pt x="22858" y="0"/>
                  </a:moveTo>
                  <a:lnTo>
                    <a:pt x="2413586" y="0"/>
                  </a:lnTo>
                  <a:cubicBezTo>
                    <a:pt x="2426210" y="0"/>
                    <a:pt x="2436444" y="10234"/>
                    <a:pt x="2436444" y="22858"/>
                  </a:cubicBezTo>
                  <a:lnTo>
                    <a:pt x="2436444" y="586118"/>
                  </a:lnTo>
                  <a:cubicBezTo>
                    <a:pt x="2436444" y="598742"/>
                    <a:pt x="2426210" y="608976"/>
                    <a:pt x="2413586" y="608976"/>
                  </a:cubicBezTo>
                  <a:lnTo>
                    <a:pt x="22858" y="608976"/>
                  </a:lnTo>
                  <a:cubicBezTo>
                    <a:pt x="16796" y="608976"/>
                    <a:pt x="10982" y="606568"/>
                    <a:pt x="6695" y="602281"/>
                  </a:cubicBezTo>
                  <a:cubicBezTo>
                    <a:pt x="2408" y="597994"/>
                    <a:pt x="0" y="592180"/>
                    <a:pt x="0" y="586118"/>
                  </a:cubicBezTo>
                  <a:lnTo>
                    <a:pt x="0" y="22858"/>
                  </a:lnTo>
                  <a:cubicBezTo>
                    <a:pt x="0" y="16796"/>
                    <a:pt x="2408" y="10982"/>
                    <a:pt x="6695" y="6695"/>
                  </a:cubicBezTo>
                  <a:cubicBezTo>
                    <a:pt x="10982" y="2408"/>
                    <a:pt x="16796" y="0"/>
                    <a:pt x="22858" y="0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008204">
                    <a:alpha val="100000"/>
                  </a:srgbClr>
                </a:gs>
                <a:gs pos="100000">
                  <a:srgbClr val="83B11B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2436444" cy="637551"/>
            </a:xfrm>
            <a:prstGeom prst="rect">
              <a:avLst/>
            </a:prstGeom>
          </p:spPr>
          <p:txBody>
            <a:bodyPr anchor="ctr" rtlCol="false" tIns="50616" lIns="50616" bIns="50616" rIns="50616"/>
            <a:lstStyle/>
            <a:p>
              <a:pPr algn="ctr">
                <a:lnSpc>
                  <a:spcPts val="1680"/>
                </a:lnSpc>
              </a:pPr>
            </a:p>
            <a:p>
              <a:pPr algn="ctr">
                <a:lnSpc>
                  <a:spcPts val="1680"/>
                </a:lnSpc>
              </a:pPr>
            </a:p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455646" y="1730825"/>
            <a:ext cx="6765121" cy="773786"/>
            <a:chOff x="0" y="0"/>
            <a:chExt cx="2433292" cy="278317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433292" cy="278317"/>
            </a:xfrm>
            <a:custGeom>
              <a:avLst/>
              <a:gdLst/>
              <a:ahLst/>
              <a:cxnLst/>
              <a:rect r="r" b="b" t="t" l="l"/>
              <a:pathLst>
                <a:path h="278317" w="2433292">
                  <a:moveTo>
                    <a:pt x="0" y="0"/>
                  </a:moveTo>
                  <a:lnTo>
                    <a:pt x="2433292" y="0"/>
                  </a:lnTo>
                  <a:lnTo>
                    <a:pt x="2433292" y="278317"/>
                  </a:lnTo>
                  <a:lnTo>
                    <a:pt x="0" y="27831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2433292" cy="306892"/>
            </a:xfrm>
            <a:prstGeom prst="rect">
              <a:avLst/>
            </a:prstGeom>
          </p:spPr>
          <p:txBody>
            <a:bodyPr anchor="ctr" rtlCol="false" tIns="50616" lIns="50616" bIns="50616" rIns="50616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651008" y="846602"/>
            <a:ext cx="4171988" cy="4390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03"/>
              </a:lnSpc>
            </a:pPr>
            <a:r>
              <a:rPr lang="en-US" sz="2789">
                <a:solidFill>
                  <a:srgbClr val="FFFFFF"/>
                </a:solidFill>
                <a:latin typeface="Lexend Deca"/>
                <a:ea typeface="Lexend Deca"/>
                <a:cs typeface="Lexend Deca"/>
                <a:sym typeface="Lexend Deca"/>
              </a:rPr>
              <a:t>Tablet-Regeln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335972" y="10206741"/>
            <a:ext cx="372147" cy="372147"/>
          </a:xfrm>
          <a:custGeom>
            <a:avLst/>
            <a:gdLst/>
            <a:ahLst/>
            <a:cxnLst/>
            <a:rect r="r" b="b" t="t" l="l"/>
            <a:pathLst>
              <a:path h="372147" w="372147">
                <a:moveTo>
                  <a:pt x="0" y="0"/>
                </a:moveTo>
                <a:lnTo>
                  <a:pt x="372147" y="0"/>
                </a:lnTo>
                <a:lnTo>
                  <a:pt x="372147" y="372147"/>
                </a:lnTo>
                <a:lnTo>
                  <a:pt x="0" y="37214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13" id="13"/>
          <p:cNvGrpSpPr/>
          <p:nvPr/>
        </p:nvGrpSpPr>
        <p:grpSpPr>
          <a:xfrm rot="0">
            <a:off x="5300462" y="5727395"/>
            <a:ext cx="1351579" cy="1062679"/>
            <a:chOff x="0" y="0"/>
            <a:chExt cx="1802105" cy="1416905"/>
          </a:xfrm>
        </p:grpSpPr>
        <p:sp>
          <p:nvSpPr>
            <p:cNvPr name="Freeform 14" id="14"/>
            <p:cNvSpPr/>
            <p:nvPr/>
          </p:nvSpPr>
          <p:spPr>
            <a:xfrm flipH="false" flipV="false" rot="5400000">
              <a:off x="192600" y="-192600"/>
              <a:ext cx="1416905" cy="1802105"/>
            </a:xfrm>
            <a:custGeom>
              <a:avLst/>
              <a:gdLst/>
              <a:ahLst/>
              <a:cxnLst/>
              <a:rect r="r" b="b" t="t" l="l"/>
              <a:pathLst>
                <a:path h="1802105" w="1416905">
                  <a:moveTo>
                    <a:pt x="0" y="0"/>
                  </a:moveTo>
                  <a:lnTo>
                    <a:pt x="1416905" y="0"/>
                  </a:lnTo>
                  <a:lnTo>
                    <a:pt x="1416905" y="1802105"/>
                  </a:lnTo>
                  <a:lnTo>
                    <a:pt x="0" y="1802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TextBox 15" id="15"/>
            <p:cNvSpPr txBox="true"/>
            <p:nvPr/>
          </p:nvSpPr>
          <p:spPr>
            <a:xfrm rot="0">
              <a:off x="149312" y="158817"/>
              <a:ext cx="1503482" cy="76284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</a:p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Ich darf nur die Apps öffnen, ...</a:t>
              </a: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728248" y="8105363"/>
            <a:ext cx="1351579" cy="1062679"/>
            <a:chOff x="0" y="0"/>
            <a:chExt cx="1802105" cy="1416905"/>
          </a:xfrm>
        </p:grpSpPr>
        <p:sp>
          <p:nvSpPr>
            <p:cNvPr name="Freeform 17" id="17"/>
            <p:cNvSpPr/>
            <p:nvPr/>
          </p:nvSpPr>
          <p:spPr>
            <a:xfrm flipH="false" flipV="false" rot="5400000">
              <a:off x="192600" y="-192600"/>
              <a:ext cx="1416905" cy="1802105"/>
            </a:xfrm>
            <a:custGeom>
              <a:avLst/>
              <a:gdLst/>
              <a:ahLst/>
              <a:cxnLst/>
              <a:rect r="r" b="b" t="t" l="l"/>
              <a:pathLst>
                <a:path h="1802105" w="1416905">
                  <a:moveTo>
                    <a:pt x="0" y="0"/>
                  </a:moveTo>
                  <a:lnTo>
                    <a:pt x="1416905" y="0"/>
                  </a:lnTo>
                  <a:lnTo>
                    <a:pt x="1416905" y="1802105"/>
                  </a:lnTo>
                  <a:lnTo>
                    <a:pt x="0" y="1802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TextBox 18" id="18"/>
            <p:cNvSpPr txBox="true"/>
            <p:nvPr/>
          </p:nvSpPr>
          <p:spPr>
            <a:xfrm rot="0">
              <a:off x="149312" y="180979"/>
              <a:ext cx="1503482" cy="101684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Ich passe gut auf mein </a:t>
              </a:r>
            </a:p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Tablet auf </a:t>
              </a:r>
            </a:p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und  ...</a:t>
              </a: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3797083" y="7167592"/>
            <a:ext cx="1351579" cy="1095095"/>
            <a:chOff x="0" y="0"/>
            <a:chExt cx="1802105" cy="1460127"/>
          </a:xfrm>
        </p:grpSpPr>
        <p:sp>
          <p:nvSpPr>
            <p:cNvPr name="Freeform 20" id="20"/>
            <p:cNvSpPr/>
            <p:nvPr/>
          </p:nvSpPr>
          <p:spPr>
            <a:xfrm flipH="false" flipV="false" rot="5400000">
              <a:off x="192600" y="-192600"/>
              <a:ext cx="1416905" cy="1802105"/>
            </a:xfrm>
            <a:custGeom>
              <a:avLst/>
              <a:gdLst/>
              <a:ahLst/>
              <a:cxnLst/>
              <a:rect r="r" b="b" t="t" l="l"/>
              <a:pathLst>
                <a:path h="1802105" w="1416905">
                  <a:moveTo>
                    <a:pt x="0" y="0"/>
                  </a:moveTo>
                  <a:lnTo>
                    <a:pt x="1416905" y="0"/>
                  </a:lnTo>
                  <a:lnTo>
                    <a:pt x="1416905" y="1802105"/>
                  </a:lnTo>
                  <a:lnTo>
                    <a:pt x="0" y="1802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TextBox 21" id="21"/>
            <p:cNvSpPr txBox="true"/>
            <p:nvPr/>
          </p:nvSpPr>
          <p:spPr>
            <a:xfrm rot="0">
              <a:off x="226199" y="189280"/>
              <a:ext cx="1349708" cy="127084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Fotos, Videos  und Audio-aufnahmen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von anderen ...</a:t>
              </a: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5072175" y="560804"/>
            <a:ext cx="1515686" cy="1329825"/>
          </a:xfrm>
          <a:custGeom>
            <a:avLst/>
            <a:gdLst/>
            <a:ahLst/>
            <a:cxnLst/>
            <a:rect r="r" b="b" t="t" l="l"/>
            <a:pathLst>
              <a:path h="1329825" w="1515686">
                <a:moveTo>
                  <a:pt x="0" y="0"/>
                </a:moveTo>
                <a:lnTo>
                  <a:pt x="1515686" y="0"/>
                </a:lnTo>
                <a:lnTo>
                  <a:pt x="1515686" y="1329825"/>
                </a:lnTo>
                <a:lnTo>
                  <a:pt x="0" y="13298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3" id="23"/>
          <p:cNvGrpSpPr/>
          <p:nvPr/>
        </p:nvGrpSpPr>
        <p:grpSpPr>
          <a:xfrm rot="0">
            <a:off x="3487330" y="271109"/>
            <a:ext cx="1728870" cy="1516867"/>
            <a:chOff x="0" y="0"/>
            <a:chExt cx="2305160" cy="2022489"/>
          </a:xfrm>
        </p:grpSpPr>
        <p:sp>
          <p:nvSpPr>
            <p:cNvPr name="Freeform 24" id="24"/>
            <p:cNvSpPr/>
            <p:nvPr/>
          </p:nvSpPr>
          <p:spPr>
            <a:xfrm flipH="true" flipV="false" rot="0">
              <a:off x="0" y="0"/>
              <a:ext cx="2305160" cy="2022489"/>
            </a:xfrm>
            <a:custGeom>
              <a:avLst/>
              <a:gdLst/>
              <a:ahLst/>
              <a:cxnLst/>
              <a:rect r="r" b="b" t="t" l="l"/>
              <a:pathLst>
                <a:path h="2022489" w="2305160">
                  <a:moveTo>
                    <a:pt x="2305160" y="0"/>
                  </a:moveTo>
                  <a:lnTo>
                    <a:pt x="0" y="0"/>
                  </a:lnTo>
                  <a:lnTo>
                    <a:pt x="0" y="2022489"/>
                  </a:lnTo>
                  <a:lnTo>
                    <a:pt x="2305160" y="2022489"/>
                  </a:lnTo>
                  <a:lnTo>
                    <a:pt x="230516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25" id="25"/>
            <p:cNvSpPr txBox="true"/>
            <p:nvPr/>
          </p:nvSpPr>
          <p:spPr>
            <a:xfrm rot="0">
              <a:off x="541478" y="257163"/>
              <a:ext cx="1366341" cy="89958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399"/>
                </a:lnSpc>
              </a:pPr>
              <a:r>
                <a:rPr lang="en-US" sz="9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Hey cool! Schau mal, Tarek. </a:t>
              </a:r>
            </a:p>
            <a:p>
              <a:pPr algn="ctr">
                <a:lnSpc>
                  <a:spcPts val="1399"/>
                </a:lnSpc>
              </a:pPr>
              <a:r>
                <a:rPr lang="en-US" sz="9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Wir arbeiten mit Tablets!</a:t>
              </a: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5216200" y="3665038"/>
            <a:ext cx="1703562" cy="1679182"/>
            <a:chOff x="0" y="0"/>
            <a:chExt cx="2271416" cy="2238909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271416" cy="2238909"/>
            </a:xfrm>
            <a:custGeom>
              <a:avLst/>
              <a:gdLst/>
              <a:ahLst/>
              <a:cxnLst/>
              <a:rect r="r" b="b" t="t" l="l"/>
              <a:pathLst>
                <a:path h="2238909" w="2271416">
                  <a:moveTo>
                    <a:pt x="0" y="0"/>
                  </a:moveTo>
                  <a:lnTo>
                    <a:pt x="2271416" y="0"/>
                  </a:lnTo>
                  <a:lnTo>
                    <a:pt x="2271416" y="2238909"/>
                  </a:lnTo>
                  <a:lnTo>
                    <a:pt x="0" y="22389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TextBox 28" id="28"/>
            <p:cNvSpPr txBox="true"/>
            <p:nvPr/>
          </p:nvSpPr>
          <p:spPr>
            <a:xfrm rot="0">
              <a:off x="264531" y="446701"/>
              <a:ext cx="1658111" cy="155269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356"/>
                </a:lnSpc>
              </a:pPr>
              <a:r>
                <a:rPr lang="en-US" sz="96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Schwierig</a:t>
              </a:r>
              <a:r>
                <a:rPr lang="en-US" sz="96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e </a:t>
              </a:r>
            </a:p>
            <a:p>
              <a:pPr algn="ctr">
                <a:lnSpc>
                  <a:spcPts val="1356"/>
                </a:lnSpc>
              </a:pPr>
              <a:r>
                <a:rPr lang="en-US" sz="96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Wörter, wie z.B. </a:t>
              </a:r>
              <a:r>
                <a:rPr lang="en-US" b="true" sz="969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Apps</a:t>
              </a:r>
              <a:r>
                <a:rPr lang="en-US" sz="96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, werden </a:t>
              </a:r>
            </a:p>
            <a:p>
              <a:pPr algn="ctr">
                <a:lnSpc>
                  <a:spcPts val="1356"/>
                </a:lnSpc>
              </a:pPr>
              <a:r>
                <a:rPr lang="en-US" sz="96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dir in diesem Heft auf solchen Notizzetteln erklärt.</a:t>
              </a:r>
            </a:p>
            <a:p>
              <a:pPr algn="ctr">
                <a:lnSpc>
                  <a:spcPts val="1356"/>
                </a:lnSpc>
              </a:pPr>
            </a:p>
          </p:txBody>
        </p:sp>
      </p:grpSp>
      <p:sp>
        <p:nvSpPr>
          <p:cNvPr name="Freeform 29" id="29"/>
          <p:cNvSpPr/>
          <p:nvPr/>
        </p:nvSpPr>
        <p:spPr>
          <a:xfrm flipH="false" flipV="false" rot="0">
            <a:off x="2978703" y="865652"/>
            <a:ext cx="905887" cy="1290540"/>
          </a:xfrm>
          <a:custGeom>
            <a:avLst/>
            <a:gdLst/>
            <a:ahLst/>
            <a:cxnLst/>
            <a:rect r="r" b="b" t="t" l="l"/>
            <a:pathLst>
              <a:path h="1290540" w="905887">
                <a:moveTo>
                  <a:pt x="0" y="0"/>
                </a:moveTo>
                <a:lnTo>
                  <a:pt x="905887" y="0"/>
                </a:lnTo>
                <a:lnTo>
                  <a:pt x="905887" y="1290540"/>
                </a:lnTo>
                <a:lnTo>
                  <a:pt x="0" y="1290540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6386835" y="908024"/>
            <a:ext cx="905197" cy="1309707"/>
          </a:xfrm>
          <a:custGeom>
            <a:avLst/>
            <a:gdLst/>
            <a:ahLst/>
            <a:cxnLst/>
            <a:rect r="r" b="b" t="t" l="l"/>
            <a:pathLst>
              <a:path h="1309707" w="905197">
                <a:moveTo>
                  <a:pt x="0" y="0"/>
                </a:moveTo>
                <a:lnTo>
                  <a:pt x="905197" y="0"/>
                </a:lnTo>
                <a:lnTo>
                  <a:pt x="905197" y="1309707"/>
                </a:lnTo>
                <a:lnTo>
                  <a:pt x="0" y="1309707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grpSp>
        <p:nvGrpSpPr>
          <p:cNvPr name="Group 31" id="31"/>
          <p:cNvGrpSpPr/>
          <p:nvPr/>
        </p:nvGrpSpPr>
        <p:grpSpPr>
          <a:xfrm rot="0">
            <a:off x="651008" y="2083822"/>
            <a:ext cx="6219979" cy="347676"/>
            <a:chOff x="0" y="0"/>
            <a:chExt cx="8293305" cy="463568"/>
          </a:xfrm>
        </p:grpSpPr>
        <p:sp>
          <p:nvSpPr>
            <p:cNvPr name="TextBox 32" id="32"/>
            <p:cNvSpPr txBox="true"/>
            <p:nvPr/>
          </p:nvSpPr>
          <p:spPr>
            <a:xfrm rot="0">
              <a:off x="626910" y="50810"/>
              <a:ext cx="7666395" cy="33337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100"/>
                </a:lnSpc>
                <a:spcBef>
                  <a:spcPct val="0"/>
                </a:spcBef>
              </a:pPr>
              <a:r>
                <a:rPr lang="en-US" sz="1500">
                  <a:solidFill>
                    <a:srgbClr val="000000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Kennst du die wichtigsten Tablet-Regeln?</a:t>
              </a:r>
            </a:p>
          </p:txBody>
        </p:sp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463568" cy="463568"/>
            </a:xfrm>
            <a:custGeom>
              <a:avLst/>
              <a:gdLst/>
              <a:ahLst/>
              <a:cxnLst/>
              <a:rect r="r" b="b" t="t" l="l"/>
              <a:pathLst>
                <a:path h="463568" w="463568">
                  <a:moveTo>
                    <a:pt x="0" y="0"/>
                  </a:moveTo>
                  <a:lnTo>
                    <a:pt x="463568" y="0"/>
                  </a:lnTo>
                  <a:lnTo>
                    <a:pt x="463568" y="463568"/>
                  </a:lnTo>
                  <a:lnTo>
                    <a:pt x="0" y="46356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34" id="34"/>
          <p:cNvSpPr/>
          <p:nvPr/>
        </p:nvSpPr>
        <p:spPr>
          <a:xfrm flipH="false" flipV="false" rot="0">
            <a:off x="663865" y="2538328"/>
            <a:ext cx="334819" cy="334819"/>
          </a:xfrm>
          <a:custGeom>
            <a:avLst/>
            <a:gdLst/>
            <a:ahLst/>
            <a:cxnLst/>
            <a:rect r="r" b="b" t="t" l="l"/>
            <a:pathLst>
              <a:path h="334819" w="334819">
                <a:moveTo>
                  <a:pt x="0" y="0"/>
                </a:moveTo>
                <a:lnTo>
                  <a:pt x="334819" y="0"/>
                </a:lnTo>
                <a:lnTo>
                  <a:pt x="334819" y="334819"/>
                </a:lnTo>
                <a:lnTo>
                  <a:pt x="0" y="334819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5" id="35"/>
          <p:cNvSpPr txBox="true"/>
          <p:nvPr/>
        </p:nvSpPr>
        <p:spPr>
          <a:xfrm rot="0">
            <a:off x="1132387" y="2962128"/>
            <a:ext cx="6159645" cy="2336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820"/>
              </a:lnSpc>
              <a:spcBef>
                <a:spcPct val="0"/>
              </a:spcBef>
            </a:pPr>
            <a:r>
              <a: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Male die Satzteile, die zusammengehören, in der gleichen Farbe an.</a:t>
            </a:r>
          </a:p>
        </p:txBody>
      </p:sp>
      <p:grpSp>
        <p:nvGrpSpPr>
          <p:cNvPr name="Group 36" id="36"/>
          <p:cNvGrpSpPr/>
          <p:nvPr/>
        </p:nvGrpSpPr>
        <p:grpSpPr>
          <a:xfrm rot="0">
            <a:off x="3571555" y="8343914"/>
            <a:ext cx="1351579" cy="1062679"/>
            <a:chOff x="0" y="0"/>
            <a:chExt cx="1802105" cy="1416905"/>
          </a:xfrm>
        </p:grpSpPr>
        <p:sp>
          <p:nvSpPr>
            <p:cNvPr name="Freeform 37" id="37"/>
            <p:cNvSpPr/>
            <p:nvPr/>
          </p:nvSpPr>
          <p:spPr>
            <a:xfrm flipH="false" flipV="false" rot="5400000">
              <a:off x="192600" y="-192600"/>
              <a:ext cx="1416905" cy="1802105"/>
            </a:xfrm>
            <a:custGeom>
              <a:avLst/>
              <a:gdLst/>
              <a:ahLst/>
              <a:cxnLst/>
              <a:rect r="r" b="b" t="t" l="l"/>
              <a:pathLst>
                <a:path h="1802105" w="1416905">
                  <a:moveTo>
                    <a:pt x="0" y="0"/>
                  </a:moveTo>
                  <a:lnTo>
                    <a:pt x="1416905" y="0"/>
                  </a:lnTo>
                  <a:lnTo>
                    <a:pt x="1416905" y="1802105"/>
                  </a:lnTo>
                  <a:lnTo>
                    <a:pt x="0" y="1802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TextBox 38" id="38"/>
            <p:cNvSpPr txBox="true"/>
            <p:nvPr/>
          </p:nvSpPr>
          <p:spPr>
            <a:xfrm rot="0">
              <a:off x="110527" y="258176"/>
              <a:ext cx="1581052" cy="79071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619"/>
                </a:lnSpc>
              </a:pPr>
              <a:r>
                <a:rPr lang="en-US" sz="1156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Ich benutze </a:t>
              </a:r>
            </a:p>
            <a:p>
              <a:pPr algn="ctr">
                <a:lnSpc>
                  <a:spcPts val="1619"/>
                </a:lnSpc>
              </a:pPr>
              <a:r>
                <a:rPr lang="en-US" sz="1156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das Tablet nur dann ...</a:t>
              </a:r>
            </a:p>
          </p:txBody>
        </p:sp>
      </p:grpSp>
      <p:grpSp>
        <p:nvGrpSpPr>
          <p:cNvPr name="Group 39" id="39"/>
          <p:cNvGrpSpPr/>
          <p:nvPr/>
        </p:nvGrpSpPr>
        <p:grpSpPr>
          <a:xfrm rot="0">
            <a:off x="3609945" y="5581255"/>
            <a:ext cx="1569364" cy="1569364"/>
            <a:chOff x="0" y="0"/>
            <a:chExt cx="2092486" cy="2092486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2092486" cy="2092486"/>
            </a:xfrm>
            <a:custGeom>
              <a:avLst/>
              <a:gdLst/>
              <a:ahLst/>
              <a:cxnLst/>
              <a:rect r="r" b="b" t="t" l="l"/>
              <a:pathLst>
                <a:path h="2092486" w="2092486">
                  <a:moveTo>
                    <a:pt x="0" y="0"/>
                  </a:moveTo>
                  <a:lnTo>
                    <a:pt x="2092486" y="0"/>
                  </a:lnTo>
                  <a:lnTo>
                    <a:pt x="2092486" y="2092486"/>
                  </a:lnTo>
                  <a:lnTo>
                    <a:pt x="0" y="20924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/>
              <a:stretch>
                <a:fillRect l="0" t="0" r="0" b="0"/>
              </a:stretch>
            </a:blipFill>
          </p:spPr>
        </p:sp>
        <p:sp>
          <p:nvSpPr>
            <p:cNvPr name="TextBox 41" id="41"/>
            <p:cNvSpPr txBox="true"/>
            <p:nvPr/>
          </p:nvSpPr>
          <p:spPr>
            <a:xfrm rot="0">
              <a:off x="220812" y="645770"/>
              <a:ext cx="1697816" cy="76284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... benutze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ich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Kopfhörer.</a:t>
              </a: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2270944" y="3128083"/>
            <a:ext cx="1569364" cy="1569364"/>
            <a:chOff x="0" y="0"/>
            <a:chExt cx="2092486" cy="2092486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2092486" cy="2092486"/>
            </a:xfrm>
            <a:custGeom>
              <a:avLst/>
              <a:gdLst/>
              <a:ahLst/>
              <a:cxnLst/>
              <a:rect r="r" b="b" t="t" l="l"/>
              <a:pathLst>
                <a:path h="2092486" w="2092486">
                  <a:moveTo>
                    <a:pt x="0" y="0"/>
                  </a:moveTo>
                  <a:lnTo>
                    <a:pt x="2092486" y="0"/>
                  </a:lnTo>
                  <a:lnTo>
                    <a:pt x="2092486" y="2092486"/>
                  </a:lnTo>
                  <a:lnTo>
                    <a:pt x="0" y="20924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/>
              <a:stretch>
                <a:fillRect l="0" t="0" r="0" b="0"/>
              </a:stretch>
            </a:blipFill>
          </p:spPr>
        </p:sp>
        <p:sp>
          <p:nvSpPr>
            <p:cNvPr name="TextBox 44" id="44"/>
            <p:cNvSpPr txBox="true"/>
            <p:nvPr/>
          </p:nvSpPr>
          <p:spPr>
            <a:xfrm rot="0">
              <a:off x="197335" y="645769"/>
              <a:ext cx="1697816" cy="76284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... frage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ich die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Lehrkraft.</a:t>
              </a:r>
            </a:p>
          </p:txBody>
        </p:sp>
      </p:grpSp>
      <p:grpSp>
        <p:nvGrpSpPr>
          <p:cNvPr name="Group 45" id="45"/>
          <p:cNvGrpSpPr/>
          <p:nvPr/>
        </p:nvGrpSpPr>
        <p:grpSpPr>
          <a:xfrm rot="0">
            <a:off x="3524220" y="4288439"/>
            <a:ext cx="1655089" cy="1655089"/>
            <a:chOff x="0" y="0"/>
            <a:chExt cx="2206786" cy="2206786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2206786" cy="2206786"/>
            </a:xfrm>
            <a:custGeom>
              <a:avLst/>
              <a:gdLst/>
              <a:ahLst/>
              <a:cxnLst/>
              <a:rect r="r" b="b" t="t" l="l"/>
              <a:pathLst>
                <a:path h="2206786" w="2206786">
                  <a:moveTo>
                    <a:pt x="0" y="0"/>
                  </a:moveTo>
                  <a:lnTo>
                    <a:pt x="2206786" y="0"/>
                  </a:lnTo>
                  <a:lnTo>
                    <a:pt x="2206786" y="2206786"/>
                  </a:lnTo>
                  <a:lnTo>
                    <a:pt x="0" y="22067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/>
              <a:stretch>
                <a:fillRect l="0" t="0" r="0" b="0"/>
              </a:stretch>
            </a:blipFill>
          </p:spPr>
        </p:sp>
        <p:sp>
          <p:nvSpPr>
            <p:cNvPr name="TextBox 47" id="47"/>
            <p:cNvSpPr txBox="true"/>
            <p:nvPr/>
          </p:nvSpPr>
          <p:spPr>
            <a:xfrm rot="0">
              <a:off x="254485" y="448920"/>
              <a:ext cx="1697816" cy="127084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... die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für meine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Aufgaben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wichtig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sind.</a:t>
              </a:r>
            </a:p>
          </p:txBody>
        </p:sp>
      </p:grpSp>
      <p:grpSp>
        <p:nvGrpSpPr>
          <p:cNvPr name="Group 48" id="48"/>
          <p:cNvGrpSpPr/>
          <p:nvPr/>
        </p:nvGrpSpPr>
        <p:grpSpPr>
          <a:xfrm rot="0">
            <a:off x="1908414" y="8001812"/>
            <a:ext cx="1569364" cy="1569364"/>
            <a:chOff x="0" y="0"/>
            <a:chExt cx="2092486" cy="2092486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2092486" cy="2092486"/>
            </a:xfrm>
            <a:custGeom>
              <a:avLst/>
              <a:gdLst/>
              <a:ahLst/>
              <a:cxnLst/>
              <a:rect r="r" b="b" t="t" l="l"/>
              <a:pathLst>
                <a:path h="2092486" w="2092486">
                  <a:moveTo>
                    <a:pt x="0" y="0"/>
                  </a:moveTo>
                  <a:lnTo>
                    <a:pt x="2092486" y="0"/>
                  </a:lnTo>
                  <a:lnTo>
                    <a:pt x="2092486" y="2092486"/>
                  </a:lnTo>
                  <a:lnTo>
                    <a:pt x="0" y="20924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/>
              <a:stretch>
                <a:fillRect l="0" t="0" r="0" b="0"/>
              </a:stretch>
            </a:blipFill>
          </p:spPr>
        </p:sp>
        <p:sp>
          <p:nvSpPr>
            <p:cNvPr name="TextBox 50" id="50"/>
            <p:cNvSpPr txBox="true"/>
            <p:nvPr/>
          </p:nvSpPr>
          <p:spPr>
            <a:xfrm rot="0">
              <a:off x="197335" y="655743"/>
              <a:ext cx="1697816" cy="50884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...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niemandem.</a:t>
              </a:r>
            </a:p>
          </p:txBody>
        </p:sp>
      </p:grpSp>
      <p:grpSp>
        <p:nvGrpSpPr>
          <p:cNvPr name="Group 51" id="51"/>
          <p:cNvGrpSpPr/>
          <p:nvPr/>
        </p:nvGrpSpPr>
        <p:grpSpPr>
          <a:xfrm rot="0">
            <a:off x="5463280" y="6673016"/>
            <a:ext cx="1569364" cy="1569364"/>
            <a:chOff x="0" y="0"/>
            <a:chExt cx="2092486" cy="2092486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0" y="0"/>
              <a:ext cx="2092486" cy="2092486"/>
            </a:xfrm>
            <a:custGeom>
              <a:avLst/>
              <a:gdLst/>
              <a:ahLst/>
              <a:cxnLst/>
              <a:rect r="r" b="b" t="t" l="l"/>
              <a:pathLst>
                <a:path h="2092486" w="2092486">
                  <a:moveTo>
                    <a:pt x="0" y="0"/>
                  </a:moveTo>
                  <a:lnTo>
                    <a:pt x="2092486" y="0"/>
                  </a:lnTo>
                  <a:lnTo>
                    <a:pt x="2092486" y="2092486"/>
                  </a:lnTo>
                  <a:lnTo>
                    <a:pt x="0" y="20924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/>
              <a:stretch>
                <a:fillRect l="0" t="0" r="0" b="0"/>
              </a:stretch>
            </a:blipFill>
          </p:spPr>
        </p:sp>
        <p:sp>
          <p:nvSpPr>
            <p:cNvPr name="TextBox 53" id="53"/>
            <p:cNvSpPr txBox="true"/>
            <p:nvPr/>
          </p:nvSpPr>
          <p:spPr>
            <a:xfrm rot="0">
              <a:off x="203432" y="902153"/>
              <a:ext cx="1671590" cy="25149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16"/>
                </a:lnSpc>
              </a:pPr>
              <a:r>
                <a:rPr lang="en-US" sz="1083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... im Blick.</a:t>
              </a:r>
            </a:p>
          </p:txBody>
        </p:sp>
      </p:grpSp>
      <p:grpSp>
        <p:nvGrpSpPr>
          <p:cNvPr name="Group 54" id="54"/>
          <p:cNvGrpSpPr/>
          <p:nvPr/>
        </p:nvGrpSpPr>
        <p:grpSpPr>
          <a:xfrm rot="0">
            <a:off x="2253127" y="6698350"/>
            <a:ext cx="1569364" cy="1569364"/>
            <a:chOff x="0" y="0"/>
            <a:chExt cx="2092486" cy="2092486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2092486" cy="2092486"/>
            </a:xfrm>
            <a:custGeom>
              <a:avLst/>
              <a:gdLst/>
              <a:ahLst/>
              <a:cxnLst/>
              <a:rect r="r" b="b" t="t" l="l"/>
              <a:pathLst>
                <a:path h="2092486" w="2092486">
                  <a:moveTo>
                    <a:pt x="0" y="0"/>
                  </a:moveTo>
                  <a:lnTo>
                    <a:pt x="2092486" y="0"/>
                  </a:lnTo>
                  <a:lnTo>
                    <a:pt x="2092486" y="2092486"/>
                  </a:lnTo>
                  <a:lnTo>
                    <a:pt x="0" y="20924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/>
              <a:stretch>
                <a:fillRect l="0" t="0" r="0" b="0"/>
              </a:stretch>
            </a:blipFill>
          </p:spPr>
        </p:sp>
        <p:sp>
          <p:nvSpPr>
            <p:cNvPr name="TextBox 56" id="56"/>
            <p:cNvSpPr txBox="true"/>
            <p:nvPr/>
          </p:nvSpPr>
          <p:spPr>
            <a:xfrm rot="0">
              <a:off x="221092" y="638880"/>
              <a:ext cx="1664468" cy="76284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... gehe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sorgsam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damit um.</a:t>
              </a: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506652" y="5337706"/>
            <a:ext cx="1569364" cy="1569364"/>
            <a:chOff x="0" y="0"/>
            <a:chExt cx="2092486" cy="2092486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2092486" cy="2092486"/>
            </a:xfrm>
            <a:custGeom>
              <a:avLst/>
              <a:gdLst/>
              <a:ahLst/>
              <a:cxnLst/>
              <a:rect r="r" b="b" t="t" l="l"/>
              <a:pathLst>
                <a:path h="2092486" w="2092486">
                  <a:moveTo>
                    <a:pt x="0" y="0"/>
                  </a:moveTo>
                  <a:lnTo>
                    <a:pt x="2092486" y="0"/>
                  </a:lnTo>
                  <a:lnTo>
                    <a:pt x="2092486" y="2092486"/>
                  </a:lnTo>
                  <a:lnTo>
                    <a:pt x="0" y="20924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/>
              <a:stretch>
                <a:fillRect l="0" t="0" r="0" b="0"/>
              </a:stretch>
            </a:blipFill>
          </p:spPr>
        </p:sp>
        <p:sp>
          <p:nvSpPr>
            <p:cNvPr name="TextBox 59" id="59"/>
            <p:cNvSpPr txBox="true"/>
            <p:nvPr/>
          </p:nvSpPr>
          <p:spPr>
            <a:xfrm rot="0">
              <a:off x="205713" y="645770"/>
              <a:ext cx="1697816" cy="76284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... mache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ich nur mit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Erlaubnis.</a:t>
              </a:r>
            </a:p>
          </p:txBody>
        </p:sp>
      </p:grpSp>
      <p:grpSp>
        <p:nvGrpSpPr>
          <p:cNvPr name="Group 60" id="60"/>
          <p:cNvGrpSpPr/>
          <p:nvPr/>
        </p:nvGrpSpPr>
        <p:grpSpPr>
          <a:xfrm rot="0">
            <a:off x="1824047" y="4314390"/>
            <a:ext cx="1630778" cy="1477189"/>
            <a:chOff x="0" y="0"/>
            <a:chExt cx="2174370" cy="1969585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2174370" cy="1969585"/>
            </a:xfrm>
            <a:custGeom>
              <a:avLst/>
              <a:gdLst/>
              <a:ahLst/>
              <a:cxnLst/>
              <a:rect r="r" b="b" t="t" l="l"/>
              <a:pathLst>
                <a:path h="1969585" w="2174370">
                  <a:moveTo>
                    <a:pt x="0" y="0"/>
                  </a:moveTo>
                  <a:lnTo>
                    <a:pt x="2174370" y="0"/>
                  </a:lnTo>
                  <a:lnTo>
                    <a:pt x="2174370" y="1969585"/>
                  </a:lnTo>
                  <a:lnTo>
                    <a:pt x="0" y="1969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/>
              <a:stretch>
                <a:fillRect l="0" t="0" r="0" b="-10397"/>
              </a:stretch>
            </a:blipFill>
          </p:spPr>
        </p:sp>
        <p:sp>
          <p:nvSpPr>
            <p:cNvPr name="TextBox 62" id="62"/>
            <p:cNvSpPr txBox="true"/>
            <p:nvPr/>
          </p:nvSpPr>
          <p:spPr>
            <a:xfrm rot="0">
              <a:off x="264281" y="541318"/>
              <a:ext cx="1697816" cy="101684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... schließe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ich alle Apps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und melde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mich ab.</a:t>
              </a:r>
            </a:p>
          </p:txBody>
        </p:sp>
      </p:grpSp>
      <p:grpSp>
        <p:nvGrpSpPr>
          <p:cNvPr name="Group 63" id="63"/>
          <p:cNvGrpSpPr/>
          <p:nvPr/>
        </p:nvGrpSpPr>
        <p:grpSpPr>
          <a:xfrm rot="0">
            <a:off x="-392114" y="9492318"/>
            <a:ext cx="6247962" cy="510160"/>
            <a:chOff x="0" y="0"/>
            <a:chExt cx="8330616" cy="680213"/>
          </a:xfrm>
        </p:grpSpPr>
        <p:grpSp>
          <p:nvGrpSpPr>
            <p:cNvPr name="Group 64" id="64"/>
            <p:cNvGrpSpPr/>
            <p:nvPr/>
          </p:nvGrpSpPr>
          <p:grpSpPr>
            <a:xfrm rot="0">
              <a:off x="1530819" y="0"/>
              <a:ext cx="4655126" cy="680213"/>
              <a:chOff x="0" y="0"/>
              <a:chExt cx="1251219" cy="182830"/>
            </a:xfrm>
          </p:grpSpPr>
          <p:sp>
            <p:nvSpPr>
              <p:cNvPr name="Freeform 65" id="65"/>
              <p:cNvSpPr/>
              <p:nvPr/>
            </p:nvSpPr>
            <p:spPr>
              <a:xfrm flipH="false" flipV="false" rot="0">
                <a:off x="0" y="0"/>
                <a:ext cx="1251219" cy="182830"/>
              </a:xfrm>
              <a:custGeom>
                <a:avLst/>
                <a:gdLst/>
                <a:ahLst/>
                <a:cxnLst/>
                <a:rect r="r" b="b" t="t" l="l"/>
                <a:pathLst>
                  <a:path h="182830" w="1251219">
                    <a:moveTo>
                      <a:pt x="37697" y="0"/>
                    </a:moveTo>
                    <a:lnTo>
                      <a:pt x="1213522" y="0"/>
                    </a:lnTo>
                    <a:cubicBezTo>
                      <a:pt x="1234342" y="0"/>
                      <a:pt x="1251219" y="16877"/>
                      <a:pt x="1251219" y="37697"/>
                    </a:cubicBezTo>
                    <a:lnTo>
                      <a:pt x="1251219" y="145133"/>
                    </a:lnTo>
                    <a:cubicBezTo>
                      <a:pt x="1251219" y="165952"/>
                      <a:pt x="1234342" y="182830"/>
                      <a:pt x="1213522" y="182830"/>
                    </a:cubicBezTo>
                    <a:lnTo>
                      <a:pt x="37697" y="182830"/>
                    </a:lnTo>
                    <a:cubicBezTo>
                      <a:pt x="16877" y="182830"/>
                      <a:pt x="0" y="165952"/>
                      <a:pt x="0" y="145133"/>
                    </a:cubicBezTo>
                    <a:lnTo>
                      <a:pt x="0" y="37697"/>
                    </a:lnTo>
                    <a:cubicBezTo>
                      <a:pt x="0" y="16877"/>
                      <a:pt x="16877" y="0"/>
                      <a:pt x="37697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66" id="66"/>
              <p:cNvSpPr txBox="true"/>
              <p:nvPr/>
            </p:nvSpPr>
            <p:spPr>
              <a:xfrm>
                <a:off x="0" y="-38100"/>
                <a:ext cx="1251219" cy="22093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540"/>
                  </a:lnSpc>
                </a:pPr>
              </a:p>
            </p:txBody>
          </p:sp>
        </p:grpSp>
        <p:sp>
          <p:nvSpPr>
            <p:cNvPr name="TextBox 67" id="67"/>
            <p:cNvSpPr txBox="true"/>
            <p:nvPr/>
          </p:nvSpPr>
          <p:spPr>
            <a:xfrm rot="0">
              <a:off x="0" y="186702"/>
              <a:ext cx="8330616" cy="25484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Zu diesem AB gibt es einen Profiauftrag.</a:t>
              </a:r>
            </a:p>
          </p:txBody>
        </p:sp>
        <p:sp>
          <p:nvSpPr>
            <p:cNvPr name="Freeform 68" id="68"/>
            <p:cNvSpPr/>
            <p:nvPr/>
          </p:nvSpPr>
          <p:spPr>
            <a:xfrm flipH="false" flipV="false" rot="0">
              <a:off x="1643128" y="105144"/>
              <a:ext cx="536543" cy="456061"/>
            </a:xfrm>
            <a:custGeom>
              <a:avLst/>
              <a:gdLst/>
              <a:ahLst/>
              <a:cxnLst/>
              <a:rect r="r" b="b" t="t" l="l"/>
              <a:pathLst>
                <a:path h="456061" w="536543">
                  <a:moveTo>
                    <a:pt x="0" y="0"/>
                  </a:moveTo>
                  <a:lnTo>
                    <a:pt x="536542" y="0"/>
                  </a:lnTo>
                  <a:lnTo>
                    <a:pt x="536542" y="456061"/>
                  </a:lnTo>
                  <a:lnTo>
                    <a:pt x="0" y="4560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4"/>
              <a:stretch>
                <a:fillRect l="0" t="0" r="0" b="0"/>
              </a:stretch>
            </a:blipFill>
          </p:spPr>
        </p:sp>
      </p:grpSp>
      <p:grpSp>
        <p:nvGrpSpPr>
          <p:cNvPr name="Group 69" id="69"/>
          <p:cNvGrpSpPr/>
          <p:nvPr/>
        </p:nvGrpSpPr>
        <p:grpSpPr>
          <a:xfrm rot="0">
            <a:off x="963646" y="3233908"/>
            <a:ext cx="1351579" cy="1062679"/>
            <a:chOff x="0" y="0"/>
            <a:chExt cx="1802105" cy="1416905"/>
          </a:xfrm>
        </p:grpSpPr>
        <p:sp>
          <p:nvSpPr>
            <p:cNvPr name="Freeform 70" id="70"/>
            <p:cNvSpPr/>
            <p:nvPr/>
          </p:nvSpPr>
          <p:spPr>
            <a:xfrm flipH="false" flipV="false" rot="5400000">
              <a:off x="192600" y="-192600"/>
              <a:ext cx="1416905" cy="1802105"/>
            </a:xfrm>
            <a:custGeom>
              <a:avLst/>
              <a:gdLst/>
              <a:ahLst/>
              <a:cxnLst/>
              <a:rect r="r" b="b" t="t" l="l"/>
              <a:pathLst>
                <a:path h="1802105" w="1416905">
                  <a:moveTo>
                    <a:pt x="0" y="0"/>
                  </a:moveTo>
                  <a:lnTo>
                    <a:pt x="1416905" y="0"/>
                  </a:lnTo>
                  <a:lnTo>
                    <a:pt x="1416905" y="1802105"/>
                  </a:lnTo>
                  <a:lnTo>
                    <a:pt x="0" y="1802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TextBox 71" id="71"/>
            <p:cNvSpPr txBox="true"/>
            <p:nvPr/>
          </p:nvSpPr>
          <p:spPr>
            <a:xfrm rot="0">
              <a:off x="149312" y="307979"/>
              <a:ext cx="1503482" cy="76284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Mein </a:t>
              </a:r>
            </a:p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Passwort </a:t>
              </a:r>
            </a:p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verrate ich ...</a:t>
              </a: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4970693" y="7852020"/>
            <a:ext cx="1569364" cy="1569364"/>
            <a:chOff x="0" y="0"/>
            <a:chExt cx="2092486" cy="2092486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2092486" cy="2092486"/>
            </a:xfrm>
            <a:custGeom>
              <a:avLst/>
              <a:gdLst/>
              <a:ahLst/>
              <a:cxnLst/>
              <a:rect r="r" b="b" t="t" l="l"/>
              <a:pathLst>
                <a:path h="2092486" w="2092486">
                  <a:moveTo>
                    <a:pt x="0" y="0"/>
                  </a:moveTo>
                  <a:lnTo>
                    <a:pt x="2092486" y="0"/>
                  </a:lnTo>
                  <a:lnTo>
                    <a:pt x="2092486" y="2092486"/>
                  </a:lnTo>
                  <a:lnTo>
                    <a:pt x="0" y="20924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/>
              <a:stretch>
                <a:fillRect l="0" t="0" r="0" b="0"/>
              </a:stretch>
            </a:blipFill>
          </p:spPr>
        </p:sp>
        <p:sp>
          <p:nvSpPr>
            <p:cNvPr name="TextBox 74" id="74"/>
            <p:cNvSpPr txBox="true"/>
            <p:nvPr/>
          </p:nvSpPr>
          <p:spPr>
            <a:xfrm rot="0">
              <a:off x="197335" y="721870"/>
              <a:ext cx="1697816" cy="76284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... wenn es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erlaubt </a:t>
              </a:r>
            </a:p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ist.</a:t>
              </a:r>
            </a:p>
          </p:txBody>
        </p:sp>
      </p:grpSp>
      <p:grpSp>
        <p:nvGrpSpPr>
          <p:cNvPr name="Group 75" id="75"/>
          <p:cNvGrpSpPr/>
          <p:nvPr/>
        </p:nvGrpSpPr>
        <p:grpSpPr>
          <a:xfrm rot="0">
            <a:off x="879659" y="6889468"/>
            <a:ext cx="1351579" cy="1062679"/>
            <a:chOff x="0" y="0"/>
            <a:chExt cx="1802105" cy="1416905"/>
          </a:xfrm>
        </p:grpSpPr>
        <p:sp>
          <p:nvSpPr>
            <p:cNvPr name="Freeform 76" id="76"/>
            <p:cNvSpPr/>
            <p:nvPr/>
          </p:nvSpPr>
          <p:spPr>
            <a:xfrm flipH="false" flipV="false" rot="5400000">
              <a:off x="192600" y="-192600"/>
              <a:ext cx="1416905" cy="1802105"/>
            </a:xfrm>
            <a:custGeom>
              <a:avLst/>
              <a:gdLst/>
              <a:ahLst/>
              <a:cxnLst/>
              <a:rect r="r" b="b" t="t" l="l"/>
              <a:pathLst>
                <a:path h="1802105" w="1416905">
                  <a:moveTo>
                    <a:pt x="0" y="0"/>
                  </a:moveTo>
                  <a:lnTo>
                    <a:pt x="1416905" y="0"/>
                  </a:lnTo>
                  <a:lnTo>
                    <a:pt x="1416905" y="1802105"/>
                  </a:lnTo>
                  <a:lnTo>
                    <a:pt x="0" y="1802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TextBox 77" id="77"/>
            <p:cNvSpPr txBox="true"/>
            <p:nvPr/>
          </p:nvSpPr>
          <p:spPr>
            <a:xfrm rot="0">
              <a:off x="149312" y="180979"/>
              <a:ext cx="1503482" cy="101684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Bei </a:t>
              </a:r>
            </a:p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Problemen </a:t>
              </a:r>
            </a:p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oder Warnungen ...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2285629" y="5791579"/>
            <a:ext cx="1351579" cy="1062679"/>
            <a:chOff x="0" y="0"/>
            <a:chExt cx="1802105" cy="1416905"/>
          </a:xfrm>
        </p:grpSpPr>
        <p:sp>
          <p:nvSpPr>
            <p:cNvPr name="Freeform 79" id="79"/>
            <p:cNvSpPr/>
            <p:nvPr/>
          </p:nvSpPr>
          <p:spPr>
            <a:xfrm flipH="false" flipV="false" rot="5400000">
              <a:off x="192600" y="-192600"/>
              <a:ext cx="1416905" cy="1802105"/>
            </a:xfrm>
            <a:custGeom>
              <a:avLst/>
              <a:gdLst/>
              <a:ahLst/>
              <a:cxnLst/>
              <a:rect r="r" b="b" t="t" l="l"/>
              <a:pathLst>
                <a:path h="1802105" w="1416905">
                  <a:moveTo>
                    <a:pt x="0" y="0"/>
                  </a:moveTo>
                  <a:lnTo>
                    <a:pt x="1416905" y="0"/>
                  </a:lnTo>
                  <a:lnTo>
                    <a:pt x="1416905" y="1802105"/>
                  </a:lnTo>
                  <a:lnTo>
                    <a:pt x="0" y="1802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TextBox 80" id="80"/>
            <p:cNvSpPr txBox="true"/>
            <p:nvPr/>
          </p:nvSpPr>
          <p:spPr>
            <a:xfrm rot="0">
              <a:off x="172359" y="307979"/>
              <a:ext cx="1503482" cy="76284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Den Lade-</a:t>
              </a:r>
            </a:p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stand habe ich immer ...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615545" y="4420334"/>
            <a:ext cx="1351579" cy="1062679"/>
            <a:chOff x="0" y="0"/>
            <a:chExt cx="1802105" cy="1416905"/>
          </a:xfrm>
        </p:grpSpPr>
        <p:sp>
          <p:nvSpPr>
            <p:cNvPr name="Freeform 82" id="82"/>
            <p:cNvSpPr/>
            <p:nvPr/>
          </p:nvSpPr>
          <p:spPr>
            <a:xfrm flipH="false" flipV="false" rot="5400000">
              <a:off x="192600" y="-192600"/>
              <a:ext cx="1416905" cy="1802105"/>
            </a:xfrm>
            <a:custGeom>
              <a:avLst/>
              <a:gdLst/>
              <a:ahLst/>
              <a:cxnLst/>
              <a:rect r="r" b="b" t="t" l="l"/>
              <a:pathLst>
                <a:path h="1802105" w="1416905">
                  <a:moveTo>
                    <a:pt x="0" y="0"/>
                  </a:moveTo>
                  <a:lnTo>
                    <a:pt x="1416905" y="0"/>
                  </a:lnTo>
                  <a:lnTo>
                    <a:pt x="1416905" y="1802105"/>
                  </a:lnTo>
                  <a:lnTo>
                    <a:pt x="0" y="1802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TextBox 83" id="83"/>
            <p:cNvSpPr txBox="true"/>
            <p:nvPr/>
          </p:nvSpPr>
          <p:spPr>
            <a:xfrm rot="0">
              <a:off x="157690" y="307979"/>
              <a:ext cx="1503482" cy="76284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Wenn ich </a:t>
              </a:r>
            </a:p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etwas </a:t>
              </a:r>
            </a:p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anhöre ...</a:t>
              </a:r>
            </a:p>
          </p:txBody>
        </p:sp>
      </p:grpSp>
      <p:sp>
        <p:nvSpPr>
          <p:cNvPr name="TextBox 84" id="84"/>
          <p:cNvSpPr txBox="true"/>
          <p:nvPr/>
        </p:nvSpPr>
        <p:spPr>
          <a:xfrm rot="0">
            <a:off x="834765" y="10306663"/>
            <a:ext cx="1876123" cy="1437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Tablet-Kompass</a:t>
            </a:r>
            <a:r>
              <a:rPr lang="en-US" sz="8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800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GS </a:t>
            </a:r>
            <a:r>
              <a:rPr lang="en-US" sz="8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| Modul 1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5309900" y="10306663"/>
            <a:ext cx="1876123" cy="1437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120"/>
              </a:lnSpc>
            </a:pPr>
            <a:r>
              <a:rPr lang="en-US" sz="800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Kapitel </a:t>
            </a:r>
            <a:r>
              <a:rPr lang="en-US" sz="8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1.1 | Regeln für den Gebrauch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5237712" y="777636"/>
            <a:ext cx="1127611" cy="508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"/>
              </a:lnSpc>
            </a:pPr>
            <a:r>
              <a:rPr lang="en-US" sz="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Lass uns </a:t>
            </a:r>
          </a:p>
          <a:p>
            <a:pPr algn="ctr">
              <a:lnSpc>
                <a:spcPts val="1399"/>
              </a:lnSpc>
            </a:pPr>
            <a:r>
              <a:rPr lang="en-US" sz="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gleich </a:t>
            </a:r>
          </a:p>
          <a:p>
            <a:pPr algn="ctr">
              <a:lnSpc>
                <a:spcPts val="1399"/>
              </a:lnSpc>
            </a:pPr>
            <a:r>
              <a:rPr lang="en-US" sz="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loslegen, Ida!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1121191" y="2570075"/>
            <a:ext cx="1518245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Lexend Deca"/>
                <a:ea typeface="Lexend Deca"/>
                <a:cs typeface="Lexend Deca"/>
                <a:sym typeface="Lexend Deca"/>
              </a:rPr>
              <a:t>Jetzt bist du dran</a:t>
            </a:r>
          </a:p>
        </p:txBody>
      </p:sp>
      <p:grpSp>
        <p:nvGrpSpPr>
          <p:cNvPr name="Group 88" id="88"/>
          <p:cNvGrpSpPr/>
          <p:nvPr/>
        </p:nvGrpSpPr>
        <p:grpSpPr>
          <a:xfrm rot="0">
            <a:off x="3797083" y="3381426"/>
            <a:ext cx="1351579" cy="1062679"/>
            <a:chOff x="0" y="0"/>
            <a:chExt cx="1802105" cy="1416905"/>
          </a:xfrm>
        </p:grpSpPr>
        <p:sp>
          <p:nvSpPr>
            <p:cNvPr name="Freeform 89" id="89"/>
            <p:cNvSpPr/>
            <p:nvPr/>
          </p:nvSpPr>
          <p:spPr>
            <a:xfrm flipH="false" flipV="false" rot="5400000">
              <a:off x="192600" y="-192600"/>
              <a:ext cx="1416905" cy="1802105"/>
            </a:xfrm>
            <a:custGeom>
              <a:avLst/>
              <a:gdLst/>
              <a:ahLst/>
              <a:cxnLst/>
              <a:rect r="r" b="b" t="t" l="l"/>
              <a:pathLst>
                <a:path h="1802105" w="1416905">
                  <a:moveTo>
                    <a:pt x="0" y="0"/>
                  </a:moveTo>
                  <a:lnTo>
                    <a:pt x="1416905" y="0"/>
                  </a:lnTo>
                  <a:lnTo>
                    <a:pt x="1416905" y="1802105"/>
                  </a:lnTo>
                  <a:lnTo>
                    <a:pt x="0" y="1802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TextBox 90" id="90"/>
            <p:cNvSpPr txBox="true"/>
            <p:nvPr/>
          </p:nvSpPr>
          <p:spPr>
            <a:xfrm rot="0">
              <a:off x="149312" y="307979"/>
              <a:ext cx="1503482" cy="76284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Wenn ich mit meiner Arbeit fertig bin ...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DAGo2XBeYaI</dc:identifier>
  <dcterms:modified xsi:type="dcterms:W3CDTF">2011-08-01T06:04:30Z</dcterms:modified>
  <cp:revision>1</cp:revision>
  <dc:title>Tablet-Regeln</dc:title>
</cp:coreProperties>
</file>