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7556500" cy="106934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reneFlorentina" panose="020B0604020202020204" charset="0"/>
      <p:regular r:id="rId31"/>
    </p:embeddedFont>
    <p:embeddedFont>
      <p:font typeface="Lexend Deca" panose="020B0604020202020204" charset="0"/>
      <p:regular r:id="rId32"/>
    </p:embeddedFont>
    <p:embeddedFont>
      <p:font typeface="Poppins" panose="020B0604020202020204" charset="0"/>
      <p:regular r:id="rId33"/>
    </p:embeddedFont>
    <p:embeddedFont>
      <p:font typeface="Poppins Bold" panose="020B0604020202020204" charset="0"/>
      <p:regular r:id="rId34"/>
    </p:embeddedFont>
    <p:embeddedFont>
      <p:font typeface="Poppins Bold Italics" panose="020B0604020202020204" charset="0"/>
      <p:regular r:id="rId35"/>
    </p:embeddedFont>
    <p:embeddedFont>
      <p:font typeface="Poppins Italic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0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12.svg"/><Relationship Id="rId12" Type="http://schemas.openxmlformats.org/officeDocument/2006/relationships/image" Target="../media/image72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1.jpeg"/><Relationship Id="rId5" Type="http://schemas.openxmlformats.org/officeDocument/2006/relationships/image" Target="../media/image5.svg"/><Relationship Id="rId15" Type="http://schemas.openxmlformats.org/officeDocument/2006/relationships/image" Target="../media/image39.svg"/><Relationship Id="rId10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openxmlformats.org/officeDocument/2006/relationships/image" Target="../media/image69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2.png"/><Relationship Id="rId3" Type="http://schemas.openxmlformats.org/officeDocument/2006/relationships/image" Target="../media/image5.svg"/><Relationship Id="rId7" Type="http://schemas.openxmlformats.org/officeDocument/2006/relationships/image" Target="../media/image69.png"/><Relationship Id="rId12" Type="http://schemas.openxmlformats.org/officeDocument/2006/relationships/image" Target="../media/image78.png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7.svg"/><Relationship Id="rId5" Type="http://schemas.openxmlformats.org/officeDocument/2006/relationships/image" Target="../media/image12.svg"/><Relationship Id="rId15" Type="http://schemas.openxmlformats.org/officeDocument/2006/relationships/image" Target="../media/image38.png"/><Relationship Id="rId10" Type="http://schemas.openxmlformats.org/officeDocument/2006/relationships/image" Target="../media/image76.png"/><Relationship Id="rId4" Type="http://schemas.openxmlformats.org/officeDocument/2006/relationships/image" Target="../media/image11.png"/><Relationship Id="rId9" Type="http://schemas.openxmlformats.org/officeDocument/2006/relationships/image" Target="../media/image75.sv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39.svg"/><Relationship Id="rId12" Type="http://schemas.openxmlformats.org/officeDocument/2006/relationships/image" Target="../media/image10.sv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9.png"/><Relationship Id="rId5" Type="http://schemas.openxmlformats.org/officeDocument/2006/relationships/image" Target="../media/image5.svg"/><Relationship Id="rId15" Type="http://schemas.openxmlformats.org/officeDocument/2006/relationships/image" Target="../media/image16.png"/><Relationship Id="rId10" Type="http://schemas.openxmlformats.org/officeDocument/2006/relationships/image" Target="../media/image79.png"/><Relationship Id="rId4" Type="http://schemas.openxmlformats.org/officeDocument/2006/relationships/image" Target="../media/image4.png"/><Relationship Id="rId9" Type="http://schemas.openxmlformats.org/officeDocument/2006/relationships/image" Target="../media/image29.sv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11.png"/><Relationship Id="rId7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40.png"/><Relationship Id="rId4" Type="http://schemas.openxmlformats.org/officeDocument/2006/relationships/image" Target="../media/image12.svg"/><Relationship Id="rId9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85.png"/><Relationship Id="rId7" Type="http://schemas.openxmlformats.org/officeDocument/2006/relationships/image" Target="../media/image61.jpeg"/><Relationship Id="rId12" Type="http://schemas.openxmlformats.org/officeDocument/2006/relationships/image" Target="../media/image11.png"/><Relationship Id="rId17" Type="http://schemas.openxmlformats.org/officeDocument/2006/relationships/image" Target="../media/image71.jpeg"/><Relationship Id="rId2" Type="http://schemas.openxmlformats.org/officeDocument/2006/relationships/image" Target="../media/image2.png"/><Relationship Id="rId16" Type="http://schemas.openxmlformats.org/officeDocument/2006/relationships/image" Target="../media/image6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9.svg"/><Relationship Id="rId5" Type="http://schemas.openxmlformats.org/officeDocument/2006/relationships/image" Target="../media/image4.png"/><Relationship Id="rId15" Type="http://schemas.openxmlformats.org/officeDocument/2006/relationships/image" Target="../media/image87.svg"/><Relationship Id="rId10" Type="http://schemas.openxmlformats.org/officeDocument/2006/relationships/image" Target="../media/image38.png"/><Relationship Id="rId19" Type="http://schemas.openxmlformats.org/officeDocument/2006/relationships/image" Target="../media/image10.svg"/><Relationship Id="rId4" Type="http://schemas.openxmlformats.org/officeDocument/2006/relationships/image" Target="../media/image72.png"/><Relationship Id="rId9" Type="http://schemas.openxmlformats.org/officeDocument/2006/relationships/image" Target="../media/image29.svg"/><Relationship Id="rId1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23.png"/><Relationship Id="rId17" Type="http://schemas.openxmlformats.org/officeDocument/2006/relationships/image" Target="../media/image80.png"/><Relationship Id="rId2" Type="http://schemas.openxmlformats.org/officeDocument/2006/relationships/image" Target="../media/image2.png"/><Relationship Id="rId16" Type="http://schemas.openxmlformats.org/officeDocument/2006/relationships/image" Target="../media/image92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9.png"/><Relationship Id="rId5" Type="http://schemas.openxmlformats.org/officeDocument/2006/relationships/image" Target="../media/image16.png"/><Relationship Id="rId15" Type="http://schemas.openxmlformats.org/officeDocument/2006/relationships/image" Target="../media/image91.png"/><Relationship Id="rId23" Type="http://schemas.openxmlformats.org/officeDocument/2006/relationships/image" Target="../media/image71.jpeg"/><Relationship Id="rId10" Type="http://schemas.openxmlformats.org/officeDocument/2006/relationships/image" Target="../media/image89.svg"/><Relationship Id="rId19" Type="http://schemas.openxmlformats.org/officeDocument/2006/relationships/image" Target="../media/image38.png"/><Relationship Id="rId4" Type="http://schemas.openxmlformats.org/officeDocument/2006/relationships/image" Target="../media/image5.svg"/><Relationship Id="rId9" Type="http://schemas.openxmlformats.org/officeDocument/2006/relationships/image" Target="../media/image88.png"/><Relationship Id="rId14" Type="http://schemas.openxmlformats.org/officeDocument/2006/relationships/image" Target="../media/image90.png"/><Relationship Id="rId22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1.jpe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80.png"/><Relationship Id="rId12" Type="http://schemas.openxmlformats.org/officeDocument/2006/relationships/image" Target="../media/image72.png"/><Relationship Id="rId17" Type="http://schemas.openxmlformats.org/officeDocument/2006/relationships/image" Target="../media/image39.svg"/><Relationship Id="rId2" Type="http://schemas.openxmlformats.org/officeDocument/2006/relationships/image" Target="../media/image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9.png"/><Relationship Id="rId5" Type="http://schemas.openxmlformats.org/officeDocument/2006/relationships/image" Target="../media/image90.png"/><Relationship Id="rId15" Type="http://schemas.openxmlformats.org/officeDocument/2006/relationships/image" Target="../media/image10.svg"/><Relationship Id="rId10" Type="http://schemas.openxmlformats.org/officeDocument/2006/relationships/image" Target="../media/image16.png"/><Relationship Id="rId19" Type="http://schemas.openxmlformats.org/officeDocument/2006/relationships/image" Target="../media/image12.svg"/><Relationship Id="rId4" Type="http://schemas.openxmlformats.org/officeDocument/2006/relationships/image" Target="../media/image69.png"/><Relationship Id="rId9" Type="http://schemas.openxmlformats.org/officeDocument/2006/relationships/image" Target="../media/image15.png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4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93.png"/><Relationship Id="rId15" Type="http://schemas.openxmlformats.org/officeDocument/2006/relationships/image" Target="../media/image39.svg"/><Relationship Id="rId10" Type="http://schemas.openxmlformats.org/officeDocument/2006/relationships/image" Target="../media/image69.png"/><Relationship Id="rId4" Type="http://schemas.openxmlformats.org/officeDocument/2006/relationships/image" Target="../media/image5.svg"/><Relationship Id="rId9" Type="http://schemas.openxmlformats.org/officeDocument/2006/relationships/image" Target="../media/image18.sv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71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6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39.svg"/><Relationship Id="rId5" Type="http://schemas.openxmlformats.org/officeDocument/2006/relationships/image" Target="../media/image11.png"/><Relationship Id="rId15" Type="http://schemas.openxmlformats.org/officeDocument/2006/relationships/image" Target="../media/image29.svg"/><Relationship Id="rId10" Type="http://schemas.openxmlformats.org/officeDocument/2006/relationships/image" Target="../media/image38.png"/><Relationship Id="rId4" Type="http://schemas.openxmlformats.org/officeDocument/2006/relationships/image" Target="../media/image5.svg"/><Relationship Id="rId9" Type="http://schemas.openxmlformats.org/officeDocument/2006/relationships/image" Target="../media/image16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40.png"/><Relationship Id="rId4" Type="http://schemas.openxmlformats.org/officeDocument/2006/relationships/image" Target="../media/image12.svg"/><Relationship Id="rId9" Type="http://schemas.openxmlformats.org/officeDocument/2006/relationships/image" Target="../media/image2.png"/><Relationship Id="rId14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18" Type="http://schemas.openxmlformats.org/officeDocument/2006/relationships/image" Target="../media/image2.png"/><Relationship Id="rId3" Type="http://schemas.openxmlformats.org/officeDocument/2006/relationships/image" Target="../media/image29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17" Type="http://schemas.openxmlformats.org/officeDocument/2006/relationships/image" Target="../media/image100.png"/><Relationship Id="rId2" Type="http://schemas.openxmlformats.org/officeDocument/2006/relationships/image" Target="../media/image28.png"/><Relationship Id="rId16" Type="http://schemas.openxmlformats.org/officeDocument/2006/relationships/image" Target="../media/image9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8.svg"/><Relationship Id="rId5" Type="http://schemas.openxmlformats.org/officeDocument/2006/relationships/image" Target="../media/image5.svg"/><Relationship Id="rId15" Type="http://schemas.openxmlformats.org/officeDocument/2006/relationships/image" Target="../media/image39.svg"/><Relationship Id="rId10" Type="http://schemas.openxmlformats.org/officeDocument/2006/relationships/image" Target="../media/image97.png"/><Relationship Id="rId19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18" Type="http://schemas.openxmlformats.org/officeDocument/2006/relationships/image" Target="../media/image105.png"/><Relationship Id="rId3" Type="http://schemas.openxmlformats.org/officeDocument/2006/relationships/image" Target="../media/image72.png"/><Relationship Id="rId21" Type="http://schemas.openxmlformats.org/officeDocument/2006/relationships/image" Target="../media/image108.jpeg"/><Relationship Id="rId7" Type="http://schemas.openxmlformats.org/officeDocument/2006/relationships/image" Target="../media/image16.png"/><Relationship Id="rId12" Type="http://schemas.openxmlformats.org/officeDocument/2006/relationships/image" Target="../media/image101.png"/><Relationship Id="rId17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20" Type="http://schemas.openxmlformats.org/officeDocument/2006/relationships/image" Target="../media/image107.sv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svg"/><Relationship Id="rId15" Type="http://schemas.openxmlformats.org/officeDocument/2006/relationships/image" Target="../media/image103.png"/><Relationship Id="rId23" Type="http://schemas.openxmlformats.org/officeDocument/2006/relationships/image" Target="../media/image54.svg"/><Relationship Id="rId10" Type="http://schemas.openxmlformats.org/officeDocument/2006/relationships/image" Target="../media/image29.svg"/><Relationship Id="rId19" Type="http://schemas.openxmlformats.org/officeDocument/2006/relationships/image" Target="../media/image106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Relationship Id="rId14" Type="http://schemas.openxmlformats.org/officeDocument/2006/relationships/image" Target="../media/image102.png"/><Relationship Id="rId2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07.svg"/><Relationship Id="rId3" Type="http://schemas.openxmlformats.org/officeDocument/2006/relationships/image" Target="../media/image28.png"/><Relationship Id="rId21" Type="http://schemas.openxmlformats.org/officeDocument/2006/relationships/image" Target="../media/image54.svg"/><Relationship Id="rId7" Type="http://schemas.openxmlformats.org/officeDocument/2006/relationships/image" Target="../media/image103.png"/><Relationship Id="rId12" Type="http://schemas.openxmlformats.org/officeDocument/2006/relationships/image" Target="../media/image12.svg"/><Relationship Id="rId1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11.png"/><Relationship Id="rId10" Type="http://schemas.openxmlformats.org/officeDocument/2006/relationships/image" Target="../media/image105.png"/><Relationship Id="rId19" Type="http://schemas.openxmlformats.org/officeDocument/2006/relationships/image" Target="../media/image112.jpeg"/><Relationship Id="rId4" Type="http://schemas.openxmlformats.org/officeDocument/2006/relationships/image" Target="../media/image29.svg"/><Relationship Id="rId9" Type="http://schemas.openxmlformats.org/officeDocument/2006/relationships/image" Target="../media/image110.png"/><Relationship Id="rId1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4.png"/><Relationship Id="rId18" Type="http://schemas.openxmlformats.org/officeDocument/2006/relationships/image" Target="../media/image104.png"/><Relationship Id="rId3" Type="http://schemas.openxmlformats.org/officeDocument/2006/relationships/oleObject" Target="../embeddings/oleObject4.bin"/><Relationship Id="rId21" Type="http://schemas.openxmlformats.org/officeDocument/2006/relationships/image" Target="../media/image116.jpeg"/><Relationship Id="rId7" Type="http://schemas.openxmlformats.org/officeDocument/2006/relationships/image" Target="../media/image2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png"/><Relationship Id="rId20" Type="http://schemas.openxmlformats.org/officeDocument/2006/relationships/image" Target="../media/image107.sv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svg"/><Relationship Id="rId11" Type="http://schemas.openxmlformats.org/officeDocument/2006/relationships/image" Target="../media/image11.png"/><Relationship Id="rId5" Type="http://schemas.openxmlformats.org/officeDocument/2006/relationships/image" Target="../media/image28.png"/><Relationship Id="rId15" Type="http://schemas.openxmlformats.org/officeDocument/2006/relationships/image" Target="../media/image115.svg"/><Relationship Id="rId23" Type="http://schemas.openxmlformats.org/officeDocument/2006/relationships/image" Target="../media/image54.svg"/><Relationship Id="rId10" Type="http://schemas.openxmlformats.org/officeDocument/2006/relationships/image" Target="../media/image105.png"/><Relationship Id="rId19" Type="http://schemas.openxmlformats.org/officeDocument/2006/relationships/image" Target="../media/image106.png"/><Relationship Id="rId4" Type="http://schemas.openxmlformats.org/officeDocument/2006/relationships/image" Target="../media/image113.png"/><Relationship Id="rId9" Type="http://schemas.openxmlformats.org/officeDocument/2006/relationships/image" Target="../media/image102.png"/><Relationship Id="rId14" Type="http://schemas.openxmlformats.org/officeDocument/2006/relationships/image" Target="../media/image114.png"/><Relationship Id="rId22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1.png"/><Relationship Id="rId18" Type="http://schemas.openxmlformats.org/officeDocument/2006/relationships/image" Target="../media/image107.svg"/><Relationship Id="rId3" Type="http://schemas.openxmlformats.org/officeDocument/2006/relationships/image" Target="../media/image28.png"/><Relationship Id="rId21" Type="http://schemas.openxmlformats.org/officeDocument/2006/relationships/image" Target="../media/image54.svg"/><Relationship Id="rId7" Type="http://schemas.openxmlformats.org/officeDocument/2006/relationships/image" Target="../media/image102.png"/><Relationship Id="rId12" Type="http://schemas.openxmlformats.org/officeDocument/2006/relationships/image" Target="../media/image117.png"/><Relationship Id="rId1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.png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3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15" Type="http://schemas.openxmlformats.org/officeDocument/2006/relationships/image" Target="../media/image40.png"/><Relationship Id="rId10" Type="http://schemas.openxmlformats.org/officeDocument/2006/relationships/image" Target="../media/image12.svg"/><Relationship Id="rId19" Type="http://schemas.openxmlformats.org/officeDocument/2006/relationships/image" Target="../media/image118.jpeg"/><Relationship Id="rId4" Type="http://schemas.openxmlformats.org/officeDocument/2006/relationships/image" Target="../media/image29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2.svg"/><Relationship Id="rId21" Type="http://schemas.openxmlformats.org/officeDocument/2006/relationships/image" Target="../media/image29.sv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1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22.sv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4.svg"/><Relationship Id="rId5" Type="http://schemas.openxmlformats.org/officeDocument/2006/relationships/image" Target="../media/image35.png"/><Relationship Id="rId15" Type="http://schemas.openxmlformats.org/officeDocument/2006/relationships/image" Target="../media/image21.png"/><Relationship Id="rId10" Type="http://schemas.openxmlformats.org/officeDocument/2006/relationships/image" Target="../media/image23.png"/><Relationship Id="rId19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26.sv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12" Type="http://schemas.openxmlformats.org/officeDocument/2006/relationships/image" Target="../media/image2.png"/><Relationship Id="rId17" Type="http://schemas.openxmlformats.org/officeDocument/2006/relationships/image" Target="../media/image46.png"/><Relationship Id="rId2" Type="http://schemas.openxmlformats.org/officeDocument/2006/relationships/image" Target="../media/image37.jpe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6.png"/><Relationship Id="rId5" Type="http://schemas.openxmlformats.org/officeDocument/2006/relationships/image" Target="../media/image38.png"/><Relationship Id="rId15" Type="http://schemas.openxmlformats.org/officeDocument/2006/relationships/image" Target="../media/image28.png"/><Relationship Id="rId10" Type="http://schemas.openxmlformats.org/officeDocument/2006/relationships/image" Target="../media/image43.png"/><Relationship Id="rId4" Type="http://schemas.openxmlformats.org/officeDocument/2006/relationships/image" Target="../media/image10.sv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2.png"/><Relationship Id="rId18" Type="http://schemas.openxmlformats.org/officeDocument/2006/relationships/image" Target="../media/image57.png"/><Relationship Id="rId3" Type="http://schemas.openxmlformats.org/officeDocument/2006/relationships/image" Target="../media/image12.svg"/><Relationship Id="rId21" Type="http://schemas.openxmlformats.org/officeDocument/2006/relationships/image" Target="../media/image60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6.svg"/><Relationship Id="rId2" Type="http://schemas.openxmlformats.org/officeDocument/2006/relationships/image" Target="../media/image1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10.svg"/><Relationship Id="rId15" Type="http://schemas.openxmlformats.org/officeDocument/2006/relationships/image" Target="../media/image54.svg"/><Relationship Id="rId10" Type="http://schemas.openxmlformats.org/officeDocument/2006/relationships/image" Target="../media/image50.svg"/><Relationship Id="rId19" Type="http://schemas.openxmlformats.org/officeDocument/2006/relationships/image" Target="../media/image58.svg"/><Relationship Id="rId4" Type="http://schemas.openxmlformats.org/officeDocument/2006/relationships/image" Target="../media/image9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Relationship Id="rId2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jpeg"/><Relationship Id="rId3" Type="http://schemas.openxmlformats.org/officeDocument/2006/relationships/image" Target="../media/image15.png"/><Relationship Id="rId7" Type="http://schemas.openxmlformats.org/officeDocument/2006/relationships/image" Target="../media/image58.svg"/><Relationship Id="rId12" Type="http://schemas.openxmlformats.org/officeDocument/2006/relationships/image" Target="../media/image1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1.png"/><Relationship Id="rId5" Type="http://schemas.openxmlformats.org/officeDocument/2006/relationships/image" Target="../media/image56.svg"/><Relationship Id="rId10" Type="http://schemas.openxmlformats.org/officeDocument/2006/relationships/image" Target="../media/image2.png"/><Relationship Id="rId4" Type="http://schemas.openxmlformats.org/officeDocument/2006/relationships/image" Target="../media/image55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0.svg"/><Relationship Id="rId3" Type="http://schemas.openxmlformats.org/officeDocument/2006/relationships/image" Target="../media/image37.jpeg"/><Relationship Id="rId7" Type="http://schemas.openxmlformats.org/officeDocument/2006/relationships/image" Target="../media/image65.jpeg"/><Relationship Id="rId12" Type="http://schemas.openxmlformats.org/officeDocument/2006/relationships/image" Target="../media/image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2.png"/><Relationship Id="rId5" Type="http://schemas.openxmlformats.org/officeDocument/2006/relationships/image" Target="../media/image63.jpeg"/><Relationship Id="rId10" Type="http://schemas.openxmlformats.org/officeDocument/2006/relationships/image" Target="../media/image8.png"/><Relationship Id="rId4" Type="http://schemas.openxmlformats.org/officeDocument/2006/relationships/image" Target="../media/image6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7.jpeg"/><Relationship Id="rId7" Type="http://schemas.openxmlformats.org/officeDocument/2006/relationships/image" Target="../media/image65.jpeg"/><Relationship Id="rId12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9.png"/><Relationship Id="rId5" Type="http://schemas.openxmlformats.org/officeDocument/2006/relationships/image" Target="../media/image63.jpeg"/><Relationship Id="rId10" Type="http://schemas.openxmlformats.org/officeDocument/2006/relationships/image" Target="../media/image12.svg"/><Relationship Id="rId4" Type="http://schemas.openxmlformats.org/officeDocument/2006/relationships/image" Target="../media/image6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10" y="1853066"/>
            <a:ext cx="5976380" cy="5989490"/>
            <a:chOff x="0" y="0"/>
            <a:chExt cx="2141800" cy="21464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1800" cy="2146498"/>
            </a:xfrm>
            <a:custGeom>
              <a:avLst/>
              <a:gdLst/>
              <a:ahLst/>
              <a:cxnLst/>
              <a:rect l="l" t="t" r="r" b="b"/>
              <a:pathLst>
                <a:path w="2141800" h="2146498">
                  <a:moveTo>
                    <a:pt x="47931" y="0"/>
                  </a:moveTo>
                  <a:lnTo>
                    <a:pt x="2093869" y="0"/>
                  </a:lnTo>
                  <a:cubicBezTo>
                    <a:pt x="2106581" y="0"/>
                    <a:pt x="2118772" y="5050"/>
                    <a:pt x="2127761" y="14039"/>
                  </a:cubicBezTo>
                  <a:cubicBezTo>
                    <a:pt x="2136750" y="23027"/>
                    <a:pt x="2141800" y="35219"/>
                    <a:pt x="2141800" y="47931"/>
                  </a:cubicBezTo>
                  <a:lnTo>
                    <a:pt x="2141800" y="2098567"/>
                  </a:lnTo>
                  <a:cubicBezTo>
                    <a:pt x="2141800" y="2111279"/>
                    <a:pt x="2136750" y="2123471"/>
                    <a:pt x="2127761" y="2132460"/>
                  </a:cubicBezTo>
                  <a:cubicBezTo>
                    <a:pt x="2118772" y="2141448"/>
                    <a:pt x="2106581" y="2146498"/>
                    <a:pt x="2093869" y="2146498"/>
                  </a:cubicBezTo>
                  <a:lnTo>
                    <a:pt x="47931" y="2146498"/>
                  </a:lnTo>
                  <a:cubicBezTo>
                    <a:pt x="35219" y="2146498"/>
                    <a:pt x="23027" y="2141448"/>
                    <a:pt x="14039" y="2132460"/>
                  </a:cubicBezTo>
                  <a:cubicBezTo>
                    <a:pt x="5050" y="2123471"/>
                    <a:pt x="0" y="2111279"/>
                    <a:pt x="0" y="2098567"/>
                  </a:cubicBezTo>
                  <a:lnTo>
                    <a:pt x="0" y="47931"/>
                  </a:lnTo>
                  <a:cubicBezTo>
                    <a:pt x="0" y="35219"/>
                    <a:pt x="5050" y="23027"/>
                    <a:pt x="14039" y="14039"/>
                  </a:cubicBezTo>
                  <a:cubicBezTo>
                    <a:pt x="23027" y="5050"/>
                    <a:pt x="35219" y="0"/>
                    <a:pt x="479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41800" cy="2184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5728" y="1853066"/>
            <a:ext cx="4968545" cy="4968545"/>
          </a:xfrm>
          <a:custGeom>
            <a:avLst/>
            <a:gdLst/>
            <a:ahLst/>
            <a:cxnLst/>
            <a:rect l="l" t="t" r="r" b="b"/>
            <a:pathLst>
              <a:path w="4968545" h="4968545">
                <a:moveTo>
                  <a:pt x="0" y="0"/>
                </a:moveTo>
                <a:lnTo>
                  <a:pt x="4968544" y="0"/>
                </a:lnTo>
                <a:lnTo>
                  <a:pt x="4968544" y="4968545"/>
                </a:lnTo>
                <a:lnTo>
                  <a:pt x="0" y="496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8000" y="7296412"/>
            <a:ext cx="7337350" cy="3011735"/>
            <a:chOff x="0" y="0"/>
            <a:chExt cx="16678730" cy="6846058"/>
          </a:xfrm>
        </p:grpSpPr>
        <p:sp>
          <p:nvSpPr>
            <p:cNvPr id="7" name="Freeform 7"/>
            <p:cNvSpPr/>
            <p:nvPr/>
          </p:nvSpPr>
          <p:spPr>
            <a:xfrm>
              <a:off x="961909" y="544707"/>
              <a:ext cx="14754911" cy="4051628"/>
            </a:xfrm>
            <a:custGeom>
              <a:avLst/>
              <a:gdLst/>
              <a:ahLst/>
              <a:cxnLst/>
              <a:rect l="l" t="t" r="r" b="b"/>
              <a:pathLst>
                <a:path w="14754911" h="4051628">
                  <a:moveTo>
                    <a:pt x="193415" y="0"/>
                  </a:moveTo>
                  <a:lnTo>
                    <a:pt x="14561497" y="0"/>
                  </a:lnTo>
                  <a:cubicBezTo>
                    <a:pt x="14612793" y="0"/>
                    <a:pt x="14661988" y="20378"/>
                    <a:pt x="14698262" y="56650"/>
                  </a:cubicBezTo>
                  <a:cubicBezTo>
                    <a:pt x="14734534" y="92922"/>
                    <a:pt x="14754912" y="142118"/>
                    <a:pt x="14754912" y="193415"/>
                  </a:cubicBezTo>
                  <a:lnTo>
                    <a:pt x="14754912" y="3858213"/>
                  </a:lnTo>
                  <a:cubicBezTo>
                    <a:pt x="14754912" y="3965033"/>
                    <a:pt x="14668317" y="4051628"/>
                    <a:pt x="14561497" y="4051628"/>
                  </a:cubicBezTo>
                  <a:lnTo>
                    <a:pt x="193415" y="4051628"/>
                  </a:lnTo>
                  <a:cubicBezTo>
                    <a:pt x="86595" y="4051628"/>
                    <a:pt x="0" y="3965033"/>
                    <a:pt x="0" y="3858213"/>
                  </a:cubicBezTo>
                  <a:lnTo>
                    <a:pt x="0" y="193415"/>
                  </a:lnTo>
                  <a:cubicBezTo>
                    <a:pt x="0" y="86595"/>
                    <a:pt x="86595" y="0"/>
                    <a:pt x="193415" y="0"/>
                  </a:cubicBezTo>
                  <a:close/>
                </a:path>
              </a:pathLst>
            </a:custGeom>
            <a:solidFill>
              <a:srgbClr val="D9D9D9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756000" y="8111886"/>
            <a:ext cx="5846972" cy="883375"/>
            <a:chOff x="0" y="0"/>
            <a:chExt cx="7795962" cy="1177833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6581700" cy="46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Dieses Heft gehört: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3290886" y="394667"/>
              <a:ext cx="4505041" cy="1270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47747" y="696292"/>
              <a:ext cx="6581700" cy="46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Klasse: 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3290850" y="1152433"/>
              <a:ext cx="4505077" cy="1270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341759" y="9936000"/>
            <a:ext cx="8906061" cy="372147"/>
            <a:chOff x="0" y="0"/>
            <a:chExt cx="11874748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715940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896685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Version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1.0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911" y="108000"/>
            <a:ext cx="7174843" cy="10503254"/>
            <a:chOff x="0" y="0"/>
            <a:chExt cx="9566457" cy="14004338"/>
          </a:xfrm>
        </p:grpSpPr>
        <p:grpSp>
          <p:nvGrpSpPr>
            <p:cNvPr id="3" name="Group 3"/>
            <p:cNvGrpSpPr/>
            <p:nvPr/>
          </p:nvGrpSpPr>
          <p:grpSpPr>
            <a:xfrm>
              <a:off x="354818" y="290987"/>
              <a:ext cx="9211639" cy="13002216"/>
              <a:chOff x="0" y="0"/>
              <a:chExt cx="2475933" cy="3494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494775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494775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472364"/>
                    </a:lnTo>
                    <a:cubicBezTo>
                      <a:pt x="2475933" y="3478307"/>
                      <a:pt x="2473571" y="3484008"/>
                      <a:pt x="2469368" y="3488211"/>
                    </a:cubicBezTo>
                    <a:cubicBezTo>
                      <a:pt x="2465165" y="3492414"/>
                      <a:pt x="2459465" y="3494775"/>
                      <a:pt x="2453521" y="3494775"/>
                    </a:cubicBezTo>
                    <a:lnTo>
                      <a:pt x="22412" y="3494775"/>
                    </a:lnTo>
                    <a:cubicBezTo>
                      <a:pt x="16468" y="3494775"/>
                      <a:pt x="10767" y="3492414"/>
                      <a:pt x="6564" y="3488211"/>
                    </a:cubicBezTo>
                    <a:cubicBezTo>
                      <a:pt x="2361" y="3484008"/>
                      <a:pt x="0" y="3478307"/>
                      <a:pt x="0" y="3472364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233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zum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Schreiben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54818" y="290987"/>
              <a:ext cx="9200205" cy="2305970"/>
              <a:chOff x="0" y="0"/>
              <a:chExt cx="2481861" cy="6220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81861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81861" h="622062">
                    <a:moveTo>
                      <a:pt x="22440" y="0"/>
                    </a:moveTo>
                    <a:lnTo>
                      <a:pt x="2459421" y="0"/>
                    </a:lnTo>
                    <a:cubicBezTo>
                      <a:pt x="2471814" y="0"/>
                      <a:pt x="2481861" y="10047"/>
                      <a:pt x="2481861" y="22440"/>
                    </a:cubicBezTo>
                    <a:lnTo>
                      <a:pt x="2481861" y="599622"/>
                    </a:lnTo>
                    <a:cubicBezTo>
                      <a:pt x="2481861" y="612015"/>
                      <a:pt x="2471814" y="622062"/>
                      <a:pt x="2459421" y="622062"/>
                    </a:cubicBezTo>
                    <a:lnTo>
                      <a:pt x="22440" y="622062"/>
                    </a:lnTo>
                    <a:cubicBezTo>
                      <a:pt x="16488" y="622062"/>
                      <a:pt x="10781" y="619698"/>
                      <a:pt x="6572" y="615489"/>
                    </a:cubicBezTo>
                    <a:cubicBezTo>
                      <a:pt x="2364" y="611281"/>
                      <a:pt x="0" y="605573"/>
                      <a:pt x="0" y="599622"/>
                    </a:cubicBezTo>
                    <a:lnTo>
                      <a:pt x="0" y="22440"/>
                    </a:lnTo>
                    <a:cubicBezTo>
                      <a:pt x="0" y="16488"/>
                      <a:pt x="2364" y="10781"/>
                      <a:pt x="6572" y="6572"/>
                    </a:cubicBezTo>
                    <a:cubicBezTo>
                      <a:pt x="10781" y="2364"/>
                      <a:pt x="16488" y="0"/>
                      <a:pt x="2244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81861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9878" y="2251105"/>
              <a:ext cx="9181519" cy="418426"/>
              <a:chOff x="0" y="0"/>
              <a:chExt cx="2467837" cy="11246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67837" cy="112466"/>
              </a:xfrm>
              <a:custGeom>
                <a:avLst/>
                <a:gdLst/>
                <a:ahLst/>
                <a:cxnLst/>
                <a:rect l="l" t="t" r="r" b="b"/>
                <a:pathLst>
                  <a:path w="2467837" h="112466">
                    <a:moveTo>
                      <a:pt x="0" y="0"/>
                    </a:moveTo>
                    <a:lnTo>
                      <a:pt x="2467837" y="0"/>
                    </a:lnTo>
                    <a:lnTo>
                      <a:pt x="2467837" y="112466"/>
                    </a:lnTo>
                    <a:lnTo>
                      <a:pt x="0" y="1124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67837" cy="1410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842401" y="664372"/>
              <a:ext cx="8334631" cy="69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Schuleigene Apps</a:t>
              </a:r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6642986" y="0"/>
              <a:ext cx="2820978" cy="2475055"/>
            </a:xfrm>
            <a:custGeom>
              <a:avLst/>
              <a:gdLst/>
              <a:ahLst/>
              <a:cxnLst/>
              <a:rect l="l" t="t" r="r" b="b"/>
              <a:pathLst>
                <a:path w="2820978" h="2475055">
                  <a:moveTo>
                    <a:pt x="2820978" y="0"/>
                  </a:moveTo>
                  <a:lnTo>
                    <a:pt x="0" y="0"/>
                  </a:lnTo>
                  <a:lnTo>
                    <a:pt x="0" y="2475055"/>
                  </a:lnTo>
                  <a:lnTo>
                    <a:pt x="2820978" y="2475055"/>
                  </a:lnTo>
                  <a:lnTo>
                    <a:pt x="282097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7054011" y="430468"/>
              <a:ext cx="2088211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 unserer Schule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haben wir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verschiedene Apps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unseren Unterricht.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22755" y="3776826"/>
              <a:ext cx="8523426" cy="58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6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Welche Apps benutzt du für was? Male die richtigen Icons dazu.</a:t>
              </a:r>
            </a:p>
            <a:p>
              <a:pPr algn="l">
                <a:lnSpc>
                  <a:spcPts val="186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Schreibe jeweils ein Unterrichtsfach darunter, in dem du diese App nutzen kannst.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722755" y="4721348"/>
              <a:ext cx="1049802" cy="1049802"/>
              <a:chOff x="0" y="0"/>
              <a:chExt cx="282169" cy="28216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576387" y="4740398"/>
              <a:ext cx="1049802" cy="1049802"/>
              <a:chOff x="0" y="0"/>
              <a:chExt cx="282169" cy="28216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430020" y="4740398"/>
              <a:ext cx="1049802" cy="1049802"/>
              <a:chOff x="0" y="0"/>
              <a:chExt cx="282169" cy="28216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326806" y="4721348"/>
              <a:ext cx="1049802" cy="1049802"/>
              <a:chOff x="0" y="0"/>
              <a:chExt cx="282169" cy="28216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8127230" y="4721348"/>
              <a:ext cx="1049802" cy="1049802"/>
              <a:chOff x="0" y="0"/>
              <a:chExt cx="282169" cy="28216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AutoShape 31"/>
            <p:cNvSpPr/>
            <p:nvPr/>
          </p:nvSpPr>
          <p:spPr>
            <a:xfrm>
              <a:off x="642035" y="712073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2502424" y="711438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4356056" y="710803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6223551" y="710168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7921880" y="7088987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694650" y="11424916"/>
              <a:ext cx="8658554" cy="1347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bist App-Erfinder!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Aufgabe sollte 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deine App haben? 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nennst du sie?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386079" y="8812399"/>
              <a:ext cx="1049802" cy="1049802"/>
              <a:chOff x="0" y="0"/>
              <a:chExt cx="282169" cy="28216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0" name="AutoShape 40"/>
            <p:cNvSpPr/>
            <p:nvPr/>
          </p:nvSpPr>
          <p:spPr>
            <a:xfrm>
              <a:off x="1247655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625644" y="7900962"/>
              <a:ext cx="8658554" cy="555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9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noch drei weitere Apps auf dem Tablet.</a:t>
              </a:r>
            </a:p>
            <a:p>
              <a:pPr algn="l">
                <a:lnSpc>
                  <a:spcPts val="169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 und beschrifte sie.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3848450" y="11376260"/>
              <a:ext cx="1631371" cy="1501760"/>
              <a:chOff x="0" y="0"/>
              <a:chExt cx="438485" cy="40364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38485" cy="403648"/>
              </a:xfrm>
              <a:custGeom>
                <a:avLst/>
                <a:gdLst/>
                <a:ahLst/>
                <a:cxnLst/>
                <a:rect l="l" t="t" r="r" b="b"/>
                <a:pathLst>
                  <a:path w="438485" h="403648">
                    <a:moveTo>
                      <a:pt x="63275" y="0"/>
                    </a:moveTo>
                    <a:lnTo>
                      <a:pt x="375210" y="0"/>
                    </a:lnTo>
                    <a:cubicBezTo>
                      <a:pt x="391991" y="0"/>
                      <a:pt x="408086" y="6666"/>
                      <a:pt x="419952" y="18533"/>
                    </a:cubicBezTo>
                    <a:cubicBezTo>
                      <a:pt x="431819" y="30399"/>
                      <a:pt x="438485" y="46494"/>
                      <a:pt x="438485" y="63275"/>
                    </a:cubicBezTo>
                    <a:lnTo>
                      <a:pt x="438485" y="340372"/>
                    </a:lnTo>
                    <a:cubicBezTo>
                      <a:pt x="438485" y="357154"/>
                      <a:pt x="431819" y="373248"/>
                      <a:pt x="419952" y="385115"/>
                    </a:cubicBezTo>
                    <a:cubicBezTo>
                      <a:pt x="408086" y="396981"/>
                      <a:pt x="391991" y="403648"/>
                      <a:pt x="375210" y="403648"/>
                    </a:cubicBezTo>
                    <a:lnTo>
                      <a:pt x="63275" y="403648"/>
                    </a:lnTo>
                    <a:cubicBezTo>
                      <a:pt x="46494" y="403648"/>
                      <a:pt x="30399" y="396981"/>
                      <a:pt x="18533" y="385115"/>
                    </a:cubicBezTo>
                    <a:cubicBezTo>
                      <a:pt x="6666" y="373248"/>
                      <a:pt x="0" y="357154"/>
                      <a:pt x="0" y="340372"/>
                    </a:cubicBezTo>
                    <a:lnTo>
                      <a:pt x="0" y="63275"/>
                    </a:lnTo>
                    <a:cubicBezTo>
                      <a:pt x="0" y="46494"/>
                      <a:pt x="6666" y="30399"/>
                      <a:pt x="18533" y="18533"/>
                    </a:cubicBezTo>
                    <a:cubicBezTo>
                      <a:pt x="30399" y="6666"/>
                      <a:pt x="46494" y="0"/>
                      <a:pt x="63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438485" cy="4322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5" name="AutoShape 45"/>
            <p:cNvSpPr/>
            <p:nvPr/>
          </p:nvSpPr>
          <p:spPr>
            <a:xfrm>
              <a:off x="6203993" y="12736213"/>
              <a:ext cx="2758097" cy="635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6203993" y="11951861"/>
              <a:ext cx="2758097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3315863"/>
              <a:ext cx="4767457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668804" y="327362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219803" y="13508142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884860" y="1365089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642986" y="13650897"/>
              <a:ext cx="2908412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6092690" y="1017388"/>
              <a:ext cx="1100591" cy="1567918"/>
            </a:xfrm>
            <a:custGeom>
              <a:avLst/>
              <a:gdLst/>
              <a:ahLst/>
              <a:cxnLst/>
              <a:rect l="l" t="t" r="r" b="b"/>
              <a:pathLst>
                <a:path w="1100591" h="1567918">
                  <a:moveTo>
                    <a:pt x="0" y="0"/>
                  </a:moveTo>
                  <a:lnTo>
                    <a:pt x="1100591" y="0"/>
                  </a:lnTo>
                  <a:lnTo>
                    <a:pt x="1100591" y="1567919"/>
                  </a:lnTo>
                  <a:lnTo>
                    <a:pt x="0" y="1567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1295715" y="2647767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Entdeckst du diese Apps auf deinem Tablet?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668804" y="2596957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568975" y="6002925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lesen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492141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995844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spielen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173027" y="5997529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malen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305787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rechnen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3804990" y="8812399"/>
              <a:ext cx="1049802" cy="1049802"/>
              <a:chOff x="0" y="0"/>
              <a:chExt cx="282169" cy="28216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3" name="AutoShape 63"/>
            <p:cNvSpPr/>
            <p:nvPr/>
          </p:nvSpPr>
          <p:spPr>
            <a:xfrm>
              <a:off x="3666567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64"/>
            <p:cNvGrpSpPr/>
            <p:nvPr/>
          </p:nvGrpSpPr>
          <p:grpSpPr>
            <a:xfrm>
              <a:off x="6229151" y="8812399"/>
              <a:ext cx="1049802" cy="1049802"/>
              <a:chOff x="0" y="0"/>
              <a:chExt cx="282169" cy="282169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7" name="AutoShape 67"/>
            <p:cNvSpPr/>
            <p:nvPr/>
          </p:nvSpPr>
          <p:spPr>
            <a:xfrm>
              <a:off x="6090727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452" y="375354"/>
            <a:ext cx="6855219" cy="9704385"/>
            <a:chOff x="0" y="0"/>
            <a:chExt cx="2456756" cy="3477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77832"/>
            </a:xfrm>
            <a:custGeom>
              <a:avLst/>
              <a:gdLst/>
              <a:ahLst/>
              <a:cxnLst/>
              <a:rect l="l" t="t" r="r" b="b"/>
              <a:pathLst>
                <a:path w="2456756" h="3477832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55245"/>
                  </a:lnTo>
                  <a:cubicBezTo>
                    <a:pt x="2456756" y="3461236"/>
                    <a:pt x="2454376" y="3466981"/>
                    <a:pt x="2450140" y="3471217"/>
                  </a:cubicBezTo>
                  <a:cubicBezTo>
                    <a:pt x="2445904" y="3475453"/>
                    <a:pt x="2440159" y="3477832"/>
                    <a:pt x="2434169" y="3477832"/>
                  </a:cubicBezTo>
                  <a:lnTo>
                    <a:pt x="22587" y="3477832"/>
                  </a:lnTo>
                  <a:cubicBezTo>
                    <a:pt x="10113" y="3477832"/>
                    <a:pt x="0" y="3467720"/>
                    <a:pt x="0" y="3455245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0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rPr>
                <a:t>Zu diesem AB gibt es einen Profiauftrag.</a:t>
              </a:r>
            </a:p>
            <a:p>
              <a:pPr algn="ctr">
                <a:lnSpc>
                  <a:spcPts val="1679"/>
                </a:lnSpc>
              </a:pPr>
              <a:endParaRPr lang="en-US" sz="1200">
                <a:solidFill>
                  <a:srgbClr val="FFFFFF"/>
                </a:solidFill>
                <a:latin typeface="IreneFlorentina"/>
                <a:ea typeface="IreneFlorentina"/>
                <a:cs typeface="IreneFlorentina"/>
                <a:sym typeface="IreneFlorentina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40240" y="1021185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1257" y="421685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Mit der Kamera-App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Fotos machen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8915" y="2364220"/>
            <a:ext cx="6159645" cy="136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Tippe auf die App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Kamera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Sie öffnet sich.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Richte dein Tablet auf etwas, das du fotografieren möchtest.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Drücke auf den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Auslöser</a:t>
            </a:r>
            <a:r>
              <a:rPr lang="en-US" sz="13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(runder Knopf auf dem Bildschirm).</a:t>
            </a:r>
          </a:p>
          <a:p>
            <a:pPr algn="just">
              <a:lnSpc>
                <a:spcPts val="2249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9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4562" y="1957318"/>
            <a:ext cx="5672813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 geht’s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6409501" y="1043486"/>
            <a:ext cx="969751" cy="1254769"/>
          </a:xfrm>
          <a:custGeom>
            <a:avLst/>
            <a:gdLst/>
            <a:ahLst/>
            <a:cxnLst/>
            <a:rect l="l" t="t" r="r" b="b"/>
            <a:pathLst>
              <a:path w="969751" h="1254769">
                <a:moveTo>
                  <a:pt x="969751" y="0"/>
                </a:moveTo>
                <a:lnTo>
                  <a:pt x="0" y="0"/>
                </a:lnTo>
                <a:lnTo>
                  <a:pt x="0" y="1254769"/>
                </a:lnTo>
                <a:lnTo>
                  <a:pt x="969751" y="1254769"/>
                </a:lnTo>
                <a:lnTo>
                  <a:pt x="969751" y="0"/>
                </a:lnTo>
                <a:close/>
              </a:path>
            </a:pathLst>
          </a:custGeom>
          <a:blipFill>
            <a:blip r:embed="rId3"/>
            <a:stretch>
              <a:fillRect r="-9408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75717" y="37857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296859" y="561649"/>
            <a:ext cx="1218853" cy="61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loslegen!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46041" y="927258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32083" y="378573"/>
            <a:ext cx="6853587" cy="1712779"/>
            <a:chOff x="0" y="0"/>
            <a:chExt cx="2456171" cy="6138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6171" cy="613821"/>
            </a:xfrm>
            <a:custGeom>
              <a:avLst/>
              <a:gdLst/>
              <a:ahLst/>
              <a:cxnLst/>
              <a:rect l="l" t="t" r="r" b="b"/>
              <a:pathLst>
                <a:path w="2456171" h="613821">
                  <a:moveTo>
                    <a:pt x="22592" y="0"/>
                  </a:moveTo>
                  <a:lnTo>
                    <a:pt x="2433579" y="0"/>
                  </a:lnTo>
                  <a:cubicBezTo>
                    <a:pt x="2439570" y="0"/>
                    <a:pt x="2445317" y="2380"/>
                    <a:pt x="2449554" y="6617"/>
                  </a:cubicBezTo>
                  <a:cubicBezTo>
                    <a:pt x="2453791" y="10854"/>
                    <a:pt x="2456171" y="16600"/>
                    <a:pt x="2456171" y="22592"/>
                  </a:cubicBezTo>
                  <a:lnTo>
                    <a:pt x="2456171" y="591229"/>
                  </a:lnTo>
                  <a:cubicBezTo>
                    <a:pt x="2456171" y="597221"/>
                    <a:pt x="2453791" y="602967"/>
                    <a:pt x="2449554" y="607204"/>
                  </a:cubicBezTo>
                  <a:cubicBezTo>
                    <a:pt x="2445317" y="611441"/>
                    <a:pt x="2439570" y="613821"/>
                    <a:pt x="2433579" y="613821"/>
                  </a:cubicBezTo>
                  <a:lnTo>
                    <a:pt x="22592" y="613821"/>
                  </a:lnTo>
                  <a:cubicBezTo>
                    <a:pt x="16600" y="613821"/>
                    <a:pt x="10854" y="611441"/>
                    <a:pt x="6617" y="607204"/>
                  </a:cubicBezTo>
                  <a:cubicBezTo>
                    <a:pt x="2380" y="602967"/>
                    <a:pt x="0" y="597221"/>
                    <a:pt x="0" y="591229"/>
                  </a:cubicBezTo>
                  <a:lnTo>
                    <a:pt x="0" y="22592"/>
                  </a:lnTo>
                  <a:cubicBezTo>
                    <a:pt x="0" y="16600"/>
                    <a:pt x="2380" y="10854"/>
                    <a:pt x="6617" y="6617"/>
                  </a:cubicBezTo>
                  <a:cubicBezTo>
                    <a:pt x="10854" y="2380"/>
                    <a:pt x="16600" y="0"/>
                    <a:pt x="225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56171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2029" y="1701972"/>
            <a:ext cx="6821873" cy="731450"/>
            <a:chOff x="0" y="0"/>
            <a:chExt cx="2444805" cy="2621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44805" cy="262135"/>
            </a:xfrm>
            <a:custGeom>
              <a:avLst/>
              <a:gdLst/>
              <a:ahLst/>
              <a:cxnLst/>
              <a:rect l="l" t="t" r="r" b="b"/>
              <a:pathLst>
                <a:path w="2444805" h="262135">
                  <a:moveTo>
                    <a:pt x="0" y="0"/>
                  </a:moveTo>
                  <a:lnTo>
                    <a:pt x="2444805" y="0"/>
                  </a:lnTo>
                  <a:lnTo>
                    <a:pt x="2444805" y="262135"/>
                  </a:lnTo>
                  <a:lnTo>
                    <a:pt x="0" y="2621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44805" cy="290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7693" y="3375127"/>
            <a:ext cx="6491294" cy="618884"/>
            <a:chOff x="0" y="0"/>
            <a:chExt cx="2331328" cy="2222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65094" y="3489100"/>
            <a:ext cx="3870196" cy="30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4"/>
              </a:lnSpc>
              <a:spcBef>
                <a:spcPct val="0"/>
              </a:spcBef>
            </a:pPr>
            <a:r>
              <a:rPr lang="en-US" sz="179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</p:txBody>
      </p:sp>
      <p:sp>
        <p:nvSpPr>
          <p:cNvPr id="23" name="Freeform 23"/>
          <p:cNvSpPr/>
          <p:nvPr/>
        </p:nvSpPr>
        <p:spPr>
          <a:xfrm>
            <a:off x="899315" y="3493805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>
            <a:off x="1528023" y="5064266"/>
            <a:ext cx="2324943" cy="2039846"/>
          </a:xfrm>
          <a:custGeom>
            <a:avLst/>
            <a:gdLst/>
            <a:ahLst/>
            <a:cxnLst/>
            <a:rect l="l" t="t" r="r" b="b"/>
            <a:pathLst>
              <a:path w="2324943" h="2039846">
                <a:moveTo>
                  <a:pt x="2324943" y="0"/>
                </a:moveTo>
                <a:lnTo>
                  <a:pt x="0" y="0"/>
                </a:lnTo>
                <a:lnTo>
                  <a:pt x="0" y="2039846"/>
                </a:lnTo>
                <a:lnTo>
                  <a:pt x="2324943" y="2039846"/>
                </a:lnTo>
                <a:lnTo>
                  <a:pt x="23249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673797" y="8527506"/>
            <a:ext cx="4456774" cy="892183"/>
            <a:chOff x="0" y="0"/>
            <a:chExt cx="1573920" cy="3150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73920" cy="315077"/>
            </a:xfrm>
            <a:custGeom>
              <a:avLst/>
              <a:gdLst/>
              <a:ahLst/>
              <a:cxnLst/>
              <a:rect l="l" t="t" r="r" b="b"/>
              <a:pathLst>
                <a:path w="1573920" h="315077">
                  <a:moveTo>
                    <a:pt x="34742" y="0"/>
                  </a:moveTo>
                  <a:lnTo>
                    <a:pt x="1539177" y="0"/>
                  </a:lnTo>
                  <a:cubicBezTo>
                    <a:pt x="1558365" y="0"/>
                    <a:pt x="1573920" y="15555"/>
                    <a:pt x="1573920" y="34742"/>
                  </a:cubicBezTo>
                  <a:lnTo>
                    <a:pt x="1573920" y="280334"/>
                  </a:lnTo>
                  <a:cubicBezTo>
                    <a:pt x="1573920" y="289549"/>
                    <a:pt x="1570259" y="298385"/>
                    <a:pt x="1563744" y="304901"/>
                  </a:cubicBezTo>
                  <a:cubicBezTo>
                    <a:pt x="1557228" y="311416"/>
                    <a:pt x="1548392" y="315077"/>
                    <a:pt x="1539177" y="315077"/>
                  </a:cubicBezTo>
                  <a:lnTo>
                    <a:pt x="34742" y="315077"/>
                  </a:lnTo>
                  <a:cubicBezTo>
                    <a:pt x="15555" y="315077"/>
                    <a:pt x="0" y="299522"/>
                    <a:pt x="0" y="280334"/>
                  </a:cubicBezTo>
                  <a:lnTo>
                    <a:pt x="0" y="34742"/>
                  </a:lnTo>
                  <a:cubicBezTo>
                    <a:pt x="0" y="15555"/>
                    <a:pt x="15555" y="0"/>
                    <a:pt x="3474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573920" cy="35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wenn du Personen </a:t>
              </a:r>
            </a:p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fotografierst: </a:t>
              </a:r>
            </a:p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Sie müssen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vorher gefragt werden.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4929057" y="7761051"/>
            <a:ext cx="2054706" cy="1894849"/>
          </a:xfrm>
          <a:custGeom>
            <a:avLst/>
            <a:gdLst/>
            <a:ahLst/>
            <a:cxnLst/>
            <a:rect l="l" t="t" r="r" b="b"/>
            <a:pathLst>
              <a:path w="2054706" h="1894849">
                <a:moveTo>
                  <a:pt x="0" y="0"/>
                </a:moveTo>
                <a:lnTo>
                  <a:pt x="2054706" y="0"/>
                </a:lnTo>
                <a:lnTo>
                  <a:pt x="2054706" y="1894848"/>
                </a:lnTo>
                <a:lnTo>
                  <a:pt x="0" y="1894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54" r="-2554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322081" y="7968706"/>
            <a:ext cx="116840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Hey, die Kamera-App kann ich gleich für unser neues HSU-Thema hernehmen!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77932" y="7192990"/>
            <a:ext cx="2925408" cy="15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2"/>
              </a:lnSpc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Mache ein Foto von ...</a:t>
            </a:r>
          </a:p>
          <a:p>
            <a:pPr marL="302261" lvl="1" indent="-151130" algn="l">
              <a:lnSpc>
                <a:spcPts val="2422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 selbst.</a:t>
            </a:r>
          </a:p>
          <a:p>
            <a:pPr marL="302261" lvl="1" indent="-151130" algn="l">
              <a:lnSpc>
                <a:spcPts val="2422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jemandem, den du </a:t>
            </a:r>
          </a:p>
          <a:p>
            <a:pPr algn="l">
              <a:lnSpc>
                <a:spcPts val="2422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um Erlaubnis gefragt hast.</a:t>
            </a:r>
          </a:p>
          <a:p>
            <a:pPr algn="l">
              <a:lnSpc>
                <a:spcPts val="2422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 rot="291599">
            <a:off x="4356957" y="4669971"/>
            <a:ext cx="2260163" cy="2227818"/>
          </a:xfrm>
          <a:custGeom>
            <a:avLst/>
            <a:gdLst/>
            <a:ahLst/>
            <a:cxnLst/>
            <a:rect l="l" t="t" r="r" b="b"/>
            <a:pathLst>
              <a:path w="2260163" h="2227818">
                <a:moveTo>
                  <a:pt x="0" y="0"/>
                </a:moveTo>
                <a:lnTo>
                  <a:pt x="2260164" y="0"/>
                </a:lnTo>
                <a:lnTo>
                  <a:pt x="2260164" y="2227818"/>
                </a:lnTo>
                <a:lnTo>
                  <a:pt x="0" y="2227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339142">
            <a:off x="4303884" y="8637192"/>
            <a:ext cx="968323" cy="803901"/>
          </a:xfrm>
          <a:custGeom>
            <a:avLst/>
            <a:gdLst/>
            <a:ahLst/>
            <a:cxnLst/>
            <a:rect l="l" t="t" r="r" b="b"/>
            <a:pathLst>
              <a:path w="968323" h="803901">
                <a:moveTo>
                  <a:pt x="0" y="0"/>
                </a:moveTo>
                <a:lnTo>
                  <a:pt x="968323" y="0"/>
                </a:lnTo>
                <a:lnTo>
                  <a:pt x="968323" y="803900"/>
                </a:lnTo>
                <a:lnTo>
                  <a:pt x="0" y="803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56" b="-4956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932137" y="3608369"/>
            <a:ext cx="2925408" cy="16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endParaRPr/>
          </a:p>
          <a:p>
            <a:pPr algn="l">
              <a:lnSpc>
                <a:spcPts val="2248"/>
              </a:lnSpc>
            </a:pP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Mache ein Foto von ...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deiner Schultasche.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etwas, das rund ist.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einem blauen Gegenstand.</a:t>
            </a:r>
          </a:p>
          <a:p>
            <a:pPr algn="l">
              <a:lnSpc>
                <a:spcPts val="2248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798642" y="1965653"/>
            <a:ext cx="651849" cy="645737"/>
          </a:xfrm>
          <a:custGeom>
            <a:avLst/>
            <a:gdLst/>
            <a:ahLst/>
            <a:cxnLst/>
            <a:rect l="l" t="t" r="r" b="b"/>
            <a:pathLst>
              <a:path w="651849" h="645737">
                <a:moveTo>
                  <a:pt x="0" y="0"/>
                </a:moveTo>
                <a:lnTo>
                  <a:pt x="651848" y="0"/>
                </a:lnTo>
                <a:lnTo>
                  <a:pt x="651848" y="645737"/>
                </a:lnTo>
                <a:lnTo>
                  <a:pt x="0" y="64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2936029" y="4203254"/>
            <a:ext cx="250139" cy="216369"/>
            <a:chOff x="0" y="0"/>
            <a:chExt cx="88337" cy="7641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893672" y="4470049"/>
            <a:ext cx="250139" cy="216369"/>
            <a:chOff x="0" y="0"/>
            <a:chExt cx="88337" cy="7641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508056" y="4752647"/>
            <a:ext cx="250139" cy="216369"/>
            <a:chOff x="0" y="0"/>
            <a:chExt cx="88337" cy="7641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960830" y="3936459"/>
            <a:ext cx="250139" cy="216369"/>
            <a:chOff x="0" y="0"/>
            <a:chExt cx="88337" cy="7641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2994409" y="3965161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4"/>
                </a:lnTo>
                <a:lnTo>
                  <a:pt x="0" y="1589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48" name="Group 48"/>
          <p:cNvGrpSpPr/>
          <p:nvPr/>
        </p:nvGrpSpPr>
        <p:grpSpPr>
          <a:xfrm>
            <a:off x="2927251" y="7288240"/>
            <a:ext cx="250139" cy="216369"/>
            <a:chOff x="0" y="0"/>
            <a:chExt cx="88337" cy="7641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2960830" y="7316942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5"/>
                </a:lnTo>
                <a:lnTo>
                  <a:pt x="0" y="1589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52" name="Group 52"/>
          <p:cNvGrpSpPr/>
          <p:nvPr/>
        </p:nvGrpSpPr>
        <p:grpSpPr>
          <a:xfrm>
            <a:off x="2090497" y="7567862"/>
            <a:ext cx="250139" cy="216369"/>
            <a:chOff x="0" y="0"/>
            <a:chExt cx="88337" cy="7641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3546041" y="8206362"/>
            <a:ext cx="250139" cy="216369"/>
            <a:chOff x="0" y="0"/>
            <a:chExt cx="88337" cy="7641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850035" y="601165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Mit der Kamera-App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Fotos machen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9" name="Freeform 59"/>
          <p:cNvSpPr/>
          <p:nvPr/>
        </p:nvSpPr>
        <p:spPr>
          <a:xfrm>
            <a:off x="5130572" y="37857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3546041" y="1054585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3705579" y="1224220"/>
            <a:ext cx="112761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möchte ein richtig cooles Foto machen, aber wie?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512548" y="3375127"/>
            <a:ext cx="6491294" cy="513707"/>
            <a:chOff x="0" y="0"/>
            <a:chExt cx="2331328" cy="18449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331328" cy="184496"/>
            </a:xfrm>
            <a:custGeom>
              <a:avLst/>
              <a:gdLst/>
              <a:ahLst/>
              <a:cxnLst/>
              <a:rect l="l" t="t" r="r" b="b"/>
              <a:pathLst>
                <a:path w="2331328" h="184496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60643"/>
                  </a:lnTo>
                  <a:cubicBezTo>
                    <a:pt x="2331328" y="166969"/>
                    <a:pt x="2328815" y="173036"/>
                    <a:pt x="2324342" y="177510"/>
                  </a:cubicBezTo>
                  <a:cubicBezTo>
                    <a:pt x="2319868" y="181983"/>
                    <a:pt x="2313801" y="184496"/>
                    <a:pt x="2307475" y="184496"/>
                  </a:cubicBezTo>
                  <a:lnTo>
                    <a:pt x="23853" y="184496"/>
                  </a:lnTo>
                  <a:cubicBezTo>
                    <a:pt x="17527" y="184496"/>
                    <a:pt x="11460" y="181983"/>
                    <a:pt x="6986" y="177510"/>
                  </a:cubicBezTo>
                  <a:cubicBezTo>
                    <a:pt x="2513" y="173036"/>
                    <a:pt x="0" y="166969"/>
                    <a:pt x="0" y="160643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28575"/>
              <a:ext cx="2331328" cy="213071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5" name="Freeform 65"/>
          <p:cNvSpPr/>
          <p:nvPr/>
        </p:nvSpPr>
        <p:spPr>
          <a:xfrm>
            <a:off x="861456" y="5842858"/>
            <a:ext cx="910151" cy="1319664"/>
          </a:xfrm>
          <a:custGeom>
            <a:avLst/>
            <a:gdLst/>
            <a:ahLst/>
            <a:cxnLst/>
            <a:rect l="l" t="t" r="r" b="b"/>
            <a:pathLst>
              <a:path w="910151" h="1319664">
                <a:moveTo>
                  <a:pt x="0" y="0"/>
                </a:moveTo>
                <a:lnTo>
                  <a:pt x="910151" y="0"/>
                </a:lnTo>
                <a:lnTo>
                  <a:pt x="910151" y="1319665"/>
                </a:lnTo>
                <a:lnTo>
                  <a:pt x="0" y="13196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06178"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6409501" y="9039142"/>
            <a:ext cx="936102" cy="1284980"/>
          </a:xfrm>
          <a:custGeom>
            <a:avLst/>
            <a:gdLst/>
            <a:ahLst/>
            <a:cxnLst/>
            <a:rect l="l" t="t" r="r" b="b"/>
            <a:pathLst>
              <a:path w="936102" h="1284980">
                <a:moveTo>
                  <a:pt x="0" y="0"/>
                </a:moveTo>
                <a:lnTo>
                  <a:pt x="936102" y="0"/>
                </a:lnTo>
                <a:lnTo>
                  <a:pt x="936102" y="1284980"/>
                </a:lnTo>
                <a:lnTo>
                  <a:pt x="0" y="1284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6515712" y="883996"/>
            <a:ext cx="936102" cy="1284980"/>
          </a:xfrm>
          <a:custGeom>
            <a:avLst/>
            <a:gdLst/>
            <a:ahLst/>
            <a:cxnLst/>
            <a:rect l="l" t="t" r="r" b="b"/>
            <a:pathLst>
              <a:path w="936102" h="1284980">
                <a:moveTo>
                  <a:pt x="0" y="0"/>
                </a:moveTo>
                <a:lnTo>
                  <a:pt x="936102" y="0"/>
                </a:lnTo>
                <a:lnTo>
                  <a:pt x="936102" y="1284980"/>
                </a:lnTo>
                <a:lnTo>
                  <a:pt x="0" y="1284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4771986" y="1376763"/>
            <a:ext cx="910151" cy="1319664"/>
          </a:xfrm>
          <a:custGeom>
            <a:avLst/>
            <a:gdLst/>
            <a:ahLst/>
            <a:cxnLst/>
            <a:rect l="l" t="t" r="r" b="b"/>
            <a:pathLst>
              <a:path w="910151" h="1319664">
                <a:moveTo>
                  <a:pt x="0" y="0"/>
                </a:moveTo>
                <a:lnTo>
                  <a:pt x="910151" y="0"/>
                </a:lnTo>
                <a:lnTo>
                  <a:pt x="910151" y="1319664"/>
                </a:lnTo>
                <a:lnTo>
                  <a:pt x="0" y="13196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06178"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2986118" y="5692566"/>
            <a:ext cx="398929" cy="391623"/>
          </a:xfrm>
          <a:custGeom>
            <a:avLst/>
            <a:gdLst/>
            <a:ahLst/>
            <a:cxnLst/>
            <a:rect l="l" t="t" r="r" b="b"/>
            <a:pathLst>
              <a:path w="398929" h="391623">
                <a:moveTo>
                  <a:pt x="0" y="0"/>
                </a:moveTo>
                <a:lnTo>
                  <a:pt x="398929" y="0"/>
                </a:lnTo>
                <a:lnTo>
                  <a:pt x="398929" y="391623"/>
                </a:lnTo>
                <a:lnTo>
                  <a:pt x="0" y="3916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0" name="TextBox 70"/>
          <p:cNvSpPr txBox="1"/>
          <p:nvPr/>
        </p:nvSpPr>
        <p:spPr>
          <a:xfrm>
            <a:off x="839033" y="1031177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007988" y="10311775"/>
            <a:ext cx="2244130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2.1 | Nutzung Kamera- und Foto-App 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039648" y="5244891"/>
            <a:ext cx="148561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möchte mich gerne selbst fotografieren. Dazu benötige ich diesen Knopf        , damit die Kamera wechselt und ich ein </a:t>
            </a:r>
            <a:r>
              <a:rPr lang="en-US" sz="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 </a:t>
            </a: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machen kann.</a:t>
            </a:r>
          </a:p>
        </p:txBody>
      </p:sp>
      <p:sp>
        <p:nvSpPr>
          <p:cNvPr id="73" name="TextBox 73"/>
          <p:cNvSpPr txBox="1"/>
          <p:nvPr/>
        </p:nvSpPr>
        <p:spPr>
          <a:xfrm rot="289679">
            <a:off x="4667859" y="5118310"/>
            <a:ext cx="1646097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Frontkamera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„schaut dich an“ -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für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Selfies.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Rückkamera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„schaut nach vorne“ - für Fotos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der Umgebung.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251714" y="571174"/>
            <a:ext cx="1218853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loslegen, Tarek!</a:t>
            </a:r>
          </a:p>
        </p:txBody>
      </p:sp>
      <p:sp>
        <p:nvSpPr>
          <p:cNvPr id="75" name="Freeform 75"/>
          <p:cNvSpPr/>
          <p:nvPr/>
        </p:nvSpPr>
        <p:spPr>
          <a:xfrm>
            <a:off x="712387" y="3493805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1174749" y="3541143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09539" y="2010961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 geht’s</a:t>
            </a:r>
          </a:p>
        </p:txBody>
      </p:sp>
      <p:sp>
        <p:nvSpPr>
          <p:cNvPr id="78" name="Freeform 78"/>
          <p:cNvSpPr/>
          <p:nvPr/>
        </p:nvSpPr>
        <p:spPr>
          <a:xfrm>
            <a:off x="792323" y="1991175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5"/>
                </a:lnTo>
                <a:lnTo>
                  <a:pt x="0" y="3158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79" name="Group 79"/>
          <p:cNvGrpSpPr/>
          <p:nvPr/>
        </p:nvGrpSpPr>
        <p:grpSpPr>
          <a:xfrm>
            <a:off x="6093784" y="2980249"/>
            <a:ext cx="213964" cy="213964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6124566" y="3011031"/>
            <a:ext cx="152400" cy="15240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756000" y="9492318"/>
            <a:ext cx="3491344" cy="510160"/>
            <a:chOff x="0" y="0"/>
            <a:chExt cx="1251219" cy="18283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251219" cy="182830"/>
            </a:xfrm>
            <a:custGeom>
              <a:avLst/>
              <a:gdLst/>
              <a:ahLst/>
              <a:cxnLst/>
              <a:rect l="l" t="t" r="r" b="b"/>
              <a:pathLst>
                <a:path w="1251219" h="182830">
                  <a:moveTo>
                    <a:pt x="44349" y="0"/>
                  </a:moveTo>
                  <a:lnTo>
                    <a:pt x="1206870" y="0"/>
                  </a:lnTo>
                  <a:cubicBezTo>
                    <a:pt x="1218632" y="0"/>
                    <a:pt x="1229912" y="4672"/>
                    <a:pt x="1238229" y="12990"/>
                  </a:cubicBezTo>
                  <a:cubicBezTo>
                    <a:pt x="1246547" y="21307"/>
                    <a:pt x="1251219" y="32587"/>
                    <a:pt x="1251219" y="44349"/>
                  </a:cubicBezTo>
                  <a:lnTo>
                    <a:pt x="1251219" y="138480"/>
                  </a:lnTo>
                  <a:cubicBezTo>
                    <a:pt x="1251219" y="150243"/>
                    <a:pt x="1246547" y="161523"/>
                    <a:pt x="1238229" y="169840"/>
                  </a:cubicBezTo>
                  <a:cubicBezTo>
                    <a:pt x="1229912" y="178157"/>
                    <a:pt x="1218632" y="182830"/>
                    <a:pt x="1206870" y="182830"/>
                  </a:cubicBezTo>
                  <a:lnTo>
                    <a:pt x="44349" y="182830"/>
                  </a:lnTo>
                  <a:cubicBezTo>
                    <a:pt x="32587" y="182830"/>
                    <a:pt x="21307" y="178157"/>
                    <a:pt x="12990" y="169840"/>
                  </a:cubicBezTo>
                  <a:cubicBezTo>
                    <a:pt x="4672" y="161523"/>
                    <a:pt x="0" y="150243"/>
                    <a:pt x="0" y="138480"/>
                  </a:cubicBezTo>
                  <a:lnTo>
                    <a:pt x="0" y="44349"/>
                  </a:lnTo>
                  <a:cubicBezTo>
                    <a:pt x="0" y="32587"/>
                    <a:pt x="4672" y="21307"/>
                    <a:pt x="12990" y="12990"/>
                  </a:cubicBezTo>
                  <a:cubicBezTo>
                    <a:pt x="21307" y="4672"/>
                    <a:pt x="32587" y="0"/>
                    <a:pt x="443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7" name="TextBox 87"/>
            <p:cNvSpPr txBox="1"/>
            <p:nvPr/>
          </p:nvSpPr>
          <p:spPr>
            <a:xfrm>
              <a:off x="0" y="-38100"/>
              <a:ext cx="1251219" cy="220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-392114" y="9622819"/>
            <a:ext cx="6247962" cy="2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 diesem AB gibt es einen Profiauftrag.</a:t>
            </a:r>
          </a:p>
        </p:txBody>
      </p:sp>
      <p:sp>
        <p:nvSpPr>
          <p:cNvPr id="89" name="Freeform 89"/>
          <p:cNvSpPr/>
          <p:nvPr/>
        </p:nvSpPr>
        <p:spPr>
          <a:xfrm>
            <a:off x="840232" y="9571176"/>
            <a:ext cx="402407" cy="342046"/>
          </a:xfrm>
          <a:custGeom>
            <a:avLst/>
            <a:gdLst/>
            <a:ahLst/>
            <a:cxnLst/>
            <a:rect l="l" t="t" r="r" b="b"/>
            <a:pathLst>
              <a:path w="402407" h="342046">
                <a:moveTo>
                  <a:pt x="0" y="0"/>
                </a:moveTo>
                <a:lnTo>
                  <a:pt x="402407" y="0"/>
                </a:lnTo>
                <a:lnTo>
                  <a:pt x="402407" y="342046"/>
                </a:lnTo>
                <a:lnTo>
                  <a:pt x="0" y="34204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799" y="339811"/>
            <a:ext cx="7683943" cy="10244189"/>
            <a:chOff x="0" y="0"/>
            <a:chExt cx="10245258" cy="13658919"/>
          </a:xfrm>
        </p:grpSpPr>
        <p:grpSp>
          <p:nvGrpSpPr>
            <p:cNvPr id="3" name="Group 3"/>
            <p:cNvGrpSpPr/>
            <p:nvPr/>
          </p:nvGrpSpPr>
          <p:grpSpPr>
            <a:xfrm>
              <a:off x="1104966" y="0"/>
              <a:ext cx="9140292" cy="12969505"/>
              <a:chOff x="0" y="0"/>
              <a:chExt cx="2456756" cy="348598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85983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5983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63396"/>
                    </a:lnTo>
                    <a:cubicBezTo>
                      <a:pt x="2456756" y="3475871"/>
                      <a:pt x="2446643" y="3485983"/>
                      <a:pt x="2434169" y="3485983"/>
                    </a:cubicBezTo>
                    <a:lnTo>
                      <a:pt x="22587" y="3485983"/>
                    </a:lnTo>
                    <a:cubicBezTo>
                      <a:pt x="16597" y="3485983"/>
                      <a:pt x="10851" y="3483604"/>
                      <a:pt x="6616" y="3479368"/>
                    </a:cubicBezTo>
                    <a:cubicBezTo>
                      <a:pt x="2380" y="3475132"/>
                      <a:pt x="0" y="3469387"/>
                      <a:pt x="0" y="3463396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14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58118" y="137086"/>
              <a:ext cx="8625826" cy="1329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Foto-App: </a:t>
              </a:r>
            </a:p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Fotos finden und löschen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19361" y="3117"/>
              <a:ext cx="9123395" cy="2283706"/>
              <a:chOff x="0" y="0"/>
              <a:chExt cx="2452214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52214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52214" h="613821">
                    <a:moveTo>
                      <a:pt x="22629" y="0"/>
                    </a:moveTo>
                    <a:lnTo>
                      <a:pt x="2429585" y="0"/>
                    </a:lnTo>
                    <a:cubicBezTo>
                      <a:pt x="2435587" y="0"/>
                      <a:pt x="2441342" y="2384"/>
                      <a:pt x="2445586" y="6628"/>
                    </a:cubicBezTo>
                    <a:cubicBezTo>
                      <a:pt x="2449830" y="10872"/>
                      <a:pt x="2452214" y="16627"/>
                      <a:pt x="2452214" y="22629"/>
                    </a:cubicBezTo>
                    <a:lnTo>
                      <a:pt x="2452214" y="591193"/>
                    </a:lnTo>
                    <a:cubicBezTo>
                      <a:pt x="2452214" y="597194"/>
                      <a:pt x="2449830" y="602950"/>
                      <a:pt x="2445586" y="607194"/>
                    </a:cubicBezTo>
                    <a:cubicBezTo>
                      <a:pt x="2441342" y="611437"/>
                      <a:pt x="2435587" y="613821"/>
                      <a:pt x="2429585" y="613821"/>
                    </a:cubicBezTo>
                    <a:lnTo>
                      <a:pt x="22629" y="613821"/>
                    </a:lnTo>
                    <a:cubicBezTo>
                      <a:pt x="16627" y="613821"/>
                      <a:pt x="10872" y="611437"/>
                      <a:pt x="6628" y="607194"/>
                    </a:cubicBezTo>
                    <a:cubicBezTo>
                      <a:pt x="2384" y="602950"/>
                      <a:pt x="0" y="597194"/>
                      <a:pt x="0" y="591193"/>
                    </a:cubicBezTo>
                    <a:lnTo>
                      <a:pt x="0" y="22629"/>
                    </a:lnTo>
                    <a:cubicBezTo>
                      <a:pt x="0" y="16627"/>
                      <a:pt x="2384" y="10872"/>
                      <a:pt x="6628" y="6628"/>
                    </a:cubicBezTo>
                    <a:cubicBezTo>
                      <a:pt x="10872" y="2384"/>
                      <a:pt x="16627" y="0"/>
                      <a:pt x="226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52214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18060" y="1753817"/>
              <a:ext cx="9114105" cy="975267"/>
              <a:chOff x="0" y="0"/>
              <a:chExt cx="2449717" cy="2621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9717" cy="262135"/>
              </a:xfrm>
              <a:custGeom>
                <a:avLst/>
                <a:gdLst/>
                <a:ahLst/>
                <a:cxnLst/>
                <a:rect l="l" t="t" r="r" b="b"/>
                <a:pathLst>
                  <a:path w="2449717" h="262135">
                    <a:moveTo>
                      <a:pt x="0" y="0"/>
                    </a:moveTo>
                    <a:lnTo>
                      <a:pt x="2449717" y="0"/>
                    </a:lnTo>
                    <a:lnTo>
                      <a:pt x="2449717" y="262135"/>
                    </a:lnTo>
                    <a:lnTo>
                      <a:pt x="0" y="2621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9717" cy="290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86189" y="345531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Foto-App: Fotos finden und löschen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89715" y="2665767"/>
              <a:ext cx="8212860" cy="334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die App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Fotos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Sie öffnet sich.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Hier finden sich alle Bilder, die du gemacht hast.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Sie werden nach dem Datum der Reihe nach gespeichert.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Willst du nun ein Bild löschen, tippe auf                     und dann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auf das Foto.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dann auf das Zeichen für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Papierkorb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Wähle aus: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 löschen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76382" y="21774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geht’s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11724" y="4293"/>
              <a:ext cx="2037783" cy="1787899"/>
            </a:xfrm>
            <a:custGeom>
              <a:avLst/>
              <a:gdLst/>
              <a:ahLst/>
              <a:cxnLst/>
              <a:rect l="l" t="t" r="r" b="b"/>
              <a:pathLst>
                <a:path w="2037783" h="1787899">
                  <a:moveTo>
                    <a:pt x="0" y="0"/>
                  </a:moveTo>
                  <a:lnTo>
                    <a:pt x="2037783" y="0"/>
                  </a:lnTo>
                  <a:lnTo>
                    <a:pt x="2037783" y="1787899"/>
                  </a:lnTo>
                  <a:lnTo>
                    <a:pt x="0" y="178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7490116" y="267444"/>
              <a:ext cx="1625137" cy="67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Dazu brauchst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die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5474302" y="86726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2020914" y="0"/>
                  </a:moveTo>
                  <a:lnTo>
                    <a:pt x="0" y="0"/>
                  </a:lnTo>
                  <a:lnTo>
                    <a:pt x="0" y="1773099"/>
                  </a:lnTo>
                  <a:lnTo>
                    <a:pt x="2020914" y="1773099"/>
                  </a:lnTo>
                  <a:lnTo>
                    <a:pt x="202091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5745097" y="1049804"/>
              <a:ext cx="1503482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 finde ich denn das Foto, das ich gerade gemacht habe?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389521" y="4355013"/>
              <a:ext cx="2635422" cy="1656697"/>
              <a:chOff x="0" y="0"/>
              <a:chExt cx="698029" cy="438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98029" cy="438800"/>
              </a:xfrm>
              <a:custGeom>
                <a:avLst/>
                <a:gdLst/>
                <a:ahLst/>
                <a:cxnLst/>
                <a:rect l="l" t="t" r="r" b="b"/>
                <a:pathLst>
                  <a:path w="698029" h="438800">
                    <a:moveTo>
                      <a:pt x="78337" y="0"/>
                    </a:moveTo>
                    <a:lnTo>
                      <a:pt x="619692" y="0"/>
                    </a:lnTo>
                    <a:cubicBezTo>
                      <a:pt x="640468" y="0"/>
                      <a:pt x="660393" y="8253"/>
                      <a:pt x="675084" y="22944"/>
                    </a:cubicBezTo>
                    <a:cubicBezTo>
                      <a:pt x="689775" y="37635"/>
                      <a:pt x="698029" y="57561"/>
                      <a:pt x="698029" y="78337"/>
                    </a:cubicBezTo>
                    <a:lnTo>
                      <a:pt x="698029" y="360463"/>
                    </a:lnTo>
                    <a:cubicBezTo>
                      <a:pt x="698029" y="381239"/>
                      <a:pt x="689775" y="401164"/>
                      <a:pt x="675084" y="415855"/>
                    </a:cubicBezTo>
                    <a:cubicBezTo>
                      <a:pt x="660393" y="430546"/>
                      <a:pt x="640468" y="438800"/>
                      <a:pt x="619692" y="438800"/>
                    </a:cubicBezTo>
                    <a:lnTo>
                      <a:pt x="78337" y="438800"/>
                    </a:lnTo>
                    <a:cubicBezTo>
                      <a:pt x="57561" y="438800"/>
                      <a:pt x="37635" y="430546"/>
                      <a:pt x="22944" y="415855"/>
                    </a:cubicBezTo>
                    <a:cubicBezTo>
                      <a:pt x="8253" y="401164"/>
                      <a:pt x="0" y="381239"/>
                      <a:pt x="0" y="360463"/>
                    </a:cubicBezTo>
                    <a:lnTo>
                      <a:pt x="0" y="78337"/>
                    </a:lnTo>
                    <a:cubicBezTo>
                      <a:pt x="0" y="57561"/>
                      <a:pt x="8253" y="37635"/>
                      <a:pt x="22944" y="22944"/>
                    </a:cubicBezTo>
                    <a:cubicBezTo>
                      <a:pt x="37635" y="8253"/>
                      <a:pt x="57561" y="0"/>
                      <a:pt x="783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698029" cy="467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kannst gelöschte Fotos auf dem Tablet wieder finden. Aber wie? Schau deine Ordner in der Foto-App genau an.</a:t>
                </a: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168171" y="5912417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30819" y="5863894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689308" y="5973372"/>
              <a:ext cx="4729333" cy="2905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endParaRPr/>
            </a:p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Lösche nun folgende Fotos: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von deiner Schultasche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runden Gegenstand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blauen Gegenstand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von dir selbst und der Person, die du aufgenommen hast</a:t>
              </a:r>
            </a:p>
            <a:p>
              <a:pPr algn="l">
                <a:lnSpc>
                  <a:spcPts val="2248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41753" y="6378776"/>
              <a:ext cx="262531" cy="211953"/>
            </a:xfrm>
            <a:custGeom>
              <a:avLst/>
              <a:gdLst/>
              <a:ahLst/>
              <a:cxnLst/>
              <a:rect l="l" t="t" r="r" b="b"/>
              <a:pathLst>
                <a:path w="262531" h="211953">
                  <a:moveTo>
                    <a:pt x="0" y="0"/>
                  </a:moveTo>
                  <a:lnTo>
                    <a:pt x="262531" y="0"/>
                  </a:lnTo>
                  <a:lnTo>
                    <a:pt x="262531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802" b="-3802"/>
              </a:stretch>
            </a:blipFill>
          </p:spPr>
        </p:sp>
        <p:grpSp>
          <p:nvGrpSpPr>
            <p:cNvPr id="27" name="Group 27"/>
            <p:cNvGrpSpPr/>
            <p:nvPr/>
          </p:nvGrpSpPr>
          <p:grpSpPr>
            <a:xfrm>
              <a:off x="1376261" y="9466387"/>
              <a:ext cx="8216804" cy="2493305"/>
              <a:chOff x="0" y="0"/>
              <a:chExt cx="2176337" cy="66038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176337" cy="660387"/>
              </a:xfrm>
              <a:custGeom>
                <a:avLst/>
                <a:gdLst/>
                <a:ahLst/>
                <a:cxnLst/>
                <a:rect l="l" t="t" r="r" b="b"/>
                <a:pathLst>
                  <a:path w="2176337" h="660387">
                    <a:moveTo>
                      <a:pt x="25125" y="0"/>
                    </a:moveTo>
                    <a:lnTo>
                      <a:pt x="2151212" y="0"/>
                    </a:lnTo>
                    <a:cubicBezTo>
                      <a:pt x="2165088" y="0"/>
                      <a:pt x="2176337" y="11249"/>
                      <a:pt x="2176337" y="25125"/>
                    </a:cubicBezTo>
                    <a:lnTo>
                      <a:pt x="2176337" y="635262"/>
                    </a:lnTo>
                    <a:cubicBezTo>
                      <a:pt x="2176337" y="641925"/>
                      <a:pt x="2173690" y="648316"/>
                      <a:pt x="2168978" y="653028"/>
                    </a:cubicBezTo>
                    <a:cubicBezTo>
                      <a:pt x="2164266" y="657740"/>
                      <a:pt x="2157875" y="660387"/>
                      <a:pt x="2151212" y="660387"/>
                    </a:cubicBezTo>
                    <a:lnTo>
                      <a:pt x="25125" y="660387"/>
                    </a:lnTo>
                    <a:cubicBezTo>
                      <a:pt x="18462" y="660387"/>
                      <a:pt x="12071" y="657740"/>
                      <a:pt x="7359" y="653028"/>
                    </a:cubicBezTo>
                    <a:cubicBezTo>
                      <a:pt x="2647" y="648316"/>
                      <a:pt x="0" y="641925"/>
                      <a:pt x="0" y="635262"/>
                    </a:cubicBezTo>
                    <a:lnTo>
                      <a:pt x="0" y="25125"/>
                    </a:lnTo>
                    <a:cubicBezTo>
                      <a:pt x="0" y="18462"/>
                      <a:pt x="2647" y="12071"/>
                      <a:pt x="7359" y="7359"/>
                    </a:cubicBezTo>
                    <a:cubicBezTo>
                      <a:pt x="12071" y="2647"/>
                      <a:pt x="18462" y="0"/>
                      <a:pt x="25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176337" cy="6889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Achte darauf, dass du deine Foto-App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regelmäßig kontrollierst.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Lösche Bilder, die du nicht mehr benötigst.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Sie brauchen viel Speicherplatz.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Auf deinen Fotos dürfen nur Personen zu sehen sein,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die du vorher um Erlaubnis gefragt hast.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504802">
              <a:off x="8032478" y="10837924"/>
              <a:ext cx="1247950" cy="1036047"/>
            </a:xfrm>
            <a:custGeom>
              <a:avLst/>
              <a:gdLst/>
              <a:ahLst/>
              <a:cxnLst/>
              <a:rect l="l" t="t" r="r" b="b"/>
              <a:pathLst>
                <a:path w="1247950" h="1036047">
                  <a:moveTo>
                    <a:pt x="0" y="0"/>
                  </a:moveTo>
                  <a:lnTo>
                    <a:pt x="1247950" y="0"/>
                  </a:lnTo>
                  <a:lnTo>
                    <a:pt x="1247950" y="1036046"/>
                  </a:lnTo>
                  <a:lnTo>
                    <a:pt x="0" y="103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56" b="-4956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5664525" y="9579634"/>
              <a:ext cx="587466" cy="587466"/>
            </a:xfrm>
            <a:custGeom>
              <a:avLst/>
              <a:gdLst/>
              <a:ahLst/>
              <a:cxnLst/>
              <a:rect l="l" t="t" r="r" b="b"/>
              <a:pathLst>
                <a:path w="587466" h="587466">
                  <a:moveTo>
                    <a:pt x="0" y="0"/>
                  </a:moveTo>
                  <a:lnTo>
                    <a:pt x="587465" y="0"/>
                  </a:lnTo>
                  <a:lnTo>
                    <a:pt x="587465" y="587466"/>
                  </a:lnTo>
                  <a:lnTo>
                    <a:pt x="0" y="587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6736666" y="4376838"/>
              <a:ext cx="412174" cy="471056"/>
            </a:xfrm>
            <a:custGeom>
              <a:avLst/>
              <a:gdLst/>
              <a:ahLst/>
              <a:cxnLst/>
              <a:rect l="l" t="t" r="r" b="b"/>
              <a:pathLst>
                <a:path w="412174" h="471056">
                  <a:moveTo>
                    <a:pt x="0" y="0"/>
                  </a:moveTo>
                  <a:lnTo>
                    <a:pt x="412175" y="0"/>
                  </a:lnTo>
                  <a:lnTo>
                    <a:pt x="412175" y="471056"/>
                  </a:lnTo>
                  <a:lnTo>
                    <a:pt x="0" y="471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8003765" y="6240309"/>
              <a:ext cx="2194542" cy="2001700"/>
            </a:xfrm>
            <a:custGeom>
              <a:avLst/>
              <a:gdLst/>
              <a:ahLst/>
              <a:cxnLst/>
              <a:rect l="l" t="t" r="r" b="b"/>
              <a:pathLst>
                <a:path w="2194542" h="2001700">
                  <a:moveTo>
                    <a:pt x="2194542" y="0"/>
                  </a:moveTo>
                  <a:lnTo>
                    <a:pt x="0" y="0"/>
                  </a:lnTo>
                  <a:lnTo>
                    <a:pt x="0" y="2001700"/>
                  </a:lnTo>
                  <a:lnTo>
                    <a:pt x="2194542" y="2001700"/>
                  </a:lnTo>
                  <a:lnTo>
                    <a:pt x="2194542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980" r="-1980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8337524" y="6429669"/>
              <a:ext cx="1632654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aufräumen ist wie Zimmer aufräumen - muss sein, sonst finde ich nichts mehr.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6214590" y="3743965"/>
              <a:ext cx="1174931" cy="452036"/>
            </a:xfrm>
            <a:custGeom>
              <a:avLst/>
              <a:gdLst/>
              <a:ahLst/>
              <a:cxnLst/>
              <a:rect l="l" t="t" r="r" b="b"/>
              <a:pathLst>
                <a:path w="1174931" h="452036">
                  <a:moveTo>
                    <a:pt x="0" y="0"/>
                  </a:moveTo>
                  <a:lnTo>
                    <a:pt x="1174931" y="0"/>
                  </a:lnTo>
                  <a:lnTo>
                    <a:pt x="1174931" y="452036"/>
                  </a:lnTo>
                  <a:lnTo>
                    <a:pt x="0" y="4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047" r="-16787" b="-36139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4615770" y="1160757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8908386" y="1091924"/>
              <a:ext cx="1137448" cy="1561367"/>
            </a:xfrm>
            <a:custGeom>
              <a:avLst/>
              <a:gdLst/>
              <a:ahLst/>
              <a:cxnLst/>
              <a:rect l="l" t="t" r="r" b="b"/>
              <a:pathLst>
                <a:path w="1137448" h="1561367">
                  <a:moveTo>
                    <a:pt x="0" y="0"/>
                  </a:moveTo>
                  <a:lnTo>
                    <a:pt x="1137448" y="0"/>
                  </a:lnTo>
                  <a:lnTo>
                    <a:pt x="1137448" y="1561367"/>
                  </a:lnTo>
                  <a:lnTo>
                    <a:pt x="0" y="156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5193"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7495216" y="8018267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7"/>
                  </a:lnTo>
                  <a:lnTo>
                    <a:pt x="0" y="156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971451" y="13162724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1592346" y="1330547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36666" y="13305478"/>
              <a:ext cx="3461641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2.1 | Nutzung Kamera- und Foto-App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1653765" y="214783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3" name="Group 43"/>
            <p:cNvGrpSpPr/>
            <p:nvPr/>
          </p:nvGrpSpPr>
          <p:grpSpPr>
            <a:xfrm>
              <a:off x="1530819" y="12114706"/>
              <a:ext cx="4655126" cy="680213"/>
              <a:chOff x="0" y="0"/>
              <a:chExt cx="1251219" cy="1828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0" y="12301408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1643128" y="12219851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grpSp>
          <p:nvGrpSpPr>
            <p:cNvPr id="48" name="Group 48"/>
            <p:cNvGrpSpPr/>
            <p:nvPr/>
          </p:nvGrpSpPr>
          <p:grpSpPr>
            <a:xfrm>
              <a:off x="6582415" y="6351440"/>
              <a:ext cx="381208" cy="288492"/>
              <a:chOff x="0" y="0"/>
              <a:chExt cx="100968" cy="7641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6582415" y="6741532"/>
              <a:ext cx="381208" cy="288492"/>
              <a:chOff x="0" y="0"/>
              <a:chExt cx="100968" cy="76411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582415" y="7154122"/>
              <a:ext cx="381208" cy="288492"/>
              <a:chOff x="0" y="0"/>
              <a:chExt cx="100968" cy="7641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6582415" y="7563424"/>
              <a:ext cx="381208" cy="288492"/>
              <a:chOff x="0" y="0"/>
              <a:chExt cx="100968" cy="76411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6582415" y="7953517"/>
              <a:ext cx="381208" cy="288492"/>
              <a:chOff x="0" y="0"/>
              <a:chExt cx="100968" cy="76411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365408"/>
            <a:ext cx="7913417" cy="10206758"/>
            <a:chOff x="0" y="0"/>
            <a:chExt cx="10551222" cy="13609010"/>
          </a:xfrm>
        </p:grpSpPr>
        <p:grpSp>
          <p:nvGrpSpPr>
            <p:cNvPr id="3" name="Group 3"/>
            <p:cNvGrpSpPr/>
            <p:nvPr/>
          </p:nvGrpSpPr>
          <p:grpSpPr>
            <a:xfrm>
              <a:off x="1202274" y="0"/>
              <a:ext cx="8993619" cy="12968542"/>
              <a:chOff x="0" y="0"/>
              <a:chExt cx="2417332" cy="34857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17332" cy="3485724"/>
              </a:xfrm>
              <a:custGeom>
                <a:avLst/>
                <a:gdLst/>
                <a:ahLst/>
                <a:cxnLst/>
                <a:rect l="l" t="t" r="r" b="b"/>
                <a:pathLst>
                  <a:path w="2417332" h="3485724">
                    <a:moveTo>
                      <a:pt x="22955" y="0"/>
                    </a:moveTo>
                    <a:lnTo>
                      <a:pt x="2394377" y="0"/>
                    </a:lnTo>
                    <a:cubicBezTo>
                      <a:pt x="2400465" y="0"/>
                      <a:pt x="2406304" y="2418"/>
                      <a:pt x="2410609" y="6723"/>
                    </a:cubicBezTo>
                    <a:cubicBezTo>
                      <a:pt x="2414914" y="11028"/>
                      <a:pt x="2417332" y="16867"/>
                      <a:pt x="2417332" y="22955"/>
                    </a:cubicBezTo>
                    <a:lnTo>
                      <a:pt x="2417332" y="3462769"/>
                    </a:lnTo>
                    <a:cubicBezTo>
                      <a:pt x="2417332" y="3475447"/>
                      <a:pt x="2407055" y="3485724"/>
                      <a:pt x="2394377" y="3485724"/>
                    </a:cubicBezTo>
                    <a:lnTo>
                      <a:pt x="22955" y="3485724"/>
                    </a:lnTo>
                    <a:cubicBezTo>
                      <a:pt x="10277" y="3485724"/>
                      <a:pt x="0" y="3475447"/>
                      <a:pt x="0" y="3462769"/>
                    </a:cubicBezTo>
                    <a:lnTo>
                      <a:pt x="0" y="22955"/>
                    </a:lnTo>
                    <a:cubicBezTo>
                      <a:pt x="0" y="10277"/>
                      <a:pt x="10277" y="0"/>
                      <a:pt x="22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17332" cy="3514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16555" y="2844"/>
              <a:ext cx="8979338" cy="2277376"/>
              <a:chOff x="0" y="0"/>
              <a:chExt cx="2413494" cy="612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3494" cy="612120"/>
              </a:xfrm>
              <a:custGeom>
                <a:avLst/>
                <a:gdLst/>
                <a:ahLst/>
                <a:cxnLst/>
                <a:rect l="l" t="t" r="r" b="b"/>
                <a:pathLst>
                  <a:path w="2413494" h="612120">
                    <a:moveTo>
                      <a:pt x="22992" y="0"/>
                    </a:moveTo>
                    <a:lnTo>
                      <a:pt x="2390502" y="0"/>
                    </a:lnTo>
                    <a:cubicBezTo>
                      <a:pt x="2396600" y="0"/>
                      <a:pt x="2402448" y="2422"/>
                      <a:pt x="2406760" y="6734"/>
                    </a:cubicBezTo>
                    <a:cubicBezTo>
                      <a:pt x="2411072" y="11046"/>
                      <a:pt x="2413494" y="16894"/>
                      <a:pt x="2413494" y="22992"/>
                    </a:cubicBezTo>
                    <a:lnTo>
                      <a:pt x="2413494" y="589128"/>
                    </a:lnTo>
                    <a:cubicBezTo>
                      <a:pt x="2413494" y="595226"/>
                      <a:pt x="2411072" y="601074"/>
                      <a:pt x="2406760" y="605386"/>
                    </a:cubicBezTo>
                    <a:cubicBezTo>
                      <a:pt x="2402448" y="609698"/>
                      <a:pt x="2396600" y="612120"/>
                      <a:pt x="2390502" y="612120"/>
                    </a:cubicBezTo>
                    <a:lnTo>
                      <a:pt x="22992" y="612120"/>
                    </a:lnTo>
                    <a:cubicBezTo>
                      <a:pt x="16894" y="612120"/>
                      <a:pt x="11046" y="609698"/>
                      <a:pt x="6734" y="605386"/>
                    </a:cubicBezTo>
                    <a:cubicBezTo>
                      <a:pt x="2422" y="601074"/>
                      <a:pt x="0" y="595226"/>
                      <a:pt x="0" y="589128"/>
                    </a:cubicBezTo>
                    <a:lnTo>
                      <a:pt x="0" y="22992"/>
                    </a:lnTo>
                    <a:cubicBezTo>
                      <a:pt x="0" y="16894"/>
                      <a:pt x="2422" y="11046"/>
                      <a:pt x="6734" y="6734"/>
                    </a:cubicBezTo>
                    <a:cubicBezTo>
                      <a:pt x="11046" y="2422"/>
                      <a:pt x="16894" y="0"/>
                      <a:pt x="2299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3494" cy="6406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15144" y="1870188"/>
              <a:ext cx="8980749" cy="685030"/>
              <a:chOff x="0" y="0"/>
              <a:chExt cx="2413873" cy="1841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3873" cy="184124"/>
              </a:xfrm>
              <a:custGeom>
                <a:avLst/>
                <a:gdLst/>
                <a:ahLst/>
                <a:cxnLst/>
                <a:rect l="l" t="t" r="r" b="b"/>
                <a:pathLst>
                  <a:path w="2413873" h="184124">
                    <a:moveTo>
                      <a:pt x="0" y="0"/>
                    </a:moveTo>
                    <a:lnTo>
                      <a:pt x="2413873" y="0"/>
                    </a:lnTo>
                    <a:lnTo>
                      <a:pt x="2413873" y="184124"/>
                    </a:lnTo>
                    <a:lnTo>
                      <a:pt x="0" y="1841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3873" cy="212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7160664" y="1925711"/>
              <a:ext cx="2853383" cy="2812548"/>
            </a:xfrm>
            <a:custGeom>
              <a:avLst/>
              <a:gdLst/>
              <a:ahLst/>
              <a:cxnLst/>
              <a:rect l="l" t="t" r="r" b="b"/>
              <a:pathLst>
                <a:path w="2853383" h="2812548">
                  <a:moveTo>
                    <a:pt x="0" y="0"/>
                  </a:moveTo>
                  <a:lnTo>
                    <a:pt x="2853384" y="0"/>
                  </a:lnTo>
                  <a:lnTo>
                    <a:pt x="2853384" y="2812548"/>
                  </a:lnTo>
                  <a:lnTo>
                    <a:pt x="0" y="281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140143" y="1311281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743068" y="1325556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03186" y="1325556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2.2 | Bildschirmfoto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46620" y="35387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Bildschirmfoto: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Screenshot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7183074" y="38322"/>
              <a:ext cx="2808563" cy="2464162"/>
            </a:xfrm>
            <a:custGeom>
              <a:avLst/>
              <a:gdLst/>
              <a:ahLst/>
              <a:cxnLst/>
              <a:rect l="l" t="t" r="r" b="b"/>
              <a:pathLst>
                <a:path w="2808563" h="2464162">
                  <a:moveTo>
                    <a:pt x="0" y="0"/>
                  </a:moveTo>
                  <a:lnTo>
                    <a:pt x="2808563" y="0"/>
                  </a:lnTo>
                  <a:lnTo>
                    <a:pt x="2808563" y="2464162"/>
                  </a:lnTo>
                  <a:lnTo>
                    <a:pt x="0" y="2464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5548885" y="232867"/>
              <a:ext cx="2065546" cy="1812258"/>
            </a:xfrm>
            <a:custGeom>
              <a:avLst/>
              <a:gdLst/>
              <a:ahLst/>
              <a:cxnLst/>
              <a:rect l="l" t="t" r="r" b="b"/>
              <a:pathLst>
                <a:path w="2065546" h="1812258">
                  <a:moveTo>
                    <a:pt x="2065546" y="0"/>
                  </a:moveTo>
                  <a:lnTo>
                    <a:pt x="0" y="0"/>
                  </a:lnTo>
                  <a:lnTo>
                    <a:pt x="0" y="1812258"/>
                  </a:lnTo>
                  <a:lnTo>
                    <a:pt x="2065546" y="1812258"/>
                  </a:lnTo>
                  <a:lnTo>
                    <a:pt x="206554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5995412" y="551504"/>
              <a:ext cx="1286769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Hurra, ich bin mit der Aufgabe fertig!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14431" y="272104"/>
              <a:ext cx="1846385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 schnell einen Screenshot. Dann kannst du dein Ergebnis später noch herzeigen. Ich erkläre dir, wie das geht.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632978" y="862541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2156021" y="865503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43068" y="9138673"/>
              <a:ext cx="6277721" cy="3042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Halte gleichzeitig den An- und Ausschalter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(oben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oder seitlich)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und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den Home-Button gedrückt.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Wenn du keinen Home-Button hast, drücke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Lautstärketaste und An- und Ausschalter.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Es blitzt kurz ... und dein Screenshot landet in der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Foto-App.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40726" y="2680284"/>
              <a:ext cx="1893261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Englisch: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+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shot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=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Schnappschuss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vom Bildschirm)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435584" y="2843357"/>
              <a:ext cx="4725080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Foto von dem, was 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gerade auf deinem Tablet-Bildschirm zu sehen ist. 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686135" y="2940190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2341646" y="234970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Was ist ein Screenshot?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618392" y="4911585"/>
              <a:ext cx="8212860" cy="627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267502" y="4265456"/>
              <a:ext cx="7563750" cy="617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Wozu brauche ich einen Screenshot?</a:t>
              </a:r>
            </a:p>
            <a:p>
              <a:pPr algn="l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Fallen dir hierzu noch weitere Möglichkeiten ein?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3347386" y="6668203"/>
              <a:ext cx="2161119" cy="1926226"/>
            </a:xfrm>
            <a:custGeom>
              <a:avLst/>
              <a:gdLst/>
              <a:ahLst/>
              <a:cxnLst/>
              <a:rect l="l" t="t" r="r" b="b"/>
              <a:pathLst>
                <a:path w="2161119" h="1926226">
                  <a:moveTo>
                    <a:pt x="0" y="0"/>
                  </a:moveTo>
                  <a:lnTo>
                    <a:pt x="2161119" y="0"/>
                  </a:lnTo>
                  <a:lnTo>
                    <a:pt x="2161119" y="1926225"/>
                  </a:lnTo>
                  <a:lnTo>
                    <a:pt x="0" y="1926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659049" y="5023010"/>
              <a:ext cx="2046877" cy="1824400"/>
            </a:xfrm>
            <a:custGeom>
              <a:avLst/>
              <a:gdLst/>
              <a:ahLst/>
              <a:cxnLst/>
              <a:rect l="l" t="t" r="r" b="b"/>
              <a:pathLst>
                <a:path w="2046877" h="1824400">
                  <a:moveTo>
                    <a:pt x="0" y="0"/>
                  </a:moveTo>
                  <a:lnTo>
                    <a:pt x="2046877" y="0"/>
                  </a:lnTo>
                  <a:lnTo>
                    <a:pt x="2046877" y="1824400"/>
                  </a:lnTo>
                  <a:lnTo>
                    <a:pt x="0" y="182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1829190" y="5503527"/>
              <a:ext cx="1706596" cy="706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Speichern von Arbeitsergebnis oder Internetseite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064039" y="4952771"/>
              <a:ext cx="1796695" cy="1601411"/>
            </a:xfrm>
            <a:custGeom>
              <a:avLst/>
              <a:gdLst/>
              <a:ahLst/>
              <a:cxnLst/>
              <a:rect l="l" t="t" r="r" b="b"/>
              <a:pathLst>
                <a:path w="1796695" h="1601411">
                  <a:moveTo>
                    <a:pt x="0" y="0"/>
                  </a:moveTo>
                  <a:lnTo>
                    <a:pt x="1796695" y="0"/>
                  </a:lnTo>
                  <a:lnTo>
                    <a:pt x="1796695" y="1601411"/>
                  </a:lnTo>
                  <a:lnTo>
                    <a:pt x="0" y="160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4109089" y="5615445"/>
              <a:ext cx="1706596" cy="237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Präsentationen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5699084" y="6565998"/>
              <a:ext cx="2165443" cy="2212363"/>
            </a:xfrm>
            <a:custGeom>
              <a:avLst/>
              <a:gdLst/>
              <a:ahLst/>
              <a:cxnLst/>
              <a:rect l="l" t="t" r="r" b="b"/>
              <a:pathLst>
                <a:path w="2165443" h="2212363">
                  <a:moveTo>
                    <a:pt x="0" y="0"/>
                  </a:moveTo>
                  <a:lnTo>
                    <a:pt x="2165442" y="0"/>
                  </a:lnTo>
                  <a:lnTo>
                    <a:pt x="2165442" y="2212363"/>
                  </a:lnTo>
                  <a:lnTo>
                    <a:pt x="0" y="221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95" r="-1295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601452" y="4250889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6310924" y="4832577"/>
              <a:ext cx="1796695" cy="1835625"/>
            </a:xfrm>
            <a:custGeom>
              <a:avLst/>
              <a:gdLst/>
              <a:ahLst/>
              <a:cxnLst/>
              <a:rect l="l" t="t" r="r" b="b"/>
              <a:pathLst>
                <a:path w="1796695" h="1835625">
                  <a:moveTo>
                    <a:pt x="0" y="0"/>
                  </a:moveTo>
                  <a:lnTo>
                    <a:pt x="1796695" y="0"/>
                  </a:lnTo>
                  <a:lnTo>
                    <a:pt x="1796695" y="1835626"/>
                  </a:lnTo>
                  <a:lnTo>
                    <a:pt x="0" y="183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95" r="-1295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6380098" y="5455971"/>
              <a:ext cx="1706596" cy="472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Teilen von Informationen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8114423" y="7990064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8794" t="-2446" b="-1169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8228856" y="8520289"/>
              <a:ext cx="1602003" cy="1106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4"/>
                </a:lnSpc>
              </a:pPr>
              <a:r>
                <a:rPr lang="en-US" sz="11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Screenshots werden in der Foto-App gespeichert.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flipH="1">
              <a:off x="7208492" y="10194907"/>
              <a:ext cx="2757727" cy="2419560"/>
            </a:xfrm>
            <a:custGeom>
              <a:avLst/>
              <a:gdLst/>
              <a:ahLst/>
              <a:cxnLst/>
              <a:rect l="l" t="t" r="r" b="b"/>
              <a:pathLst>
                <a:path w="2757727" h="2419560">
                  <a:moveTo>
                    <a:pt x="2757727" y="0"/>
                  </a:moveTo>
                  <a:lnTo>
                    <a:pt x="0" y="0"/>
                  </a:lnTo>
                  <a:lnTo>
                    <a:pt x="0" y="2419560"/>
                  </a:lnTo>
                  <a:lnTo>
                    <a:pt x="2757727" y="2419560"/>
                  </a:lnTo>
                  <a:lnTo>
                    <a:pt x="275772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7882325" y="10400608"/>
              <a:ext cx="1602003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Sollte der Bildschirm beim Drücken der Tasten schwarz werden, versuche es noch einmal.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4808488" y="769306"/>
              <a:ext cx="1129408" cy="1608973"/>
            </a:xfrm>
            <a:custGeom>
              <a:avLst/>
              <a:gdLst/>
              <a:ahLst/>
              <a:cxnLst/>
              <a:rect l="l" t="t" r="r" b="b"/>
              <a:pathLst>
                <a:path w="1129408" h="1608973">
                  <a:moveTo>
                    <a:pt x="0" y="0"/>
                  </a:moveTo>
                  <a:lnTo>
                    <a:pt x="1129408" y="0"/>
                  </a:lnTo>
                  <a:lnTo>
                    <a:pt x="1129408" y="1608973"/>
                  </a:lnTo>
                  <a:lnTo>
                    <a:pt x="0" y="1608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9457884" y="1358266"/>
              <a:ext cx="1093339" cy="1581925"/>
            </a:xfrm>
            <a:custGeom>
              <a:avLst/>
              <a:gdLst/>
              <a:ahLst/>
              <a:cxnLst/>
              <a:rect l="l" t="t" r="r" b="b"/>
              <a:pathLst>
                <a:path w="1093339" h="1581925">
                  <a:moveTo>
                    <a:pt x="0" y="0"/>
                  </a:moveTo>
                  <a:lnTo>
                    <a:pt x="1093338" y="0"/>
                  </a:lnTo>
                  <a:lnTo>
                    <a:pt x="1093338" y="1581924"/>
                  </a:lnTo>
                  <a:lnTo>
                    <a:pt x="0" y="1581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6640660" y="11518190"/>
              <a:ext cx="1093339" cy="1581925"/>
            </a:xfrm>
            <a:custGeom>
              <a:avLst/>
              <a:gdLst/>
              <a:ahLst/>
              <a:cxnLst/>
              <a:rect l="l" t="t" r="r" b="b"/>
              <a:pathLst>
                <a:path w="1093339" h="1581925">
                  <a:moveTo>
                    <a:pt x="0" y="0"/>
                  </a:moveTo>
                  <a:lnTo>
                    <a:pt x="1093339" y="0"/>
                  </a:lnTo>
                  <a:lnTo>
                    <a:pt x="1093339" y="1581925"/>
                  </a:lnTo>
                  <a:lnTo>
                    <a:pt x="0" y="1581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646620" y="2257372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4"/>
                  </a:lnTo>
                  <a:lnTo>
                    <a:pt x="0" y="48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AutoShape 47"/>
            <p:cNvSpPr/>
            <p:nvPr/>
          </p:nvSpPr>
          <p:spPr>
            <a:xfrm>
              <a:off x="6229683" y="8053910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flipV="1">
              <a:off x="5995412" y="7672180"/>
              <a:ext cx="160777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>
              <a:off x="6145454" y="7305878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>
              <a:off x="3838279" y="8046196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flipV="1">
              <a:off x="3604008" y="7664465"/>
              <a:ext cx="160777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>
              <a:off x="3794818" y="7283465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1530819" y="12125436"/>
              <a:ext cx="4655126" cy="680213"/>
              <a:chOff x="0" y="0"/>
              <a:chExt cx="1251219" cy="18283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0" y="1231213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1643128" y="12230580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1525" y="1031177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57580" y="1031177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2.2 | Bildschirmfoto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10297" y="375354"/>
            <a:ext cx="6962376" cy="10208646"/>
            <a:chOff x="0" y="0"/>
            <a:chExt cx="9283168" cy="13611528"/>
          </a:xfrm>
        </p:grpSpPr>
        <p:sp>
          <p:nvSpPr>
            <p:cNvPr id="5" name="Freeform 5"/>
            <p:cNvSpPr/>
            <p:nvPr/>
          </p:nvSpPr>
          <p:spPr>
            <a:xfrm>
              <a:off x="0" y="1311533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681637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463043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2.2 | Bildschirmfoto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42876" y="0"/>
              <a:ext cx="9140292" cy="12942982"/>
              <a:chOff x="0" y="0"/>
              <a:chExt cx="2456756" cy="347885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56756" cy="3478854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8854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6267"/>
                    </a:lnTo>
                    <a:cubicBezTo>
                      <a:pt x="2456756" y="3468742"/>
                      <a:pt x="2446643" y="3478854"/>
                      <a:pt x="2434169" y="3478854"/>
                    </a:cubicBezTo>
                    <a:lnTo>
                      <a:pt x="22587" y="3478854"/>
                    </a:lnTo>
                    <a:cubicBezTo>
                      <a:pt x="10113" y="3478854"/>
                      <a:pt x="0" y="3468742"/>
                      <a:pt x="0" y="3456267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456756" cy="3507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77120" y="839219"/>
              <a:ext cx="2313186" cy="334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1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66725" y="10938"/>
              <a:ext cx="9098497" cy="2191400"/>
              <a:chOff x="0" y="0"/>
              <a:chExt cx="2445522" cy="58901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5522" cy="589011"/>
              </a:xfrm>
              <a:custGeom>
                <a:avLst/>
                <a:gdLst/>
                <a:ahLst/>
                <a:cxnLst/>
                <a:rect l="l" t="t" r="r" b="b"/>
                <a:pathLst>
                  <a:path w="2445522" h="589011">
                    <a:moveTo>
                      <a:pt x="22691" y="0"/>
                    </a:moveTo>
                    <a:lnTo>
                      <a:pt x="2422831" y="0"/>
                    </a:lnTo>
                    <a:cubicBezTo>
                      <a:pt x="2428849" y="0"/>
                      <a:pt x="2434621" y="2391"/>
                      <a:pt x="2438876" y="6646"/>
                    </a:cubicBezTo>
                    <a:cubicBezTo>
                      <a:pt x="2443131" y="10901"/>
                      <a:pt x="2445522" y="16673"/>
                      <a:pt x="2445522" y="22691"/>
                    </a:cubicBezTo>
                    <a:lnTo>
                      <a:pt x="2445522" y="566321"/>
                    </a:lnTo>
                    <a:cubicBezTo>
                      <a:pt x="2445522" y="578852"/>
                      <a:pt x="2435363" y="589011"/>
                      <a:pt x="2422831" y="589011"/>
                    </a:cubicBezTo>
                    <a:lnTo>
                      <a:pt x="22691" y="589011"/>
                    </a:lnTo>
                    <a:cubicBezTo>
                      <a:pt x="10159" y="589011"/>
                      <a:pt x="0" y="578852"/>
                      <a:pt x="0" y="566321"/>
                    </a:cubicBezTo>
                    <a:lnTo>
                      <a:pt x="0" y="22691"/>
                    </a:lnTo>
                    <a:cubicBezTo>
                      <a:pt x="0" y="10159"/>
                      <a:pt x="10159" y="0"/>
                      <a:pt x="2269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5522" cy="617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59204" y="1710501"/>
              <a:ext cx="9106018" cy="751067"/>
              <a:chOff x="0" y="0"/>
              <a:chExt cx="2447544" cy="20187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7544" cy="201874"/>
              </a:xfrm>
              <a:custGeom>
                <a:avLst/>
                <a:gdLst/>
                <a:ahLst/>
                <a:cxnLst/>
                <a:rect l="l" t="t" r="r" b="b"/>
                <a:pathLst>
                  <a:path w="2447544" h="201874">
                    <a:moveTo>
                      <a:pt x="0" y="0"/>
                    </a:moveTo>
                    <a:lnTo>
                      <a:pt x="2447544" y="0"/>
                    </a:lnTo>
                    <a:lnTo>
                      <a:pt x="2447544" y="201874"/>
                    </a:lnTo>
                    <a:lnTo>
                      <a:pt x="0" y="2018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447544" cy="2399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35853" y="262935"/>
              <a:ext cx="5618929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Bildschirmfoto: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Screenshot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512161" y="2055182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853859" y="10519027"/>
              <a:ext cx="1614960" cy="2423954"/>
            </a:xfrm>
            <a:custGeom>
              <a:avLst/>
              <a:gdLst/>
              <a:ahLst/>
              <a:cxnLst/>
              <a:rect l="l" t="t" r="r" b="b"/>
              <a:pathLst>
                <a:path w="1614960" h="2423954">
                  <a:moveTo>
                    <a:pt x="0" y="0"/>
                  </a:moveTo>
                  <a:lnTo>
                    <a:pt x="1614959" y="0"/>
                  </a:lnTo>
                  <a:lnTo>
                    <a:pt x="1614959" y="2423955"/>
                  </a:lnTo>
                  <a:lnTo>
                    <a:pt x="0" y="242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745129" y="10640878"/>
              <a:ext cx="1218549" cy="2280588"/>
            </a:xfrm>
            <a:custGeom>
              <a:avLst/>
              <a:gdLst/>
              <a:ahLst/>
              <a:cxnLst/>
              <a:rect l="l" t="t" r="r" b="b"/>
              <a:pathLst>
                <a:path w="1218549" h="2280588">
                  <a:moveTo>
                    <a:pt x="0" y="0"/>
                  </a:moveTo>
                  <a:lnTo>
                    <a:pt x="1218549" y="0"/>
                  </a:lnTo>
                  <a:lnTo>
                    <a:pt x="1218549" y="2280587"/>
                  </a:lnTo>
                  <a:lnTo>
                    <a:pt x="0" y="228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085063" y="2097900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12161" y="2279222"/>
              <a:ext cx="5966848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90355" y="5004026"/>
              <a:ext cx="7821252" cy="121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auf: Wie heißt die App?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Aufgabe oder Seite hast du fotografiert?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ist auf deinem Bildschirmfoto zu sehen?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96196" y="5029987"/>
              <a:ext cx="491101" cy="491101"/>
            </a:xfrm>
            <a:custGeom>
              <a:avLst/>
              <a:gdLst/>
              <a:ahLst/>
              <a:cxnLst/>
              <a:rect l="l" t="t" r="r" b="b"/>
              <a:pathLst>
                <a:path w="491101" h="491101">
                  <a:moveTo>
                    <a:pt x="0" y="0"/>
                  </a:moveTo>
                  <a:lnTo>
                    <a:pt x="491101" y="0"/>
                  </a:lnTo>
                  <a:lnTo>
                    <a:pt x="491101" y="491101"/>
                  </a:lnTo>
                  <a:lnTo>
                    <a:pt x="0" y="491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AutoShape 26"/>
            <p:cNvSpPr/>
            <p:nvPr/>
          </p:nvSpPr>
          <p:spPr>
            <a:xfrm>
              <a:off x="781432" y="74174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781432" y="79381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781432" y="84588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781432" y="89795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559034" y="2620816"/>
              <a:ext cx="7217596" cy="1822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eine App, mit der du heute gearbeitet hast. 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Bildschirmfoto (Screenshot) von etwas Interessantem.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Foto-App und schaue dir dein Bildschirmfoto an.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8020605" y="4208095"/>
              <a:ext cx="333519" cy="288492"/>
              <a:chOff x="0" y="0"/>
              <a:chExt cx="88337" cy="7641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8020605" y="2969536"/>
              <a:ext cx="333519" cy="288492"/>
              <a:chOff x="0" y="0"/>
              <a:chExt cx="88337" cy="7641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8065377" y="2396590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grpSp>
          <p:nvGrpSpPr>
            <p:cNvPr id="38" name="Group 38"/>
            <p:cNvGrpSpPr/>
            <p:nvPr/>
          </p:nvGrpSpPr>
          <p:grpSpPr>
            <a:xfrm>
              <a:off x="8020605" y="2355591"/>
              <a:ext cx="333519" cy="288492"/>
              <a:chOff x="0" y="0"/>
              <a:chExt cx="88337" cy="7641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 flipV="1">
              <a:off x="4000574" y="9336961"/>
              <a:ext cx="1938402" cy="1677217"/>
            </a:xfrm>
            <a:custGeom>
              <a:avLst/>
              <a:gdLst/>
              <a:ahLst/>
              <a:cxnLst/>
              <a:rect l="l" t="t" r="r" b="b"/>
              <a:pathLst>
                <a:path w="1938402" h="1677217">
                  <a:moveTo>
                    <a:pt x="0" y="1677217"/>
                  </a:moveTo>
                  <a:lnTo>
                    <a:pt x="1938402" y="1677217"/>
                  </a:lnTo>
                  <a:lnTo>
                    <a:pt x="1938402" y="0"/>
                  </a:lnTo>
                  <a:lnTo>
                    <a:pt x="0" y="0"/>
                  </a:lnTo>
                  <a:lnTo>
                    <a:pt x="0" y="1677217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4367299" y="9513045"/>
              <a:ext cx="1323767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Erzähle uns, wovon du ein Bildschirmfoto gemacht hast. 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8020605" y="3551303"/>
              <a:ext cx="333519" cy="288492"/>
              <a:chOff x="0" y="0"/>
              <a:chExt cx="88337" cy="76411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6" name="AutoShape 46"/>
            <p:cNvSpPr/>
            <p:nvPr/>
          </p:nvSpPr>
          <p:spPr>
            <a:xfrm>
              <a:off x="781432" y="63760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>
              <a:off x="781432" y="6896749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1311" y="375354"/>
            <a:ext cx="7903482" cy="10216144"/>
            <a:chOff x="0" y="0"/>
            <a:chExt cx="10537976" cy="13621525"/>
          </a:xfrm>
        </p:grpSpPr>
        <p:grpSp>
          <p:nvGrpSpPr>
            <p:cNvPr id="3" name="Group 3"/>
            <p:cNvGrpSpPr/>
            <p:nvPr/>
          </p:nvGrpSpPr>
          <p:grpSpPr>
            <a:xfrm>
              <a:off x="1123556" y="1727355"/>
              <a:ext cx="9042784" cy="11020173"/>
              <a:chOff x="0" y="0"/>
              <a:chExt cx="2430547" cy="29620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29620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29620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2939206"/>
                    </a:lnTo>
                    <a:cubicBezTo>
                      <a:pt x="2430547" y="2951815"/>
                      <a:pt x="2420326" y="2962036"/>
                      <a:pt x="2407717" y="2962036"/>
                    </a:cubicBezTo>
                    <a:lnTo>
                      <a:pt x="22830" y="2962036"/>
                    </a:lnTo>
                    <a:cubicBezTo>
                      <a:pt x="10222" y="2962036"/>
                      <a:pt x="0" y="2951815"/>
                      <a:pt x="0" y="2939206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0547" cy="29906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23556" y="1727355"/>
              <a:ext cx="9042784" cy="268801"/>
              <a:chOff x="0" y="0"/>
              <a:chExt cx="2430547" cy="722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72249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72249">
                    <a:moveTo>
                      <a:pt x="0" y="0"/>
                    </a:moveTo>
                    <a:lnTo>
                      <a:pt x="2430547" y="0"/>
                    </a:lnTo>
                    <a:lnTo>
                      <a:pt x="2430547" y="72249"/>
                    </a:lnTo>
                    <a:lnTo>
                      <a:pt x="0" y="72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100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89363" y="13125329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1135684" y="0"/>
              <a:ext cx="9140292" cy="12947529"/>
              <a:chOff x="0" y="0"/>
              <a:chExt cx="2456756" cy="34800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6756" cy="3480077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0077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7490"/>
                    </a:lnTo>
                    <a:cubicBezTo>
                      <a:pt x="2456756" y="3469964"/>
                      <a:pt x="2446643" y="3480077"/>
                      <a:pt x="2434169" y="3480077"/>
                    </a:cubicBezTo>
                    <a:lnTo>
                      <a:pt x="22587" y="3480077"/>
                    </a:lnTo>
                    <a:cubicBezTo>
                      <a:pt x="10113" y="3480077"/>
                      <a:pt x="0" y="3469964"/>
                      <a:pt x="0" y="3457490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6756" cy="35086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32442" y="1326808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78698" y="1326808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2.3 | QR-Codes scannen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144673" y="12738"/>
              <a:ext cx="9120330" cy="2277376"/>
              <a:chOff x="0" y="0"/>
              <a:chExt cx="2451390" cy="61212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51390" cy="612120"/>
              </a:xfrm>
              <a:custGeom>
                <a:avLst/>
                <a:gdLst/>
                <a:ahLst/>
                <a:cxnLst/>
                <a:rect l="l" t="t" r="r" b="b"/>
                <a:pathLst>
                  <a:path w="2451390" h="612120">
                    <a:moveTo>
                      <a:pt x="22636" y="0"/>
                    </a:moveTo>
                    <a:lnTo>
                      <a:pt x="2428754" y="0"/>
                    </a:lnTo>
                    <a:cubicBezTo>
                      <a:pt x="2434757" y="0"/>
                      <a:pt x="2440515" y="2385"/>
                      <a:pt x="2444760" y="6630"/>
                    </a:cubicBezTo>
                    <a:cubicBezTo>
                      <a:pt x="2449005" y="10875"/>
                      <a:pt x="2451390" y="16633"/>
                      <a:pt x="2451390" y="22636"/>
                    </a:cubicBezTo>
                    <a:lnTo>
                      <a:pt x="2451390" y="589484"/>
                    </a:lnTo>
                    <a:cubicBezTo>
                      <a:pt x="2451390" y="601985"/>
                      <a:pt x="2441256" y="612120"/>
                      <a:pt x="2428754" y="612120"/>
                    </a:cubicBezTo>
                    <a:lnTo>
                      <a:pt x="22636" y="612120"/>
                    </a:lnTo>
                    <a:cubicBezTo>
                      <a:pt x="10135" y="612120"/>
                      <a:pt x="0" y="601985"/>
                      <a:pt x="0" y="589484"/>
                    </a:cubicBezTo>
                    <a:lnTo>
                      <a:pt x="0" y="22636"/>
                    </a:lnTo>
                    <a:cubicBezTo>
                      <a:pt x="0" y="10135"/>
                      <a:pt x="10135" y="0"/>
                      <a:pt x="2263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51390" cy="6406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46502" y="1870188"/>
              <a:ext cx="9117469" cy="685030"/>
              <a:chOff x="0" y="0"/>
              <a:chExt cx="2450621" cy="18412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50621" cy="184124"/>
              </a:xfrm>
              <a:custGeom>
                <a:avLst/>
                <a:gdLst/>
                <a:ahLst/>
                <a:cxnLst/>
                <a:rect l="l" t="t" r="r" b="b"/>
                <a:pathLst>
                  <a:path w="2450621" h="184124">
                    <a:moveTo>
                      <a:pt x="0" y="0"/>
                    </a:moveTo>
                    <a:lnTo>
                      <a:pt x="2450621" y="0"/>
                    </a:lnTo>
                    <a:lnTo>
                      <a:pt x="2450621" y="184124"/>
                    </a:lnTo>
                    <a:lnTo>
                      <a:pt x="0" y="1841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50621" cy="212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6966951" y="2824446"/>
              <a:ext cx="1425453" cy="1425453"/>
            </a:xfrm>
            <a:custGeom>
              <a:avLst/>
              <a:gdLst/>
              <a:ahLst/>
              <a:cxnLst/>
              <a:rect l="l" t="t" r="r" b="b"/>
              <a:pathLst>
                <a:path w="1425453" h="1425453">
                  <a:moveTo>
                    <a:pt x="0" y="0"/>
                  </a:moveTo>
                  <a:lnTo>
                    <a:pt x="1425453" y="0"/>
                  </a:lnTo>
                  <a:lnTo>
                    <a:pt x="1425453" y="1425453"/>
                  </a:lnTo>
                  <a:lnTo>
                    <a:pt x="0" y="1425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85559" y="380534"/>
              <a:ext cx="553417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QR-Codes scannen</a:t>
              </a: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9282069" y="1564979"/>
              <a:ext cx="1255907" cy="1820990"/>
            </a:xfrm>
            <a:custGeom>
              <a:avLst/>
              <a:gdLst/>
              <a:ahLst/>
              <a:cxnLst/>
              <a:rect l="l" t="t" r="r" b="b"/>
              <a:pathLst>
                <a:path w="1255907" h="1820990">
                  <a:moveTo>
                    <a:pt x="1255907" y="0"/>
                  </a:moveTo>
                  <a:lnTo>
                    <a:pt x="0" y="0"/>
                  </a:lnTo>
                  <a:lnTo>
                    <a:pt x="0" y="1820990"/>
                  </a:lnTo>
                  <a:lnTo>
                    <a:pt x="1255907" y="1820990"/>
                  </a:lnTo>
                  <a:lnTo>
                    <a:pt x="1255907" y="0"/>
                  </a:lnTo>
                  <a:close/>
                </a:path>
              </a:pathLst>
            </a:custGeom>
            <a:blipFill>
              <a:blip r:embed="rId4"/>
              <a:stretch>
                <a:fillRect r="-106178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>
              <a:off x="5679460" y="777101"/>
              <a:ext cx="2712944" cy="2380268"/>
            </a:xfrm>
            <a:custGeom>
              <a:avLst/>
              <a:gdLst/>
              <a:ahLst/>
              <a:cxnLst/>
              <a:rect l="l" t="t" r="r" b="b"/>
              <a:pathLst>
                <a:path w="2712944" h="2380268">
                  <a:moveTo>
                    <a:pt x="2712944" y="0"/>
                  </a:moveTo>
                  <a:lnTo>
                    <a:pt x="0" y="0"/>
                  </a:lnTo>
                  <a:lnTo>
                    <a:pt x="0" y="2380268"/>
                  </a:lnTo>
                  <a:lnTo>
                    <a:pt x="2712944" y="2380268"/>
                  </a:lnTo>
                  <a:lnTo>
                    <a:pt x="2712944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791456" y="330044"/>
              <a:ext cx="2061380" cy="1808602"/>
            </a:xfrm>
            <a:custGeom>
              <a:avLst/>
              <a:gdLst/>
              <a:ahLst/>
              <a:cxnLst/>
              <a:rect l="l" t="t" r="r" b="b"/>
              <a:pathLst>
                <a:path w="2061380" h="1808602">
                  <a:moveTo>
                    <a:pt x="0" y="0"/>
                  </a:moveTo>
                  <a:lnTo>
                    <a:pt x="2061380" y="0"/>
                  </a:lnTo>
                  <a:lnTo>
                    <a:pt x="2061380" y="1808602"/>
                  </a:lnTo>
                  <a:lnTo>
                    <a:pt x="0" y="1808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flipH="1">
              <a:off x="5346775" y="2138646"/>
              <a:ext cx="1326583" cy="1820990"/>
            </a:xfrm>
            <a:custGeom>
              <a:avLst/>
              <a:gdLst/>
              <a:ahLst/>
              <a:cxnLst/>
              <a:rect l="l" t="t" r="r" b="b"/>
              <a:pathLst>
                <a:path w="1326583" h="1820990">
                  <a:moveTo>
                    <a:pt x="1326583" y="0"/>
                  </a:moveTo>
                  <a:lnTo>
                    <a:pt x="0" y="0"/>
                  </a:lnTo>
                  <a:lnTo>
                    <a:pt x="0" y="1820990"/>
                  </a:lnTo>
                  <a:lnTo>
                    <a:pt x="1326583" y="1820990"/>
                  </a:lnTo>
                  <a:lnTo>
                    <a:pt x="1326583" y="0"/>
                  </a:lnTo>
                  <a:close/>
                </a:path>
              </a:pathLst>
            </a:custGeom>
            <a:blipFill>
              <a:blip r:embed="rId4"/>
              <a:stretch>
                <a:fillRect l="-95193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6280408" y="972370"/>
              <a:ext cx="151104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muss ein Referat über einen Planeten halten. Wo finde ich Informationen dazu?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330616" y="551161"/>
              <a:ext cx="983061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 doch einfach diesen QR-Code!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7460080" y="4867292"/>
              <a:ext cx="2274675" cy="2462673"/>
            </a:xfrm>
            <a:custGeom>
              <a:avLst/>
              <a:gdLst/>
              <a:ahLst/>
              <a:cxnLst/>
              <a:rect l="l" t="t" r="r" b="b"/>
              <a:pathLst>
                <a:path w="2274675" h="2462673">
                  <a:moveTo>
                    <a:pt x="0" y="0"/>
                  </a:moveTo>
                  <a:lnTo>
                    <a:pt x="2274675" y="0"/>
                  </a:lnTo>
                  <a:lnTo>
                    <a:pt x="2274675" y="2462673"/>
                  </a:lnTo>
                  <a:lnTo>
                    <a:pt x="0" y="246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864" r="-7864" b="-5363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7778043" y="5490438"/>
              <a:ext cx="1592817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 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ein Wegweiser im Internet. Wenn du ihn anklickst, öffnet sich eine Webseite.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236599" y="3486488"/>
              <a:ext cx="4282516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QR-Code ist wie ein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geheimer Wegweiser.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ihn mit der Kamera scannst, bringt er dich direkt zu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einer Internetseite oder Aufgabe. 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1585559" y="3385969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2167871" y="2767366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Was ist ein QR-Code?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569749" y="5169661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2072638" y="519928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558276" y="5667055"/>
              <a:ext cx="8173345" cy="2432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die Kamera-App. Sie öffnet sich.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Richte dein Tablet auf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Warte, bis ein gelb markierter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erscheint.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diesen Link. Die gesuchte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Internetseite erscheint.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85559" y="7398373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2192877" y="7441090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620068" y="7633432"/>
              <a:ext cx="5966848" cy="1822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Scanne den QR-Code oben auf der Seite ein.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Lies den Text über den Mars genau durch.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die wichtigsten Infos in Stichpunkten auf. </a:t>
              </a:r>
            </a:p>
          </p:txBody>
        </p:sp>
        <p:sp>
          <p:nvSpPr>
            <p:cNvPr id="40" name="AutoShape 40"/>
            <p:cNvSpPr/>
            <p:nvPr/>
          </p:nvSpPr>
          <p:spPr>
            <a:xfrm>
              <a:off x="5165586" y="102682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5165586" y="107635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5106413" y="112588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5106413" y="117541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4" name="Group 44"/>
            <p:cNvGrpSpPr/>
            <p:nvPr/>
          </p:nvGrpSpPr>
          <p:grpSpPr>
            <a:xfrm>
              <a:off x="4755022" y="9634105"/>
              <a:ext cx="4979732" cy="2390090"/>
              <a:chOff x="0" y="0"/>
              <a:chExt cx="1700765" cy="81630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700766" cy="816306"/>
              </a:xfrm>
              <a:custGeom>
                <a:avLst/>
                <a:gdLst/>
                <a:ahLst/>
                <a:cxnLst/>
                <a:rect l="l" t="t" r="r" b="b"/>
                <a:pathLst>
                  <a:path w="1700766" h="816306">
                    <a:moveTo>
                      <a:pt x="41458" y="0"/>
                    </a:moveTo>
                    <a:lnTo>
                      <a:pt x="1659307" y="0"/>
                    </a:lnTo>
                    <a:cubicBezTo>
                      <a:pt x="1670303" y="0"/>
                      <a:pt x="1680848" y="4368"/>
                      <a:pt x="1688623" y="12143"/>
                    </a:cubicBezTo>
                    <a:cubicBezTo>
                      <a:pt x="1696398" y="19918"/>
                      <a:pt x="1700766" y="30463"/>
                      <a:pt x="1700766" y="41458"/>
                    </a:cubicBezTo>
                    <a:lnTo>
                      <a:pt x="1700766" y="774847"/>
                    </a:lnTo>
                    <a:cubicBezTo>
                      <a:pt x="1700766" y="785843"/>
                      <a:pt x="1696398" y="796388"/>
                      <a:pt x="1688623" y="804163"/>
                    </a:cubicBezTo>
                    <a:cubicBezTo>
                      <a:pt x="1680848" y="811938"/>
                      <a:pt x="1670303" y="816306"/>
                      <a:pt x="1659307" y="816306"/>
                    </a:cubicBezTo>
                    <a:lnTo>
                      <a:pt x="41458" y="816306"/>
                    </a:lnTo>
                    <a:cubicBezTo>
                      <a:pt x="30463" y="816306"/>
                      <a:pt x="19918" y="811938"/>
                      <a:pt x="12143" y="804163"/>
                    </a:cubicBezTo>
                    <a:cubicBezTo>
                      <a:pt x="4368" y="796388"/>
                      <a:pt x="0" y="785843"/>
                      <a:pt x="0" y="774847"/>
                    </a:cubicBezTo>
                    <a:lnTo>
                      <a:pt x="0" y="41458"/>
                    </a:lnTo>
                    <a:cubicBezTo>
                      <a:pt x="0" y="30463"/>
                      <a:pt x="4368" y="19918"/>
                      <a:pt x="12143" y="12143"/>
                    </a:cubicBezTo>
                    <a:cubicBezTo>
                      <a:pt x="19918" y="4368"/>
                      <a:pt x="30463" y="0"/>
                      <a:pt x="41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700765" cy="854406"/>
              </a:xfrm>
              <a:prstGeom prst="rect">
                <a:avLst/>
              </a:prstGeom>
            </p:spPr>
            <p:txBody>
              <a:bodyPr lIns="39396" tIns="39396" rIns="39396" bIns="39396" rtlCol="0" anchor="ctr"/>
              <a:lstStyle/>
              <a:p>
                <a:pPr algn="just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851914" y="9655655"/>
              <a:ext cx="4979732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Mars: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9144503" y="9703280"/>
              <a:ext cx="472171" cy="377737"/>
            </a:xfrm>
            <a:custGeom>
              <a:avLst/>
              <a:gdLst/>
              <a:ahLst/>
              <a:cxnLst/>
              <a:rect l="l" t="t" r="r" b="b"/>
              <a:pathLst>
                <a:path w="472171" h="377737">
                  <a:moveTo>
                    <a:pt x="0" y="0"/>
                  </a:moveTo>
                  <a:lnTo>
                    <a:pt x="472171" y="0"/>
                  </a:lnTo>
                  <a:lnTo>
                    <a:pt x="472171" y="377736"/>
                  </a:lnTo>
                  <a:lnTo>
                    <a:pt x="0" y="37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9" name="Group 49"/>
            <p:cNvGrpSpPr/>
            <p:nvPr/>
          </p:nvGrpSpPr>
          <p:grpSpPr>
            <a:xfrm>
              <a:off x="1452136" y="9570605"/>
              <a:ext cx="2692563" cy="2453590"/>
              <a:chOff x="0" y="0"/>
              <a:chExt cx="919611" cy="837993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19611" cy="837993"/>
              </a:xfrm>
              <a:custGeom>
                <a:avLst/>
                <a:gdLst/>
                <a:ahLst/>
                <a:cxnLst/>
                <a:rect l="l" t="t" r="r" b="b"/>
                <a:pathLst>
                  <a:path w="919611" h="837993">
                    <a:moveTo>
                      <a:pt x="76675" y="0"/>
                    </a:moveTo>
                    <a:lnTo>
                      <a:pt x="842937" y="0"/>
                    </a:lnTo>
                    <a:cubicBezTo>
                      <a:pt x="885283" y="0"/>
                      <a:pt x="919611" y="34328"/>
                      <a:pt x="919611" y="76675"/>
                    </a:cubicBezTo>
                    <a:lnTo>
                      <a:pt x="919611" y="761319"/>
                    </a:lnTo>
                    <a:cubicBezTo>
                      <a:pt x="919611" y="803665"/>
                      <a:pt x="885283" y="837993"/>
                      <a:pt x="842937" y="837993"/>
                    </a:cubicBezTo>
                    <a:lnTo>
                      <a:pt x="76675" y="837993"/>
                    </a:lnTo>
                    <a:cubicBezTo>
                      <a:pt x="34328" y="837993"/>
                      <a:pt x="0" y="803665"/>
                      <a:pt x="0" y="761319"/>
                    </a:cubicBezTo>
                    <a:lnTo>
                      <a:pt x="0" y="76675"/>
                    </a:lnTo>
                    <a:cubicBezTo>
                      <a:pt x="0" y="34328"/>
                      <a:pt x="34328" y="0"/>
                      <a:pt x="76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919611" cy="866568"/>
              </a:xfrm>
              <a:prstGeom prst="rect">
                <a:avLst/>
              </a:prstGeom>
            </p:spPr>
            <p:txBody>
              <a:bodyPr lIns="39396" tIns="39396" rIns="39396" bIns="39396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darauf, dass </a:t>
                </a:r>
              </a:p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du immer nur einen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QR-Code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scannst und die anderen QR-Codes in der Nähe abdeckst, so dass dein Gerät den richtigen Code erkennen kann.</a:t>
                </a:r>
              </a:p>
            </p:txBody>
          </p:sp>
        </p:grpSp>
        <p:sp>
          <p:nvSpPr>
            <p:cNvPr id="52" name="Freeform 52"/>
            <p:cNvSpPr/>
            <p:nvPr/>
          </p:nvSpPr>
          <p:spPr>
            <a:xfrm rot="545730">
              <a:off x="3703799" y="11225149"/>
              <a:ext cx="1060279" cy="880243"/>
            </a:xfrm>
            <a:custGeom>
              <a:avLst/>
              <a:gdLst/>
              <a:ahLst/>
              <a:cxnLst/>
              <a:rect l="l" t="t" r="r" b="b"/>
              <a:pathLst>
                <a:path w="1060279" h="880243">
                  <a:moveTo>
                    <a:pt x="0" y="0"/>
                  </a:moveTo>
                  <a:lnTo>
                    <a:pt x="1060280" y="0"/>
                  </a:lnTo>
                  <a:lnTo>
                    <a:pt x="1060280" y="880243"/>
                  </a:lnTo>
                  <a:lnTo>
                    <a:pt x="0" y="880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4956" b="-4956"/>
              </a:stretch>
            </a:blipFill>
          </p:spPr>
        </p:sp>
        <p:grpSp>
          <p:nvGrpSpPr>
            <p:cNvPr id="53" name="Group 53"/>
            <p:cNvGrpSpPr/>
            <p:nvPr/>
          </p:nvGrpSpPr>
          <p:grpSpPr>
            <a:xfrm>
              <a:off x="7877273" y="7512673"/>
              <a:ext cx="352370" cy="304799"/>
              <a:chOff x="0" y="0"/>
              <a:chExt cx="88337" cy="7641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3671" tIns="53671" rIns="53671" bIns="53671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6" name="Freeform 56"/>
            <p:cNvSpPr/>
            <p:nvPr/>
          </p:nvSpPr>
          <p:spPr>
            <a:xfrm>
              <a:off x="4237530" y="1210519"/>
              <a:ext cx="1790882" cy="1571275"/>
            </a:xfrm>
            <a:custGeom>
              <a:avLst/>
              <a:gdLst/>
              <a:ahLst/>
              <a:cxnLst/>
              <a:rect l="l" t="t" r="r" b="b"/>
              <a:pathLst>
                <a:path w="1790882" h="1571275">
                  <a:moveTo>
                    <a:pt x="0" y="0"/>
                  </a:moveTo>
                  <a:lnTo>
                    <a:pt x="1790883" y="0"/>
                  </a:lnTo>
                  <a:lnTo>
                    <a:pt x="1790883" y="1571275"/>
                  </a:lnTo>
                  <a:lnTo>
                    <a:pt x="0" y="1571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4237530" y="1596819"/>
              <a:ext cx="1780135" cy="44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geht denn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das?</a:t>
              </a:r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7896125" y="9167813"/>
              <a:ext cx="333519" cy="288492"/>
              <a:chOff x="0" y="0"/>
              <a:chExt cx="88337" cy="76411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7896125" y="7965639"/>
              <a:ext cx="333519" cy="288492"/>
              <a:chOff x="0" y="0"/>
              <a:chExt cx="88337" cy="76411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4" name="Freeform 64"/>
            <p:cNvSpPr/>
            <p:nvPr/>
          </p:nvSpPr>
          <p:spPr>
            <a:xfrm>
              <a:off x="7931367" y="7577304"/>
              <a:ext cx="257765" cy="223934"/>
            </a:xfrm>
            <a:custGeom>
              <a:avLst/>
              <a:gdLst/>
              <a:ahLst/>
              <a:cxnLst/>
              <a:rect l="l" t="t" r="r" b="b"/>
              <a:pathLst>
                <a:path w="257765" h="223934">
                  <a:moveTo>
                    <a:pt x="0" y="0"/>
                  </a:moveTo>
                  <a:lnTo>
                    <a:pt x="257766" y="0"/>
                  </a:lnTo>
                  <a:lnTo>
                    <a:pt x="257766" y="223933"/>
                  </a:lnTo>
                  <a:lnTo>
                    <a:pt x="0" y="223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grpSp>
          <p:nvGrpSpPr>
            <p:cNvPr id="65" name="Group 65"/>
            <p:cNvGrpSpPr/>
            <p:nvPr/>
          </p:nvGrpSpPr>
          <p:grpSpPr>
            <a:xfrm>
              <a:off x="7896125" y="8563919"/>
              <a:ext cx="333519" cy="288492"/>
              <a:chOff x="0" y="0"/>
              <a:chExt cx="88337" cy="76411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8" name="Freeform 68"/>
            <p:cNvSpPr/>
            <p:nvPr/>
          </p:nvSpPr>
          <p:spPr>
            <a:xfrm>
              <a:off x="1569749" y="2706244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9" name="Group 69"/>
            <p:cNvGrpSpPr/>
            <p:nvPr/>
          </p:nvGrpSpPr>
          <p:grpSpPr>
            <a:xfrm>
              <a:off x="1530819" y="12138496"/>
              <a:ext cx="4655126" cy="680213"/>
              <a:chOff x="0" y="0"/>
              <a:chExt cx="1251219" cy="18283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0" y="1232519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1643128" y="12243640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415" y="47635"/>
            <a:ext cx="7026282" cy="10530910"/>
            <a:chOff x="0" y="0"/>
            <a:chExt cx="9368376" cy="14041213"/>
          </a:xfrm>
        </p:grpSpPr>
        <p:sp>
          <p:nvSpPr>
            <p:cNvPr id="3" name="Freeform 3"/>
            <p:cNvSpPr/>
            <p:nvPr/>
          </p:nvSpPr>
          <p:spPr>
            <a:xfrm>
              <a:off x="0" y="135450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04154" y="404828"/>
              <a:ext cx="9042784" cy="12927876"/>
              <a:chOff x="0" y="0"/>
              <a:chExt cx="2430547" cy="34747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30547" cy="3474794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74794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51964"/>
                    </a:lnTo>
                    <a:cubicBezTo>
                      <a:pt x="2430547" y="3464573"/>
                      <a:pt x="2420326" y="3474794"/>
                      <a:pt x="2407717" y="3474794"/>
                    </a:cubicBezTo>
                    <a:lnTo>
                      <a:pt x="22830" y="3474794"/>
                    </a:lnTo>
                    <a:cubicBezTo>
                      <a:pt x="10222" y="3474794"/>
                      <a:pt x="0" y="3464573"/>
                      <a:pt x="0" y="3451964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2430547" cy="3493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09365" y="404828"/>
              <a:ext cx="9037573" cy="2283706"/>
              <a:chOff x="0" y="0"/>
              <a:chExt cx="2429147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291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29147" h="613821">
                    <a:moveTo>
                      <a:pt x="22844" y="0"/>
                    </a:moveTo>
                    <a:lnTo>
                      <a:pt x="2406303" y="0"/>
                    </a:lnTo>
                    <a:cubicBezTo>
                      <a:pt x="2418919" y="0"/>
                      <a:pt x="2429147" y="10227"/>
                      <a:pt x="2429147" y="22844"/>
                    </a:cubicBezTo>
                    <a:lnTo>
                      <a:pt x="2429147" y="590978"/>
                    </a:lnTo>
                    <a:cubicBezTo>
                      <a:pt x="2429147" y="597036"/>
                      <a:pt x="2426740" y="602847"/>
                      <a:pt x="2422456" y="607131"/>
                    </a:cubicBezTo>
                    <a:cubicBezTo>
                      <a:pt x="2418172" y="611415"/>
                      <a:pt x="2412361" y="613821"/>
                      <a:pt x="2406303" y="613821"/>
                    </a:cubicBezTo>
                    <a:lnTo>
                      <a:pt x="22844" y="613821"/>
                    </a:lnTo>
                    <a:cubicBezTo>
                      <a:pt x="16785" y="613821"/>
                      <a:pt x="10975" y="611415"/>
                      <a:pt x="6691" y="607131"/>
                    </a:cubicBezTo>
                    <a:cubicBezTo>
                      <a:pt x="2407" y="602847"/>
                      <a:pt x="0" y="597036"/>
                      <a:pt x="0" y="59097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29147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20780" y="675122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Aufnahme von Audiodateien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6260" y="3627306"/>
              <a:ext cx="5995926" cy="180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eine App, 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 d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aufnehmen kannst,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z. B. Sprachmemos, Diktiergerät.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Aufnehmen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Sprich laut und de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wenn du fertig bist.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21376" y="2218456"/>
              <a:ext cx="9013551" cy="876703"/>
              <a:chOff x="0" y="0"/>
              <a:chExt cx="2427903" cy="23615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27903" cy="236157"/>
              </a:xfrm>
              <a:custGeom>
                <a:avLst/>
                <a:gdLst/>
                <a:ahLst/>
                <a:cxnLst/>
                <a:rect l="l" t="t" r="r" b="b"/>
                <a:pathLst>
                  <a:path w="2427903" h="236157">
                    <a:moveTo>
                      <a:pt x="2427903" y="0"/>
                    </a:moveTo>
                    <a:lnTo>
                      <a:pt x="2427903" y="236157"/>
                    </a:lnTo>
                    <a:lnTo>
                      <a:pt x="0" y="236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27903" cy="264732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6777360" y="40491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8261726" y="1135986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7"/>
                  </a:lnTo>
                  <a:lnTo>
                    <a:pt x="0" y="1552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6906013" y="699720"/>
              <a:ext cx="1667392" cy="966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Hey, der ist gut! Lass uns Witze aufnehmen!</a:t>
              </a:r>
            </a:p>
            <a:p>
              <a:pPr algn="ctr">
                <a:lnSpc>
                  <a:spcPts val="1564"/>
                </a:lnSpc>
              </a:pPr>
              <a:endPara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21329" y="7762223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80338" y="7713700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724298" y="8204287"/>
              <a:ext cx="8535038" cy="1572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einen lustigen Witz und nimm ihn auf.</a:t>
              </a:r>
            </a:p>
            <a:p>
              <a:pPr algn="l">
                <a:lnSpc>
                  <a:spcPts val="1557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Nimm Alltagsgeräusche für ein Geräusche-Quiz auf.</a:t>
              </a:r>
            </a:p>
            <a:p>
              <a:pPr algn="l">
                <a:lnSpc>
                  <a:spcPts val="1557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Gestaltet in Partnerarbeit ein Minihörspiel mit einem Lesetext.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694287" y="10186300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2" y="0"/>
                  </a:lnTo>
                  <a:lnTo>
                    <a:pt x="2395322" y="2208965"/>
                  </a:lnTo>
                  <a:lnTo>
                    <a:pt x="0" y="220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54" r="-2554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005559" y="10532750"/>
              <a:ext cx="168242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 rot="587927">
              <a:off x="6163001" y="2479516"/>
              <a:ext cx="2356219" cy="2322499"/>
            </a:xfrm>
            <a:custGeom>
              <a:avLst/>
              <a:gdLst/>
              <a:ahLst/>
              <a:cxnLst/>
              <a:rect l="l" t="t" r="r" b="b"/>
              <a:pathLst>
                <a:path w="2356219" h="2322499">
                  <a:moveTo>
                    <a:pt x="0" y="0"/>
                  </a:moveTo>
                  <a:lnTo>
                    <a:pt x="2356219" y="0"/>
                  </a:lnTo>
                  <a:lnTo>
                    <a:pt x="2356219" y="2322498"/>
                  </a:lnTo>
                  <a:lnTo>
                    <a:pt x="0" y="232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 rot="587927">
              <a:off x="6640724" y="3035561"/>
              <a:ext cx="1468906" cy="141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Audio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kommt aus dem Lateinischen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höre.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4336343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0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0" y="2202589"/>
                  </a:lnTo>
                  <a:lnTo>
                    <a:pt x="25104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4684188" y="286957"/>
              <a:ext cx="191799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Warum fliegen Vögel im Winter in den Süden? Weil es zu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weit zum Laufen ist!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Hihihi!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5939965" y="1186140"/>
              <a:ext cx="243914" cy="243914"/>
            </a:xfrm>
            <a:custGeom>
              <a:avLst/>
              <a:gdLst/>
              <a:ahLst/>
              <a:cxnLst/>
              <a:rect l="l" t="t" r="r" b="b"/>
              <a:pathLst>
                <a:path w="243914" h="243914">
                  <a:moveTo>
                    <a:pt x="0" y="0"/>
                  </a:moveTo>
                  <a:lnTo>
                    <a:pt x="243914" y="0"/>
                  </a:lnTo>
                  <a:lnTo>
                    <a:pt x="243914" y="243914"/>
                  </a:lnTo>
                  <a:lnTo>
                    <a:pt x="0" y="243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8" name="Group 28"/>
            <p:cNvGrpSpPr/>
            <p:nvPr/>
          </p:nvGrpSpPr>
          <p:grpSpPr>
            <a:xfrm>
              <a:off x="600349" y="5596059"/>
              <a:ext cx="5309726" cy="1917598"/>
              <a:chOff x="0" y="0"/>
              <a:chExt cx="1406356" cy="50790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406356" cy="507903"/>
              </a:xfrm>
              <a:custGeom>
                <a:avLst/>
                <a:gdLst/>
                <a:ahLst/>
                <a:cxnLst/>
                <a:rect l="l" t="t" r="r" b="b"/>
                <a:pathLst>
                  <a:path w="1406356" h="507903">
                    <a:moveTo>
                      <a:pt x="38882" y="0"/>
                    </a:moveTo>
                    <a:lnTo>
                      <a:pt x="1367474" y="0"/>
                    </a:lnTo>
                    <a:cubicBezTo>
                      <a:pt x="1377786" y="0"/>
                      <a:pt x="1387676" y="4096"/>
                      <a:pt x="1394968" y="11388"/>
                    </a:cubicBezTo>
                    <a:cubicBezTo>
                      <a:pt x="1402260" y="18680"/>
                      <a:pt x="1406356" y="28570"/>
                      <a:pt x="1406356" y="38882"/>
                    </a:cubicBezTo>
                    <a:lnTo>
                      <a:pt x="1406356" y="469021"/>
                    </a:lnTo>
                    <a:cubicBezTo>
                      <a:pt x="1406356" y="479333"/>
                      <a:pt x="1402260" y="489223"/>
                      <a:pt x="1394968" y="496515"/>
                    </a:cubicBezTo>
                    <a:cubicBezTo>
                      <a:pt x="1387676" y="503807"/>
                      <a:pt x="1377786" y="507903"/>
                      <a:pt x="1367474" y="507903"/>
                    </a:cubicBezTo>
                    <a:lnTo>
                      <a:pt x="38882" y="507903"/>
                    </a:lnTo>
                    <a:cubicBezTo>
                      <a:pt x="28570" y="507903"/>
                      <a:pt x="18680" y="503807"/>
                      <a:pt x="11388" y="496515"/>
                    </a:cubicBezTo>
                    <a:cubicBezTo>
                      <a:pt x="4096" y="489223"/>
                      <a:pt x="0" y="479333"/>
                      <a:pt x="0" y="469021"/>
                    </a:cubicBezTo>
                    <a:lnTo>
                      <a:pt x="0" y="38882"/>
                    </a:lnTo>
                    <a:cubicBezTo>
                      <a:pt x="0" y="28570"/>
                      <a:pt x="4096" y="18680"/>
                      <a:pt x="11388" y="11388"/>
                    </a:cubicBezTo>
                    <a:cubicBezTo>
                      <a:pt x="18680" y="4096"/>
                      <a:pt x="28570" y="0"/>
                      <a:pt x="38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1406356" cy="536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Nutze ein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Mikrofon 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für bessere Qualität.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auf eine geräuscharme Umgebung.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Auch bei Audioaufnahmen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musst du die Personen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um Erlaubnis fragen.</a:t>
                </a:r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580903">
              <a:off x="4967270" y="5674490"/>
              <a:ext cx="1686649" cy="1400254"/>
            </a:xfrm>
            <a:custGeom>
              <a:avLst/>
              <a:gdLst/>
              <a:ahLst/>
              <a:cxnLst/>
              <a:rect l="l" t="t" r="r" b="b"/>
              <a:pathLst>
                <a:path w="1686649" h="1400254">
                  <a:moveTo>
                    <a:pt x="0" y="0"/>
                  </a:moveTo>
                  <a:lnTo>
                    <a:pt x="1686649" y="0"/>
                  </a:lnTo>
                  <a:lnTo>
                    <a:pt x="1686649" y="1400253"/>
                  </a:lnTo>
                  <a:lnTo>
                    <a:pt x="0" y="140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56" b="-4956"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806589" y="6444336"/>
              <a:ext cx="514740" cy="514740"/>
            </a:xfrm>
            <a:custGeom>
              <a:avLst/>
              <a:gdLst/>
              <a:ahLst/>
              <a:cxnLst/>
              <a:rect l="l" t="t" r="r" b="b"/>
              <a:pathLst>
                <a:path w="514740" h="514740">
                  <a:moveTo>
                    <a:pt x="0" y="0"/>
                  </a:moveTo>
                  <a:lnTo>
                    <a:pt x="514740" y="0"/>
                  </a:lnTo>
                  <a:lnTo>
                    <a:pt x="514740" y="514739"/>
                  </a:lnTo>
                  <a:lnTo>
                    <a:pt x="0" y="514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090260" y="9816156"/>
              <a:ext cx="2133980" cy="2073377"/>
            </a:xfrm>
            <a:custGeom>
              <a:avLst/>
              <a:gdLst/>
              <a:ahLst/>
              <a:cxnLst/>
              <a:rect l="l" t="t" r="r" b="b"/>
              <a:pathLst>
                <a:path w="2133980" h="2073377">
                  <a:moveTo>
                    <a:pt x="0" y="0"/>
                  </a:moveTo>
                  <a:lnTo>
                    <a:pt x="2133980" y="0"/>
                  </a:lnTo>
                  <a:lnTo>
                    <a:pt x="2133980" y="2073377"/>
                  </a:lnTo>
                  <a:lnTo>
                    <a:pt x="0" y="2073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2035767" y="10322982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Quiz mit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Vogel-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stimmen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 rot="1048496">
              <a:off x="7379402" y="10755848"/>
              <a:ext cx="1041785" cy="1069869"/>
            </a:xfrm>
            <a:custGeom>
              <a:avLst/>
              <a:gdLst/>
              <a:ahLst/>
              <a:cxnLst/>
              <a:rect l="l" t="t" r="r" b="b"/>
              <a:pathLst>
                <a:path w="1041785" h="1069869">
                  <a:moveTo>
                    <a:pt x="0" y="0"/>
                  </a:moveTo>
                  <a:lnTo>
                    <a:pt x="1041785" y="0"/>
                  </a:lnTo>
                  <a:lnTo>
                    <a:pt x="1041785" y="1069869"/>
                  </a:lnTo>
                  <a:lnTo>
                    <a:pt x="0" y="106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391069" y="11107412"/>
              <a:ext cx="2105252" cy="2045464"/>
            </a:xfrm>
            <a:custGeom>
              <a:avLst/>
              <a:gdLst/>
              <a:ahLst/>
              <a:cxnLst/>
              <a:rect l="l" t="t" r="r" b="b"/>
              <a:pathLst>
                <a:path w="2105252" h="2045464">
                  <a:moveTo>
                    <a:pt x="0" y="0"/>
                  </a:moveTo>
                  <a:lnTo>
                    <a:pt x="2105252" y="0"/>
                  </a:lnTo>
                  <a:lnTo>
                    <a:pt x="2105252" y="2045465"/>
                  </a:lnTo>
                  <a:lnTo>
                    <a:pt x="0" y="2045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322212" y="11818174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Lernwörter-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dikat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8131155" y="9312931"/>
              <a:ext cx="667120" cy="621723"/>
            </a:xfrm>
            <a:custGeom>
              <a:avLst/>
              <a:gdLst/>
              <a:ahLst/>
              <a:cxnLst/>
              <a:rect l="l" t="t" r="r" b="b"/>
              <a:pathLst>
                <a:path w="667120" h="621723">
                  <a:moveTo>
                    <a:pt x="0" y="0"/>
                  </a:moveTo>
                  <a:lnTo>
                    <a:pt x="667120" y="0"/>
                  </a:lnTo>
                  <a:lnTo>
                    <a:pt x="667120" y="621723"/>
                  </a:lnTo>
                  <a:lnTo>
                    <a:pt x="0" y="62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4183" r="-4183"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655754" y="136877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669702" y="13687772"/>
              <a:ext cx="369867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2.4 | Audio-/Videoaufnahme/-wiedergabe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400954">
              <a:off x="6877428" y="5369004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8794" t="-2446" b="-1169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 rot="392528">
              <a:off x="6847858" y="5967270"/>
              <a:ext cx="1882088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Audioaufnahmen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 in der verwendeten App gespeichert.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901459" y="944487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0" y="0"/>
                  </a:moveTo>
                  <a:lnTo>
                    <a:pt x="1108499" y="0"/>
                  </a:lnTo>
                  <a:lnTo>
                    <a:pt x="1108499" y="1579184"/>
                  </a:lnTo>
                  <a:lnTo>
                    <a:pt x="0" y="1579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7488889" y="11907888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8"/>
                  </a:lnTo>
                  <a:lnTo>
                    <a:pt x="0" y="1552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520780" y="3188735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1043823" y="3218358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38614" y="2591087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Wie machst du eine Audioaufnahme?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503196" y="2534766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9" name="Group 49"/>
            <p:cNvGrpSpPr/>
            <p:nvPr/>
          </p:nvGrpSpPr>
          <p:grpSpPr>
            <a:xfrm>
              <a:off x="7539039" y="9459944"/>
              <a:ext cx="333519" cy="282474"/>
              <a:chOff x="0" y="0"/>
              <a:chExt cx="88337" cy="7481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539039" y="8282848"/>
              <a:ext cx="333519" cy="282474"/>
              <a:chOff x="0" y="0"/>
              <a:chExt cx="88337" cy="7481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7574282" y="7902614"/>
              <a:ext cx="257765" cy="219262"/>
            </a:xfrm>
            <a:custGeom>
              <a:avLst/>
              <a:gdLst/>
              <a:ahLst/>
              <a:cxnLst/>
              <a:rect l="l" t="t" r="r" b="b"/>
              <a:pathLst>
                <a:path w="257765" h="219262">
                  <a:moveTo>
                    <a:pt x="0" y="0"/>
                  </a:moveTo>
                  <a:lnTo>
                    <a:pt x="257766" y="0"/>
                  </a:lnTo>
                  <a:lnTo>
                    <a:pt x="257766" y="219262"/>
                  </a:lnTo>
                  <a:lnTo>
                    <a:pt x="0" y="219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1065" b="-1065"/>
              </a:stretch>
            </a:blipFill>
          </p:spPr>
        </p:sp>
        <p:grpSp>
          <p:nvGrpSpPr>
            <p:cNvPr id="56" name="Group 56"/>
            <p:cNvGrpSpPr/>
            <p:nvPr/>
          </p:nvGrpSpPr>
          <p:grpSpPr>
            <a:xfrm>
              <a:off x="7539039" y="8868647"/>
              <a:ext cx="333519" cy="282474"/>
              <a:chOff x="0" y="0"/>
              <a:chExt cx="88337" cy="7481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7539039" y="7855326"/>
              <a:ext cx="352370" cy="304799"/>
              <a:chOff x="0" y="0"/>
              <a:chExt cx="88337" cy="7641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3671" tIns="53671" rIns="53671" bIns="53671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3810658" y="11059917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2497"/>
              </a:stretch>
            </a:blipFill>
          </p:spPr>
        </p:sp>
        <p:sp>
          <p:nvSpPr>
            <p:cNvPr id="63" name="AutoShape 63"/>
            <p:cNvSpPr/>
            <p:nvPr/>
          </p:nvSpPr>
          <p:spPr>
            <a:xfrm flipV="1">
              <a:off x="4145024" y="11865866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 flipV="1">
              <a:off x="4101975" y="12225217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>
              <a:off x="4203035" y="12578478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977" y="341265"/>
            <a:ext cx="8285063" cy="10232108"/>
            <a:chOff x="0" y="0"/>
            <a:chExt cx="11046750" cy="13642810"/>
          </a:xfrm>
        </p:grpSpPr>
        <p:grpSp>
          <p:nvGrpSpPr>
            <p:cNvPr id="3" name="Group 3"/>
            <p:cNvGrpSpPr/>
            <p:nvPr/>
          </p:nvGrpSpPr>
          <p:grpSpPr>
            <a:xfrm>
              <a:off x="65330" y="81799"/>
              <a:ext cx="9042784" cy="12899551"/>
              <a:chOff x="0" y="0"/>
              <a:chExt cx="2430547" cy="346718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6718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6718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44351"/>
                    </a:lnTo>
                    <a:cubicBezTo>
                      <a:pt x="2430547" y="3456960"/>
                      <a:pt x="2420326" y="3467181"/>
                      <a:pt x="2407717" y="3467181"/>
                    </a:cubicBezTo>
                    <a:lnTo>
                      <a:pt x="22830" y="3467181"/>
                    </a:lnTo>
                    <a:cubicBezTo>
                      <a:pt x="10222" y="3467181"/>
                      <a:pt x="0" y="3456960"/>
                      <a:pt x="0" y="344435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4862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4452" y="512737"/>
              <a:ext cx="8625826" cy="668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Aufnahme von Videodateien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90242" y="81799"/>
              <a:ext cx="8986403" cy="2283706"/>
              <a:chOff x="0" y="0"/>
              <a:chExt cx="2415393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15393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15393" h="613821">
                    <a:moveTo>
                      <a:pt x="22974" y="0"/>
                    </a:moveTo>
                    <a:lnTo>
                      <a:pt x="2392419" y="0"/>
                    </a:lnTo>
                    <a:cubicBezTo>
                      <a:pt x="2398512" y="0"/>
                      <a:pt x="2404356" y="2420"/>
                      <a:pt x="2408664" y="6729"/>
                    </a:cubicBezTo>
                    <a:cubicBezTo>
                      <a:pt x="2412972" y="11037"/>
                      <a:pt x="2415393" y="16881"/>
                      <a:pt x="2415393" y="22974"/>
                    </a:cubicBezTo>
                    <a:lnTo>
                      <a:pt x="2415393" y="590848"/>
                    </a:lnTo>
                    <a:cubicBezTo>
                      <a:pt x="2415393" y="596941"/>
                      <a:pt x="2412972" y="602784"/>
                      <a:pt x="2408664" y="607093"/>
                    </a:cubicBezTo>
                    <a:cubicBezTo>
                      <a:pt x="2404356" y="611401"/>
                      <a:pt x="2398512" y="613821"/>
                      <a:pt x="2392419" y="613821"/>
                    </a:cubicBezTo>
                    <a:lnTo>
                      <a:pt x="22974" y="613821"/>
                    </a:lnTo>
                    <a:cubicBezTo>
                      <a:pt x="10286" y="613821"/>
                      <a:pt x="0" y="603536"/>
                      <a:pt x="0" y="590848"/>
                    </a:cubicBezTo>
                    <a:lnTo>
                      <a:pt x="0" y="22974"/>
                    </a:lnTo>
                    <a:cubicBezTo>
                      <a:pt x="0" y="10286"/>
                      <a:pt x="10286" y="0"/>
                      <a:pt x="229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15393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flipH="1">
              <a:off x="4345358" y="0"/>
              <a:ext cx="2441017" cy="2141687"/>
            </a:xfrm>
            <a:custGeom>
              <a:avLst/>
              <a:gdLst/>
              <a:ahLst/>
              <a:cxnLst/>
              <a:rect l="l" t="t" r="r" b="b"/>
              <a:pathLst>
                <a:path w="2441017" h="2141687">
                  <a:moveTo>
                    <a:pt x="2441017" y="0"/>
                  </a:moveTo>
                  <a:lnTo>
                    <a:pt x="0" y="0"/>
                  </a:lnTo>
                  <a:lnTo>
                    <a:pt x="0" y="2141687"/>
                  </a:lnTo>
                  <a:lnTo>
                    <a:pt x="2441017" y="2141687"/>
                  </a:lnTo>
                  <a:lnTo>
                    <a:pt x="244101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65365" y="448796"/>
              <a:ext cx="5572933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Aufnahme von Videodateien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64777" y="3239586"/>
              <a:ext cx="6872530" cy="216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Kamera-App.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Wähle Vid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eo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aus.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roten Aufnahmeknopf       ,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um die Aufnahme zu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starten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Jetzt wird der Knopf zu einem roten Quadrat      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Drücke auf das Quadrat, um die A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ufna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hm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z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90242" y="1904925"/>
              <a:ext cx="8986403" cy="876703"/>
              <a:chOff x="0" y="0"/>
              <a:chExt cx="2420590" cy="23615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20590" cy="236157"/>
              </a:xfrm>
              <a:custGeom>
                <a:avLst/>
                <a:gdLst/>
                <a:ahLst/>
                <a:cxnLst/>
                <a:rect l="l" t="t" r="r" b="b"/>
                <a:pathLst>
                  <a:path w="2420590" h="236157">
                    <a:moveTo>
                      <a:pt x="2420590" y="0"/>
                    </a:moveTo>
                    <a:lnTo>
                      <a:pt x="2420590" y="236157"/>
                    </a:lnTo>
                    <a:lnTo>
                      <a:pt x="0" y="236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20590" cy="264732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6532028" y="293640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6660681" y="530585"/>
              <a:ext cx="1667392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Tolle Idee! Vom nächsten Trick machen wir ein Video.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25567" y="6882729"/>
              <a:ext cx="8655059" cy="825179"/>
              <a:chOff x="0" y="0"/>
              <a:chExt cx="2331328" cy="2222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65365" y="7873008"/>
              <a:ext cx="6638424" cy="180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Mein Gegenstand spricht!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einen Gegenstand, z.B. Stift, Trinkflasche, Kuscheltier.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Gib ihm eine Stimme und lasse ihn sprechen.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Nimm davon ein kurzes Video auf.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damit einen Zaubertrick gestalten?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5831744" y="10282154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3" y="0"/>
                  </a:lnTo>
                  <a:lnTo>
                    <a:pt x="2395323" y="2208964"/>
                  </a:lnTo>
                  <a:lnTo>
                    <a:pt x="0" y="2208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54" r="-2554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6124852" y="10580604"/>
              <a:ext cx="168242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als Video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677697" y="282952"/>
              <a:ext cx="1917999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Zaubertrick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heute war cool.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Schade, dass ich ihn nicht gefilmt habe.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1135779" y="5816799"/>
              <a:ext cx="5046519" cy="928636"/>
              <a:chOff x="0" y="0"/>
              <a:chExt cx="1336642" cy="24596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36642" cy="245962"/>
              </a:xfrm>
              <a:custGeom>
                <a:avLst/>
                <a:gdLst/>
                <a:ahLst/>
                <a:cxnLst/>
                <a:rect l="l" t="t" r="r" b="b"/>
                <a:pathLst>
                  <a:path w="1336642" h="245962">
                    <a:moveTo>
                      <a:pt x="40910" y="0"/>
                    </a:moveTo>
                    <a:lnTo>
                      <a:pt x="1295732" y="0"/>
                    </a:lnTo>
                    <a:cubicBezTo>
                      <a:pt x="1306582" y="0"/>
                      <a:pt x="1316988" y="4310"/>
                      <a:pt x="1324660" y="11982"/>
                    </a:cubicBezTo>
                    <a:cubicBezTo>
                      <a:pt x="1332332" y="19654"/>
                      <a:pt x="1336642" y="30060"/>
                      <a:pt x="1336642" y="40910"/>
                    </a:cubicBezTo>
                    <a:lnTo>
                      <a:pt x="1336642" y="205053"/>
                    </a:lnTo>
                    <a:cubicBezTo>
                      <a:pt x="1336642" y="227647"/>
                      <a:pt x="1318326" y="245962"/>
                      <a:pt x="1295732" y="245962"/>
                    </a:cubicBezTo>
                    <a:lnTo>
                      <a:pt x="40910" y="245962"/>
                    </a:lnTo>
                    <a:cubicBezTo>
                      <a:pt x="18316" y="245962"/>
                      <a:pt x="0" y="227647"/>
                      <a:pt x="0" y="205053"/>
                    </a:cubicBezTo>
                    <a:lnTo>
                      <a:pt x="0" y="40910"/>
                    </a:lnTo>
                    <a:cubicBezTo>
                      <a:pt x="0" y="18316"/>
                      <a:pt x="18316" y="0"/>
                      <a:pt x="40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1336642" cy="27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darauf, wenn du Personen filmst.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Sie müssen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gefragt werden.</a:t>
                </a:r>
              </a:p>
            </p:txBody>
          </p:sp>
        </p:grpSp>
        <p:sp>
          <p:nvSpPr>
            <p:cNvPr id="28" name="Freeform 28"/>
            <p:cNvSpPr/>
            <p:nvPr/>
          </p:nvSpPr>
          <p:spPr>
            <a:xfrm rot="580903">
              <a:off x="5584378" y="5785005"/>
              <a:ext cx="1195165" cy="992224"/>
            </a:xfrm>
            <a:custGeom>
              <a:avLst/>
              <a:gdLst/>
              <a:ahLst/>
              <a:cxnLst/>
              <a:rect l="l" t="t" r="r" b="b"/>
              <a:pathLst>
                <a:path w="1195165" h="992224">
                  <a:moveTo>
                    <a:pt x="0" y="0"/>
                  </a:moveTo>
                  <a:lnTo>
                    <a:pt x="1195165" y="0"/>
                  </a:lnTo>
                  <a:lnTo>
                    <a:pt x="1195165" y="992224"/>
                  </a:lnTo>
                  <a:lnTo>
                    <a:pt x="0" y="992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903212" y="10935188"/>
              <a:ext cx="2156769" cy="2095519"/>
            </a:xfrm>
            <a:custGeom>
              <a:avLst/>
              <a:gdLst/>
              <a:ahLst/>
              <a:cxnLst/>
              <a:rect l="l" t="t" r="r" b="b"/>
              <a:pathLst>
                <a:path w="2156769" h="2095519">
                  <a:moveTo>
                    <a:pt x="0" y="0"/>
                  </a:moveTo>
                  <a:lnTo>
                    <a:pt x="2156769" y="0"/>
                  </a:lnTo>
                  <a:lnTo>
                    <a:pt x="2156769" y="2095519"/>
                  </a:lnTo>
                  <a:lnTo>
                    <a:pt x="0" y="209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48" b="-1248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1860113" y="11328888"/>
              <a:ext cx="2242967" cy="2127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video,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Bastel-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anleitung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742523">
              <a:off x="8072101" y="10607466"/>
              <a:ext cx="914528" cy="939182"/>
            </a:xfrm>
            <a:custGeom>
              <a:avLst/>
              <a:gdLst/>
              <a:ahLst/>
              <a:cxnLst/>
              <a:rect l="l" t="t" r="r" b="b"/>
              <a:pathLst>
                <a:path w="914528" h="939182">
                  <a:moveTo>
                    <a:pt x="0" y="0"/>
                  </a:moveTo>
                  <a:lnTo>
                    <a:pt x="914528" y="0"/>
                  </a:lnTo>
                  <a:lnTo>
                    <a:pt x="914528" y="939182"/>
                  </a:lnTo>
                  <a:lnTo>
                    <a:pt x="0" y="939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480558">
              <a:off x="6874264" y="5837866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794" t="-2446" b="-1169"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1314661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3791109" y="467846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0" y="0"/>
                  </a:moveTo>
                  <a:lnTo>
                    <a:pt x="1108498" y="0"/>
                  </a:lnTo>
                  <a:lnTo>
                    <a:pt x="1108498" y="1579185"/>
                  </a:lnTo>
                  <a:lnTo>
                    <a:pt x="0" y="1579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8128740" y="481120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7"/>
                  </a:lnTo>
                  <a:lnTo>
                    <a:pt x="0" y="1552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540661">
              <a:off x="6368727" y="2394393"/>
              <a:ext cx="2347517" cy="2313921"/>
            </a:xfrm>
            <a:custGeom>
              <a:avLst/>
              <a:gdLst/>
              <a:ahLst/>
              <a:cxnLst/>
              <a:rect l="l" t="t" r="r" b="b"/>
              <a:pathLst>
                <a:path w="2347517" h="2313921">
                  <a:moveTo>
                    <a:pt x="0" y="0"/>
                  </a:moveTo>
                  <a:lnTo>
                    <a:pt x="2347517" y="0"/>
                  </a:lnTo>
                  <a:lnTo>
                    <a:pt x="2347517" y="2313921"/>
                  </a:lnTo>
                  <a:lnTo>
                    <a:pt x="0" y="2313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 rot="507305">
              <a:off x="6813500" y="2908007"/>
              <a:ext cx="1468906" cy="152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kommt aus dem Lateinischen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sehe.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7807281" y="11633736"/>
              <a:ext cx="1050659" cy="1442231"/>
            </a:xfrm>
            <a:custGeom>
              <a:avLst/>
              <a:gdLst/>
              <a:ahLst/>
              <a:cxnLst/>
              <a:rect l="l" t="t" r="r" b="b"/>
              <a:pathLst>
                <a:path w="1050659" h="1442231">
                  <a:moveTo>
                    <a:pt x="0" y="0"/>
                  </a:moveTo>
                  <a:lnTo>
                    <a:pt x="1050659" y="0"/>
                  </a:lnTo>
                  <a:lnTo>
                    <a:pt x="1050659" y="1442231"/>
                  </a:lnTo>
                  <a:lnTo>
                    <a:pt x="0" y="1442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193"/>
              </a:stretch>
            </a:blipFill>
          </p:spPr>
        </p:sp>
        <p:grpSp>
          <p:nvGrpSpPr>
            <p:cNvPr id="39" name="Group 39"/>
            <p:cNvGrpSpPr/>
            <p:nvPr/>
          </p:nvGrpSpPr>
          <p:grpSpPr>
            <a:xfrm>
              <a:off x="7103789" y="8667377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103789" y="9044769"/>
              <a:ext cx="333519" cy="288492"/>
              <a:chOff x="0" y="0"/>
              <a:chExt cx="88337" cy="7641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7103789" y="9422161"/>
              <a:ext cx="333519" cy="288492"/>
              <a:chOff x="0" y="0"/>
              <a:chExt cx="88337" cy="7641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7148561" y="7949208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4"/>
                  </a:lnTo>
                  <a:lnTo>
                    <a:pt x="0" y="211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grpSp>
          <p:nvGrpSpPr>
            <p:cNvPr id="49" name="Group 49"/>
            <p:cNvGrpSpPr/>
            <p:nvPr/>
          </p:nvGrpSpPr>
          <p:grpSpPr>
            <a:xfrm>
              <a:off x="7103789" y="7911810"/>
              <a:ext cx="333519" cy="288492"/>
              <a:chOff x="0" y="0"/>
              <a:chExt cx="88337" cy="7641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103789" y="8284656"/>
              <a:ext cx="333519" cy="288492"/>
              <a:chOff x="0" y="0"/>
              <a:chExt cx="88337" cy="76411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050590" y="21081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Wie machst du eine Videoaufnahme?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465365" y="2047031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516313" y="2729492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1039355" y="275911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5059641" y="4031283"/>
              <a:ext cx="276591" cy="276591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5748948" y="4769029"/>
              <a:ext cx="246518" cy="235259"/>
              <a:chOff x="0" y="0"/>
              <a:chExt cx="66260" cy="63234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66260" cy="63234"/>
              </a:xfrm>
              <a:custGeom>
                <a:avLst/>
                <a:gdLst/>
                <a:ahLst/>
                <a:cxnLst/>
                <a:rect l="l" t="t" r="r" b="b"/>
                <a:pathLst>
                  <a:path w="66260" h="63234">
                    <a:moveTo>
                      <a:pt x="0" y="0"/>
                    </a:moveTo>
                    <a:lnTo>
                      <a:pt x="66260" y="0"/>
                    </a:lnTo>
                    <a:lnTo>
                      <a:pt x="66260" y="63234"/>
                    </a:lnTo>
                    <a:lnTo>
                      <a:pt x="0" y="63234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0" y="-19050"/>
                <a:ext cx="66260" cy="82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465365" y="7134483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TextBox 66"/>
            <p:cNvSpPr txBox="1"/>
            <p:nvPr/>
          </p:nvSpPr>
          <p:spPr>
            <a:xfrm>
              <a:off x="1048077" y="7207705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274368" y="9783907"/>
              <a:ext cx="2145366" cy="2084439"/>
            </a:xfrm>
            <a:custGeom>
              <a:avLst/>
              <a:gdLst/>
              <a:ahLst/>
              <a:cxnLst/>
              <a:rect l="l" t="t" r="r" b="b"/>
              <a:pathLst>
                <a:path w="2145366" h="2084439">
                  <a:moveTo>
                    <a:pt x="0" y="0"/>
                  </a:moveTo>
                  <a:lnTo>
                    <a:pt x="2145365" y="0"/>
                  </a:lnTo>
                  <a:lnTo>
                    <a:pt x="2145365" y="2084440"/>
                  </a:lnTo>
                  <a:lnTo>
                    <a:pt x="0" y="208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48" b="-1248"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225567" y="10429452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vorstellung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TextBox 69"/>
            <p:cNvSpPr txBox="1"/>
            <p:nvPr/>
          </p:nvSpPr>
          <p:spPr>
            <a:xfrm rot="484524">
              <a:off x="6809018" y="6453124"/>
              <a:ext cx="1882088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Videoaufnahmen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 in der verwendeten App gespeichert.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09365" y="1335121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5652203" y="13366138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72" name="Freeform 72"/>
            <p:cNvSpPr/>
            <p:nvPr/>
          </p:nvSpPr>
          <p:spPr>
            <a:xfrm>
              <a:off x="3685537" y="9953438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497"/>
              </a:stretch>
            </a:blipFill>
          </p:spPr>
        </p:sp>
        <p:sp>
          <p:nvSpPr>
            <p:cNvPr id="73" name="AutoShape 73"/>
            <p:cNvSpPr/>
            <p:nvPr/>
          </p:nvSpPr>
          <p:spPr>
            <a:xfrm flipV="1">
              <a:off x="4019903" y="10759387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4" name="AutoShape 74"/>
            <p:cNvSpPr/>
            <p:nvPr/>
          </p:nvSpPr>
          <p:spPr>
            <a:xfrm flipV="1">
              <a:off x="3976854" y="11118738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5" name="AutoShape 75"/>
            <p:cNvSpPr/>
            <p:nvPr/>
          </p:nvSpPr>
          <p:spPr>
            <a:xfrm>
              <a:off x="4077915" y="11472000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356" y="361031"/>
            <a:ext cx="6782088" cy="9777597"/>
            <a:chOff x="0" y="0"/>
            <a:chExt cx="2430547" cy="35040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504070"/>
            </a:xfrm>
            <a:custGeom>
              <a:avLst/>
              <a:gdLst/>
              <a:ahLst/>
              <a:cxnLst/>
              <a:rect l="l" t="t" r="r" b="b"/>
              <a:pathLst>
                <a:path w="2430547" h="3504070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81239"/>
                  </a:lnTo>
                  <a:cubicBezTo>
                    <a:pt x="2430547" y="3493848"/>
                    <a:pt x="2420326" y="3504070"/>
                    <a:pt x="2407717" y="3504070"/>
                  </a:cubicBezTo>
                  <a:lnTo>
                    <a:pt x="22830" y="3504070"/>
                  </a:lnTo>
                  <a:cubicBezTo>
                    <a:pt x="10222" y="3504070"/>
                    <a:pt x="0" y="3493848"/>
                    <a:pt x="0" y="3481239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23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8705" y="326294"/>
            <a:ext cx="6767390" cy="1712779"/>
            <a:chOff x="0" y="0"/>
            <a:chExt cx="2425280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5280" cy="613821"/>
            </a:xfrm>
            <a:custGeom>
              <a:avLst/>
              <a:gdLst/>
              <a:ahLst/>
              <a:cxnLst/>
              <a:rect l="l" t="t" r="r" b="b"/>
              <a:pathLst>
                <a:path w="2425280" h="613821">
                  <a:moveTo>
                    <a:pt x="22880" y="0"/>
                  </a:moveTo>
                  <a:lnTo>
                    <a:pt x="2402400" y="0"/>
                  </a:lnTo>
                  <a:cubicBezTo>
                    <a:pt x="2408468" y="0"/>
                    <a:pt x="2414287" y="2411"/>
                    <a:pt x="2418578" y="6701"/>
                  </a:cubicBezTo>
                  <a:cubicBezTo>
                    <a:pt x="2422869" y="10992"/>
                    <a:pt x="2425280" y="16812"/>
                    <a:pt x="2425280" y="22880"/>
                  </a:cubicBezTo>
                  <a:lnTo>
                    <a:pt x="2425280" y="590941"/>
                  </a:lnTo>
                  <a:cubicBezTo>
                    <a:pt x="2425280" y="603578"/>
                    <a:pt x="2415036" y="613821"/>
                    <a:pt x="2402400" y="613821"/>
                  </a:cubicBezTo>
                  <a:lnTo>
                    <a:pt x="22880" y="613821"/>
                  </a:lnTo>
                  <a:cubicBezTo>
                    <a:pt x="10244" y="613821"/>
                    <a:pt x="0" y="603578"/>
                    <a:pt x="0" y="590941"/>
                  </a:cubicBezTo>
                  <a:lnTo>
                    <a:pt x="0" y="22880"/>
                  </a:lnTo>
                  <a:cubicBezTo>
                    <a:pt x="0" y="10244"/>
                    <a:pt x="10244" y="0"/>
                    <a:pt x="2288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5280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549017"/>
            <a:ext cx="5182056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Wiedergabe von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Audio- und Videodateien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9480" y="2601999"/>
            <a:ext cx="6150685" cy="377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Zunächst musst du wissen, woher die Filme (Vid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eos)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und Töne (Audios) auf deinem T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 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mmen.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Es gibt mehrere Möglichkeite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n: </a:t>
            </a: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die App mit der Audiodatei an.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Die Audio-Datei startet automatisch.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Mit der Taste Pause kannst du anhalten.</a:t>
            </a:r>
          </a:p>
          <a:p>
            <a:pPr algn="l">
              <a:lnSpc>
                <a:spcPts val="2409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34076" y="1645021"/>
            <a:ext cx="6756649" cy="657527"/>
            <a:chOff x="0" y="0"/>
            <a:chExt cx="2426641" cy="2361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6641" cy="236157"/>
            </a:xfrm>
            <a:custGeom>
              <a:avLst/>
              <a:gdLst/>
              <a:ahLst/>
              <a:cxnLst/>
              <a:rect l="l" t="t" r="r" b="b"/>
              <a:pathLst>
                <a:path w="2426641" h="236157">
                  <a:moveTo>
                    <a:pt x="2426641" y="0"/>
                  </a:moveTo>
                  <a:lnTo>
                    <a:pt x="2426641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26641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36763" y="3486471"/>
            <a:ext cx="1632246" cy="1713820"/>
          </a:xfrm>
          <a:custGeom>
            <a:avLst/>
            <a:gdLst/>
            <a:ahLst/>
            <a:cxnLst/>
            <a:rect l="l" t="t" r="r" b="b"/>
            <a:pathLst>
              <a:path w="1632246" h="1713820">
                <a:moveTo>
                  <a:pt x="0" y="0"/>
                </a:moveTo>
                <a:lnTo>
                  <a:pt x="1632246" y="0"/>
                </a:lnTo>
                <a:lnTo>
                  <a:pt x="1632246" y="1713821"/>
                </a:lnTo>
                <a:lnTo>
                  <a:pt x="0" y="1713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87657" y="3898882"/>
            <a:ext cx="140727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findest du Sachen, die du gespeichert hast, z.B. von der Schulcloud.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22445" y="3589795"/>
            <a:ext cx="1622884" cy="1703990"/>
          </a:xfrm>
          <a:custGeom>
            <a:avLst/>
            <a:gdLst/>
            <a:ahLst/>
            <a:cxnLst/>
            <a:rect l="l" t="t" r="r" b="b"/>
            <a:pathLst>
              <a:path w="1622884" h="1703990">
                <a:moveTo>
                  <a:pt x="0" y="0"/>
                </a:moveTo>
                <a:lnTo>
                  <a:pt x="1622883" y="0"/>
                </a:lnTo>
                <a:lnTo>
                  <a:pt x="1622883" y="1703990"/>
                </a:lnTo>
                <a:lnTo>
                  <a:pt x="0" y="1703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09743" y="4070061"/>
            <a:ext cx="132490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Fotos-/Medien-App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Dort findest du Videos, die du mit der Kamera aufgenommen hast.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323640" y="4296138"/>
            <a:ext cx="1450503" cy="1376975"/>
            <a:chOff x="0" y="0"/>
            <a:chExt cx="1934004" cy="18359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4004" cy="1835966"/>
            </a:xfrm>
            <a:custGeom>
              <a:avLst/>
              <a:gdLst/>
              <a:ahLst/>
              <a:cxnLst/>
              <a:rect l="l" t="t" r="r" b="b"/>
              <a:pathLst>
                <a:path w="1934004" h="1835966">
                  <a:moveTo>
                    <a:pt x="0" y="0"/>
                  </a:moveTo>
                  <a:lnTo>
                    <a:pt x="1934004" y="0"/>
                  </a:lnTo>
                  <a:lnTo>
                    <a:pt x="1934004" y="1835966"/>
                  </a:lnTo>
                  <a:lnTo>
                    <a:pt x="0" y="1835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8007" b="-6596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67034" y="385966"/>
              <a:ext cx="1602927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Lernplattformen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können Audios und Videos speichern,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z.B. ByCS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34550" y="2531148"/>
            <a:ext cx="1616692" cy="1697489"/>
            <a:chOff x="0" y="0"/>
            <a:chExt cx="2155590" cy="22633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55590" cy="2263319"/>
            </a:xfrm>
            <a:custGeom>
              <a:avLst/>
              <a:gdLst/>
              <a:ahLst/>
              <a:cxnLst/>
              <a:rect l="l" t="t" r="r" b="b"/>
              <a:pathLst>
                <a:path w="2155590" h="2263319">
                  <a:moveTo>
                    <a:pt x="0" y="0"/>
                  </a:moveTo>
                  <a:lnTo>
                    <a:pt x="2155590" y="0"/>
                  </a:lnTo>
                  <a:lnTo>
                    <a:pt x="2155590" y="2263319"/>
                  </a:lnTo>
                  <a:lnTo>
                    <a:pt x="0" y="226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2446" b="-1169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43862" y="613555"/>
              <a:ext cx="1882088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einen QR-Code scannst, öffnet sich oft ein Ton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ein Video.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5097661" y="361031"/>
            <a:ext cx="1867430" cy="1638436"/>
          </a:xfrm>
          <a:custGeom>
            <a:avLst/>
            <a:gdLst/>
            <a:ahLst/>
            <a:cxnLst/>
            <a:rect l="l" t="t" r="r" b="b"/>
            <a:pathLst>
              <a:path w="1867430" h="1638436">
                <a:moveTo>
                  <a:pt x="0" y="0"/>
                </a:moveTo>
                <a:lnTo>
                  <a:pt x="1867430" y="0"/>
                </a:lnTo>
                <a:lnTo>
                  <a:pt x="1867430" y="1638437"/>
                </a:lnTo>
                <a:lnTo>
                  <a:pt x="0" y="1638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040085" y="555996"/>
            <a:ext cx="190581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 ich gefilmt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Interviews aufgenommen,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aber wo sind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Sachen ?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0063" y="6336591"/>
            <a:ext cx="2343632" cy="2213301"/>
            <a:chOff x="0" y="0"/>
            <a:chExt cx="1125809" cy="1063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5809" cy="1063202"/>
            </a:xfrm>
            <a:custGeom>
              <a:avLst/>
              <a:gdLst/>
              <a:ahLst/>
              <a:cxnLst/>
              <a:rect l="l" t="t" r="r" b="b"/>
              <a:pathLst>
                <a:path w="1125809" h="1063202">
                  <a:moveTo>
                    <a:pt x="66068" y="0"/>
                  </a:moveTo>
                  <a:lnTo>
                    <a:pt x="1059742" y="0"/>
                  </a:lnTo>
                  <a:cubicBezTo>
                    <a:pt x="1096230" y="0"/>
                    <a:pt x="1125809" y="29580"/>
                    <a:pt x="1125809" y="66068"/>
                  </a:cubicBezTo>
                  <a:lnTo>
                    <a:pt x="1125809" y="997134"/>
                  </a:lnTo>
                  <a:cubicBezTo>
                    <a:pt x="1125809" y="1033622"/>
                    <a:pt x="1096230" y="1063202"/>
                    <a:pt x="1059742" y="1063202"/>
                  </a:cubicBezTo>
                  <a:lnTo>
                    <a:pt x="66068" y="1063202"/>
                  </a:lnTo>
                  <a:cubicBezTo>
                    <a:pt x="29580" y="1063202"/>
                    <a:pt x="0" y="1033622"/>
                    <a:pt x="0" y="997134"/>
                  </a:cubicBezTo>
                  <a:lnTo>
                    <a:pt x="0" y="66068"/>
                  </a:lnTo>
                  <a:cubicBezTo>
                    <a:pt x="0" y="29580"/>
                    <a:pt x="29580" y="0"/>
                    <a:pt x="660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25809" cy="1082252"/>
            </a:xfrm>
            <a:prstGeom prst="rect">
              <a:avLst/>
            </a:prstGeom>
          </p:spPr>
          <p:txBody>
            <a:bodyPr lIns="37347" tIns="37347" rIns="37347" bIns="37347" rtlCol="0" anchor="t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72755" y="7870003"/>
            <a:ext cx="1131921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 was geht es im Text? Schreibe es auf die Zeilen.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4" y="7473683"/>
            <a:ext cx="981235" cy="981235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775655" y="7098439"/>
            <a:ext cx="223474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Drücke auf die Playtaste und höre dir den Hörtext an. 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2006126" y="7385411"/>
            <a:ext cx="472292" cy="472292"/>
          </a:xfrm>
          <a:custGeom>
            <a:avLst/>
            <a:gdLst/>
            <a:ahLst/>
            <a:cxnLst/>
            <a:rect l="l" t="t" r="r" b="b"/>
            <a:pathLst>
              <a:path w="472292" h="472292">
                <a:moveTo>
                  <a:pt x="0" y="0"/>
                </a:moveTo>
                <a:lnTo>
                  <a:pt x="472292" y="0"/>
                </a:lnTo>
                <a:lnTo>
                  <a:pt x="472292" y="472293"/>
                </a:lnTo>
                <a:lnTo>
                  <a:pt x="0" y="472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400407" y="6320068"/>
            <a:ext cx="1504269" cy="74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6"/>
              </a:lnSpc>
              <a:spcBef>
                <a:spcPct val="0"/>
              </a:spcBef>
            </a:pPr>
            <a:r>
              <a:rPr lang="en-US" sz="11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Scanne den QR-Code ein.</a:t>
            </a:r>
          </a:p>
          <a:p>
            <a:pPr algn="l">
              <a:lnSpc>
                <a:spcPts val="1338"/>
              </a:lnSpc>
              <a:spcBef>
                <a:spcPct val="0"/>
              </a:spcBef>
            </a:pPr>
            <a:r>
              <a:rPr lang="en-US" sz="9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landest auf der Seite www.lesen.bayern.de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22544" y="9023612"/>
            <a:ext cx="5308832" cy="944393"/>
            <a:chOff x="0" y="0"/>
            <a:chExt cx="1874826" cy="33351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874826" cy="333514"/>
            </a:xfrm>
            <a:custGeom>
              <a:avLst/>
              <a:gdLst/>
              <a:ahLst/>
              <a:cxnLst/>
              <a:rect l="l" t="t" r="r" b="b"/>
              <a:pathLst>
                <a:path w="1874826" h="333514">
                  <a:moveTo>
                    <a:pt x="29166" y="0"/>
                  </a:moveTo>
                  <a:lnTo>
                    <a:pt x="1845660" y="0"/>
                  </a:lnTo>
                  <a:cubicBezTo>
                    <a:pt x="1861768" y="0"/>
                    <a:pt x="1874826" y="13058"/>
                    <a:pt x="1874826" y="29166"/>
                  </a:cubicBezTo>
                  <a:lnTo>
                    <a:pt x="1874826" y="304348"/>
                  </a:lnTo>
                  <a:cubicBezTo>
                    <a:pt x="1874826" y="320456"/>
                    <a:pt x="1861768" y="333514"/>
                    <a:pt x="1845660" y="333514"/>
                  </a:cubicBezTo>
                  <a:lnTo>
                    <a:pt x="29166" y="333514"/>
                  </a:lnTo>
                  <a:cubicBezTo>
                    <a:pt x="21431" y="333514"/>
                    <a:pt x="14012" y="330442"/>
                    <a:pt x="8543" y="324972"/>
                  </a:cubicBezTo>
                  <a:cubicBezTo>
                    <a:pt x="3073" y="319502"/>
                    <a:pt x="0" y="312084"/>
                    <a:pt x="0" y="304348"/>
                  </a:cubicBezTo>
                  <a:lnTo>
                    <a:pt x="0" y="29166"/>
                  </a:lnTo>
                  <a:cubicBezTo>
                    <a:pt x="0" y="21431"/>
                    <a:pt x="3073" y="14012"/>
                    <a:pt x="8543" y="8543"/>
                  </a:cubicBezTo>
                  <a:cubicBezTo>
                    <a:pt x="14012" y="3073"/>
                    <a:pt x="21431" y="0"/>
                    <a:pt x="29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874826" cy="362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dass du einen Kopfhörer benutzt oder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die Lautstärke anpasst, so dass jeder gut arbeiten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kann und sich niemand gestört fühlt.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5005031" y="9323232"/>
            <a:ext cx="411388" cy="411388"/>
          </a:xfrm>
          <a:custGeom>
            <a:avLst/>
            <a:gdLst/>
            <a:ahLst/>
            <a:cxnLst/>
            <a:rect l="l" t="t" r="r" b="b"/>
            <a:pathLst>
              <a:path w="411388" h="411388">
                <a:moveTo>
                  <a:pt x="0" y="0"/>
                </a:moveTo>
                <a:lnTo>
                  <a:pt x="411387" y="0"/>
                </a:lnTo>
                <a:lnTo>
                  <a:pt x="411387" y="411387"/>
                </a:lnTo>
                <a:lnTo>
                  <a:pt x="0" y="411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580903">
            <a:off x="5355160" y="9153410"/>
            <a:ext cx="1043675" cy="866457"/>
          </a:xfrm>
          <a:custGeom>
            <a:avLst/>
            <a:gdLst/>
            <a:ahLst/>
            <a:cxnLst/>
            <a:rect l="l" t="t" r="r" b="b"/>
            <a:pathLst>
              <a:path w="1043675" h="866457">
                <a:moveTo>
                  <a:pt x="0" y="0"/>
                </a:moveTo>
                <a:lnTo>
                  <a:pt x="1043674" y="0"/>
                </a:lnTo>
                <a:lnTo>
                  <a:pt x="1043674" y="866457"/>
                </a:lnTo>
                <a:lnTo>
                  <a:pt x="0" y="866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956" b="-4956"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378757" y="10244332"/>
            <a:ext cx="8223886" cy="372147"/>
            <a:chOff x="0" y="0"/>
            <a:chExt cx="10965181" cy="496196"/>
          </a:xfrm>
        </p:grpSpPr>
        <p:sp>
          <p:nvSpPr>
            <p:cNvPr id="39" name="TextBox 39"/>
            <p:cNvSpPr txBox="1"/>
            <p:nvPr/>
          </p:nvSpPr>
          <p:spPr>
            <a:xfrm>
              <a:off x="645142" y="13652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570633" y="136341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42" name="Freeform 42"/>
          <p:cNvSpPr/>
          <p:nvPr/>
        </p:nvSpPr>
        <p:spPr>
          <a:xfrm>
            <a:off x="6515411" y="1407660"/>
            <a:ext cx="782548" cy="1132249"/>
          </a:xfrm>
          <a:custGeom>
            <a:avLst/>
            <a:gdLst/>
            <a:ahLst/>
            <a:cxnLst/>
            <a:rect l="l" t="t" r="r" b="b"/>
            <a:pathLst>
              <a:path w="782548" h="1132249">
                <a:moveTo>
                  <a:pt x="0" y="0"/>
                </a:moveTo>
                <a:lnTo>
                  <a:pt x="782547" y="0"/>
                </a:lnTo>
                <a:lnTo>
                  <a:pt x="782547" y="1132249"/>
                </a:lnTo>
                <a:lnTo>
                  <a:pt x="0" y="1132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833749" y="3694018"/>
            <a:ext cx="118882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Lern-Apps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Manche spielen Töne oder Videos ab. 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3780000" y="3257079"/>
            <a:ext cx="1430725" cy="1502228"/>
          </a:xfrm>
          <a:custGeom>
            <a:avLst/>
            <a:gdLst/>
            <a:ahLst/>
            <a:cxnLst/>
            <a:rect l="l" t="t" r="r" b="b"/>
            <a:pathLst>
              <a:path w="1430725" h="1502228">
                <a:moveTo>
                  <a:pt x="0" y="0"/>
                </a:moveTo>
                <a:lnTo>
                  <a:pt x="1430725" y="0"/>
                </a:lnTo>
                <a:lnTo>
                  <a:pt x="1430725" y="1502227"/>
                </a:lnTo>
                <a:lnTo>
                  <a:pt x="0" y="1502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822612" y="6429631"/>
            <a:ext cx="478958" cy="558357"/>
          </a:xfrm>
          <a:custGeom>
            <a:avLst/>
            <a:gdLst/>
            <a:ahLst/>
            <a:cxnLst/>
            <a:rect l="l" t="t" r="r" b="b"/>
            <a:pathLst>
              <a:path w="478958" h="558357">
                <a:moveTo>
                  <a:pt x="0" y="0"/>
                </a:moveTo>
                <a:lnTo>
                  <a:pt x="478957" y="0"/>
                </a:lnTo>
                <a:lnTo>
                  <a:pt x="478957" y="558357"/>
                </a:lnTo>
                <a:lnTo>
                  <a:pt x="0" y="558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756534" y="1817895"/>
            <a:ext cx="6111732" cy="363145"/>
            <a:chOff x="0" y="0"/>
            <a:chExt cx="8148975" cy="484193"/>
          </a:xfrm>
        </p:grpSpPr>
        <p:sp>
          <p:nvSpPr>
            <p:cNvPr id="47" name="TextBox 47"/>
            <p:cNvSpPr txBox="1"/>
            <p:nvPr/>
          </p:nvSpPr>
          <p:spPr>
            <a:xfrm>
              <a:off x="585225" y="61122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Wo findest du Audio- oder Videoaufnahme wieder?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779853" y="2262113"/>
            <a:ext cx="6065095" cy="315896"/>
            <a:chOff x="0" y="0"/>
            <a:chExt cx="8086793" cy="42119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523043" y="2962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</p:grpSp>
      <p:sp>
        <p:nvSpPr>
          <p:cNvPr id="52" name="AutoShape 52"/>
          <p:cNvSpPr/>
          <p:nvPr/>
        </p:nvSpPr>
        <p:spPr>
          <a:xfrm>
            <a:off x="709420" y="7080732"/>
            <a:ext cx="23342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>
            <a:off x="3326528" y="680238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>
            <a:off x="3309019" y="7231010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>
            <a:off x="3291474" y="765963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>
            <a:off x="3291474" y="8096007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>
            <a:off x="3291474" y="8545129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37411"/>
            <a:ext cx="7865094" cy="10552996"/>
            <a:chOff x="0" y="0"/>
            <a:chExt cx="10486792" cy="14070662"/>
          </a:xfrm>
        </p:grpSpPr>
        <p:grpSp>
          <p:nvGrpSpPr>
            <p:cNvPr id="3" name="Group 3"/>
            <p:cNvGrpSpPr/>
            <p:nvPr/>
          </p:nvGrpSpPr>
          <p:grpSpPr>
            <a:xfrm>
              <a:off x="1236430" y="10453256"/>
              <a:ext cx="8495737" cy="2592826"/>
              <a:chOff x="0" y="0"/>
              <a:chExt cx="2283510" cy="6969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283510" cy="696908"/>
              </a:xfrm>
              <a:custGeom>
                <a:avLst/>
                <a:gdLst/>
                <a:ahLst/>
                <a:cxnLst/>
                <a:rect l="l" t="t" r="r" b="b"/>
                <a:pathLst>
                  <a:path w="2283510" h="696908">
                    <a:moveTo>
                      <a:pt x="24301" y="0"/>
                    </a:moveTo>
                    <a:lnTo>
                      <a:pt x="2259210" y="0"/>
                    </a:lnTo>
                    <a:cubicBezTo>
                      <a:pt x="2272630" y="0"/>
                      <a:pt x="2283510" y="10880"/>
                      <a:pt x="2283510" y="24301"/>
                    </a:cubicBezTo>
                    <a:lnTo>
                      <a:pt x="2283510" y="672607"/>
                    </a:lnTo>
                    <a:cubicBezTo>
                      <a:pt x="2283510" y="686028"/>
                      <a:pt x="2272630" y="696908"/>
                      <a:pt x="2259210" y="696908"/>
                    </a:cubicBezTo>
                    <a:lnTo>
                      <a:pt x="24301" y="696908"/>
                    </a:lnTo>
                    <a:cubicBezTo>
                      <a:pt x="10880" y="696908"/>
                      <a:pt x="0" y="686028"/>
                      <a:pt x="0" y="672607"/>
                    </a:cubicBezTo>
                    <a:lnTo>
                      <a:pt x="0" y="24301"/>
                    </a:lnTo>
                    <a:cubicBezTo>
                      <a:pt x="0" y="10880"/>
                      <a:pt x="10880" y="0"/>
                      <a:pt x="243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283510" cy="735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13521" y="2177945"/>
              <a:ext cx="9042784" cy="11020173"/>
              <a:chOff x="0" y="0"/>
              <a:chExt cx="2430547" cy="29620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29620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29620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2939206"/>
                    </a:lnTo>
                    <a:cubicBezTo>
                      <a:pt x="2430547" y="2951815"/>
                      <a:pt x="2420326" y="2962036"/>
                      <a:pt x="2407717" y="2962036"/>
                    </a:cubicBezTo>
                    <a:lnTo>
                      <a:pt x="22830" y="2962036"/>
                    </a:lnTo>
                    <a:cubicBezTo>
                      <a:pt x="10222" y="2962036"/>
                      <a:pt x="0" y="2951815"/>
                      <a:pt x="0" y="2939206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29906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13521" y="2177945"/>
              <a:ext cx="9042784" cy="268801"/>
              <a:chOff x="0" y="0"/>
              <a:chExt cx="2430547" cy="7224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0547" cy="72249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72249">
                    <a:moveTo>
                      <a:pt x="0" y="0"/>
                    </a:moveTo>
                    <a:lnTo>
                      <a:pt x="2430547" y="0"/>
                    </a:lnTo>
                    <a:lnTo>
                      <a:pt x="2430547" y="72249"/>
                    </a:lnTo>
                    <a:lnTo>
                      <a:pt x="0" y="72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0547" cy="100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113521" y="388500"/>
              <a:ext cx="9140292" cy="12982766"/>
              <a:chOff x="0" y="0"/>
              <a:chExt cx="2456756" cy="34895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56756" cy="3489548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9548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66961"/>
                    </a:lnTo>
                    <a:cubicBezTo>
                      <a:pt x="2456756" y="3472951"/>
                      <a:pt x="2454376" y="3478697"/>
                      <a:pt x="2450140" y="3482932"/>
                    </a:cubicBezTo>
                    <a:cubicBezTo>
                      <a:pt x="2445904" y="3487168"/>
                      <a:pt x="2440159" y="3489548"/>
                      <a:pt x="2434169" y="3489548"/>
                    </a:cubicBezTo>
                    <a:lnTo>
                      <a:pt x="22587" y="3489548"/>
                    </a:lnTo>
                    <a:cubicBezTo>
                      <a:pt x="10113" y="3489548"/>
                      <a:pt x="0" y="3479435"/>
                      <a:pt x="0" y="3466961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56756" cy="35181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25961" y="402593"/>
              <a:ext cx="9120330" cy="2410552"/>
              <a:chOff x="0" y="0"/>
              <a:chExt cx="2451390" cy="64791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51390" cy="647915"/>
              </a:xfrm>
              <a:custGeom>
                <a:avLst/>
                <a:gdLst/>
                <a:ahLst/>
                <a:cxnLst/>
                <a:rect l="l" t="t" r="r" b="b"/>
                <a:pathLst>
                  <a:path w="2451390" h="647915">
                    <a:moveTo>
                      <a:pt x="22636" y="0"/>
                    </a:moveTo>
                    <a:lnTo>
                      <a:pt x="2428754" y="0"/>
                    </a:lnTo>
                    <a:cubicBezTo>
                      <a:pt x="2434757" y="0"/>
                      <a:pt x="2440515" y="2385"/>
                      <a:pt x="2444760" y="6630"/>
                    </a:cubicBezTo>
                    <a:cubicBezTo>
                      <a:pt x="2449005" y="10875"/>
                      <a:pt x="2451390" y="16633"/>
                      <a:pt x="2451390" y="22636"/>
                    </a:cubicBezTo>
                    <a:lnTo>
                      <a:pt x="2451390" y="625279"/>
                    </a:lnTo>
                    <a:cubicBezTo>
                      <a:pt x="2451390" y="637781"/>
                      <a:pt x="2441256" y="647915"/>
                      <a:pt x="2428754" y="647915"/>
                    </a:cubicBezTo>
                    <a:lnTo>
                      <a:pt x="22636" y="647915"/>
                    </a:lnTo>
                    <a:cubicBezTo>
                      <a:pt x="10135" y="647915"/>
                      <a:pt x="0" y="637781"/>
                      <a:pt x="0" y="625279"/>
                    </a:cubicBezTo>
                    <a:lnTo>
                      <a:pt x="0" y="22636"/>
                    </a:lnTo>
                    <a:cubicBezTo>
                      <a:pt x="0" y="10135"/>
                      <a:pt x="10135" y="0"/>
                      <a:pt x="2263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51390" cy="676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23894" y="2517719"/>
              <a:ext cx="9117469" cy="448729"/>
              <a:chOff x="0" y="0"/>
              <a:chExt cx="2450621" cy="12061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50621" cy="120611"/>
              </a:xfrm>
              <a:custGeom>
                <a:avLst/>
                <a:gdLst/>
                <a:ahLst/>
                <a:cxnLst/>
                <a:rect l="l" t="t" r="r" b="b"/>
                <a:pathLst>
                  <a:path w="2450621" h="120611">
                    <a:moveTo>
                      <a:pt x="0" y="0"/>
                    </a:moveTo>
                    <a:lnTo>
                      <a:pt x="2450621" y="0"/>
                    </a:lnTo>
                    <a:lnTo>
                      <a:pt x="2450621" y="120611"/>
                    </a:lnTo>
                    <a:lnTo>
                      <a:pt x="0" y="12061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50621" cy="1491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59963" y="4011157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671800" y="4505926"/>
              <a:ext cx="8173345" cy="3346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 Öffne eine App.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Wische vom unteren Bildschirmrand langsam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nach oben, bis du unten eine Leiste mit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verschiedenen Apps siehst.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Berühre eine App aus der Leiste mit dem Finger,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halte die App fest und ziehe sie an den linken oder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rechten Rand.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Jetzt haben sich zwei Apps nebeneinander geöffnet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du kannst mit beiden gleichzeitig arbeiten.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662825" y="592995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Splitscreen -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zwei Apps auf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einen Blick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69702" y="3386378"/>
              <a:ext cx="6792516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Wie kannst du den Splitscreen verwenden?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594471">
              <a:off x="7390469" y="3737349"/>
              <a:ext cx="2576517" cy="2423896"/>
            </a:xfrm>
            <a:custGeom>
              <a:avLst/>
              <a:gdLst/>
              <a:ahLst/>
              <a:cxnLst/>
              <a:rect l="l" t="t" r="r" b="b"/>
              <a:pathLst>
                <a:path w="2576517" h="2423896">
                  <a:moveTo>
                    <a:pt x="0" y="0"/>
                  </a:moveTo>
                  <a:lnTo>
                    <a:pt x="2576517" y="0"/>
                  </a:lnTo>
                  <a:lnTo>
                    <a:pt x="2576517" y="2423896"/>
                  </a:lnTo>
                  <a:lnTo>
                    <a:pt x="0" y="2423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7" b="-2387"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 rot="594471">
              <a:off x="7766171" y="4313404"/>
              <a:ext cx="1887950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heißt teilen und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bedeutet Bildschirm (englisch).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Splitscreen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bedeutet also geteilter Bildschirm.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353295" y="0"/>
              <a:ext cx="3555696" cy="3119678"/>
            </a:xfrm>
            <a:custGeom>
              <a:avLst/>
              <a:gdLst/>
              <a:ahLst/>
              <a:cxnLst/>
              <a:rect l="l" t="t" r="r" b="b"/>
              <a:pathLst>
                <a:path w="3555696" h="3119678">
                  <a:moveTo>
                    <a:pt x="3555696" y="0"/>
                  </a:moveTo>
                  <a:lnTo>
                    <a:pt x="0" y="0"/>
                  </a:lnTo>
                  <a:lnTo>
                    <a:pt x="0" y="3119678"/>
                  </a:lnTo>
                  <a:lnTo>
                    <a:pt x="3555696" y="3119678"/>
                  </a:lnTo>
                  <a:lnTo>
                    <a:pt x="3555696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6166852" y="275062"/>
              <a:ext cx="2070835" cy="1813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Oh Mann! Ich kriege das einfach nicht hin. Ich wollte etwas im Internet nachschauen und mir auf dem Tablet dazu Notizen machen, aber wie geht das gleichzeitig?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8210211" y="791149"/>
              <a:ext cx="2222032" cy="1949555"/>
            </a:xfrm>
            <a:custGeom>
              <a:avLst/>
              <a:gdLst/>
              <a:ahLst/>
              <a:cxnLst/>
              <a:rect l="l" t="t" r="r" b="b"/>
              <a:pathLst>
                <a:path w="2222032" h="1949555">
                  <a:moveTo>
                    <a:pt x="0" y="0"/>
                  </a:moveTo>
                  <a:lnTo>
                    <a:pt x="2222032" y="0"/>
                  </a:lnTo>
                  <a:lnTo>
                    <a:pt x="2222032" y="1949555"/>
                  </a:lnTo>
                  <a:lnTo>
                    <a:pt x="0" y="1949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5468154" y="7708553"/>
              <a:ext cx="333519" cy="288492"/>
              <a:chOff x="0" y="0"/>
              <a:chExt cx="88337" cy="764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540492" y="7596733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2205480" y="7657058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683120" y="8082217"/>
              <a:ext cx="5966848" cy="121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zwei Apps im Splitscreen.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einen Screenshot davon.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5478605" y="8901530"/>
              <a:ext cx="333519" cy="288492"/>
              <a:chOff x="0" y="0"/>
              <a:chExt cx="88337" cy="7641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5478605" y="8266693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5523377" y="7749940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93745" y="1638952"/>
              <a:ext cx="1173107" cy="1671226"/>
            </a:xfrm>
            <a:custGeom>
              <a:avLst/>
              <a:gdLst/>
              <a:ahLst/>
              <a:cxnLst/>
              <a:rect l="l" t="t" r="r" b="b"/>
              <a:pathLst>
                <a:path w="1173107" h="1671226">
                  <a:moveTo>
                    <a:pt x="0" y="0"/>
                  </a:moveTo>
                  <a:lnTo>
                    <a:pt x="1173107" y="0"/>
                  </a:lnTo>
                  <a:lnTo>
                    <a:pt x="1173107" y="1671226"/>
                  </a:lnTo>
                  <a:lnTo>
                    <a:pt x="0" y="167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9351150" y="2135203"/>
              <a:ext cx="1135642" cy="1643132"/>
            </a:xfrm>
            <a:custGeom>
              <a:avLst/>
              <a:gdLst/>
              <a:ahLst/>
              <a:cxnLst/>
              <a:rect l="l" t="t" r="r" b="b"/>
              <a:pathLst>
                <a:path w="1135642" h="1643132">
                  <a:moveTo>
                    <a:pt x="0" y="0"/>
                  </a:moveTo>
                  <a:lnTo>
                    <a:pt x="1135642" y="0"/>
                  </a:lnTo>
                  <a:lnTo>
                    <a:pt x="1135642" y="1643131"/>
                  </a:lnTo>
                  <a:lnTo>
                    <a:pt x="0" y="1643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599228" y="3981534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541308" y="3294141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4" y="0"/>
                  </a:lnTo>
                  <a:lnTo>
                    <a:pt x="484194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7" name="Group 47"/>
            <p:cNvGrpSpPr/>
            <p:nvPr/>
          </p:nvGrpSpPr>
          <p:grpSpPr>
            <a:xfrm>
              <a:off x="2081748" y="9714590"/>
              <a:ext cx="7670415" cy="2358915"/>
              <a:chOff x="0" y="0"/>
              <a:chExt cx="2031618" cy="62479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031618" cy="624792"/>
              </a:xfrm>
              <a:custGeom>
                <a:avLst/>
                <a:gdLst/>
                <a:ahLst/>
                <a:cxnLst/>
                <a:rect l="l" t="t" r="r" b="b"/>
                <a:pathLst>
                  <a:path w="2031618" h="624792">
                    <a:moveTo>
                      <a:pt x="26915" y="0"/>
                    </a:moveTo>
                    <a:lnTo>
                      <a:pt x="2004703" y="0"/>
                    </a:lnTo>
                    <a:cubicBezTo>
                      <a:pt x="2011841" y="0"/>
                      <a:pt x="2018687" y="2836"/>
                      <a:pt x="2023735" y="7883"/>
                    </a:cubicBezTo>
                    <a:cubicBezTo>
                      <a:pt x="2028782" y="12931"/>
                      <a:pt x="2031618" y="19777"/>
                      <a:pt x="2031618" y="26915"/>
                    </a:cubicBezTo>
                    <a:lnTo>
                      <a:pt x="2031618" y="597877"/>
                    </a:lnTo>
                    <a:cubicBezTo>
                      <a:pt x="2031618" y="612742"/>
                      <a:pt x="2019568" y="624792"/>
                      <a:pt x="2004703" y="624792"/>
                    </a:cubicBezTo>
                    <a:lnTo>
                      <a:pt x="26915" y="624792"/>
                    </a:lnTo>
                    <a:cubicBezTo>
                      <a:pt x="19777" y="624792"/>
                      <a:pt x="12931" y="621956"/>
                      <a:pt x="7883" y="616909"/>
                    </a:cubicBezTo>
                    <a:cubicBezTo>
                      <a:pt x="2836" y="611861"/>
                      <a:pt x="0" y="605015"/>
                      <a:pt x="0" y="597877"/>
                    </a:cubicBezTo>
                    <a:lnTo>
                      <a:pt x="0" y="26915"/>
                    </a:lnTo>
                    <a:cubicBezTo>
                      <a:pt x="0" y="12050"/>
                      <a:pt x="12050" y="0"/>
                      <a:pt x="269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2031618" cy="6628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kannst den Balken in der Mitte verschieben, um die Größe der Fenster zu ändern. Ziehst du die App nur ein bisschen rein?         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                         Sie schwebt.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Ziehst du sie ganz an den Rand?         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                         Der Bildschirm teilt sich.</a:t>
                </a:r>
              </a:p>
              <a:p>
                <a:pPr algn="l">
                  <a:lnSpc>
                    <a:spcPts val="1819"/>
                  </a:lnSpc>
                </a:pPr>
                <a:endPara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l">
                  <a:lnSpc>
                    <a:spcPts val="1819"/>
                  </a:lnSpc>
                </a:pPr>
                <a:r>
                  <a:rPr lang="en-US" sz="1299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Aber:</a:t>
                </a: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Manche Apps können keinen Splitscreen!</a:t>
                </a:r>
              </a:p>
            </p:txBody>
          </p:sp>
        </p:grpSp>
        <p:sp>
          <p:nvSpPr>
            <p:cNvPr id="50" name="AutoShape 50"/>
            <p:cNvSpPr/>
            <p:nvPr/>
          </p:nvSpPr>
          <p:spPr>
            <a:xfrm flipV="1">
              <a:off x="3397526" y="11205198"/>
              <a:ext cx="383527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1" name="AutoShape 51"/>
            <p:cNvSpPr/>
            <p:nvPr/>
          </p:nvSpPr>
          <p:spPr>
            <a:xfrm>
              <a:off x="3397526" y="10582898"/>
              <a:ext cx="383527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2" name="Freeform 52"/>
            <p:cNvSpPr/>
            <p:nvPr/>
          </p:nvSpPr>
          <p:spPr>
            <a:xfrm>
              <a:off x="1540492" y="9841590"/>
              <a:ext cx="505005" cy="448893"/>
            </a:xfrm>
            <a:custGeom>
              <a:avLst/>
              <a:gdLst/>
              <a:ahLst/>
              <a:cxnLst/>
              <a:rect l="l" t="t" r="r" b="b"/>
              <a:pathLst>
                <a:path w="505005" h="448893">
                  <a:moveTo>
                    <a:pt x="0" y="0"/>
                  </a:moveTo>
                  <a:lnTo>
                    <a:pt x="505005" y="0"/>
                  </a:lnTo>
                  <a:lnTo>
                    <a:pt x="505005" y="448894"/>
                  </a:lnTo>
                  <a:lnTo>
                    <a:pt x="0" y="448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046067" y="13574466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1779971" y="1371722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54808" y="1371722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2.5 | Splitscreen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8699678" y="960862"/>
              <a:ext cx="1165761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funktioniert ganz einfach mit dem Splitscreen.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1530819" y="12302105"/>
              <a:ext cx="4655126" cy="680213"/>
              <a:chOff x="0" y="0"/>
              <a:chExt cx="1251219" cy="18283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0" y="1248880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61" name="Freeform 61"/>
            <p:cNvSpPr/>
            <p:nvPr/>
          </p:nvSpPr>
          <p:spPr>
            <a:xfrm>
              <a:off x="1643128" y="12407249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271109"/>
            <a:ext cx="7705126" cy="10307779"/>
            <a:chOff x="0" y="0"/>
            <a:chExt cx="10273501" cy="13743706"/>
          </a:xfrm>
        </p:grpSpPr>
        <p:grpSp>
          <p:nvGrpSpPr>
            <p:cNvPr id="3" name="Group 3"/>
            <p:cNvGrpSpPr/>
            <p:nvPr/>
          </p:nvGrpSpPr>
          <p:grpSpPr>
            <a:xfrm>
              <a:off x="1143306" y="116128"/>
              <a:ext cx="9055795" cy="12965863"/>
              <a:chOff x="0" y="0"/>
              <a:chExt cx="2434044" cy="34850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4044" cy="3485004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3485004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3462207"/>
                    </a:lnTo>
                    <a:cubicBezTo>
                      <a:pt x="2434044" y="3468253"/>
                      <a:pt x="2431642" y="3474052"/>
                      <a:pt x="2427367" y="3478327"/>
                    </a:cubicBezTo>
                    <a:cubicBezTo>
                      <a:pt x="2423092" y="3482603"/>
                      <a:pt x="2417293" y="3485004"/>
                      <a:pt x="2411247" y="3485004"/>
                    </a:cubicBezTo>
                    <a:lnTo>
                      <a:pt x="22798" y="3485004"/>
                    </a:lnTo>
                    <a:cubicBezTo>
                      <a:pt x="16751" y="3485004"/>
                      <a:pt x="10953" y="3482603"/>
                      <a:pt x="6677" y="3478327"/>
                    </a:cubicBezTo>
                    <a:cubicBezTo>
                      <a:pt x="2402" y="3474052"/>
                      <a:pt x="0" y="3468253"/>
                      <a:pt x="0" y="3462207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4044" cy="3513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8320" y="122115"/>
              <a:ext cx="9031847" cy="2257462"/>
              <a:chOff x="0" y="0"/>
              <a:chExt cx="2436444" cy="6089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6444" cy="608976"/>
              </a:xfrm>
              <a:custGeom>
                <a:avLst/>
                <a:gdLst/>
                <a:ahLst/>
                <a:cxnLst/>
                <a:rect l="l" t="t" r="r" b="b"/>
                <a:pathLst>
                  <a:path w="2436444" h="608976">
                    <a:moveTo>
                      <a:pt x="22858" y="0"/>
                    </a:moveTo>
                    <a:lnTo>
                      <a:pt x="2413586" y="0"/>
                    </a:lnTo>
                    <a:cubicBezTo>
                      <a:pt x="2426210" y="0"/>
                      <a:pt x="2436444" y="10234"/>
                      <a:pt x="2436444" y="22858"/>
                    </a:cubicBezTo>
                    <a:lnTo>
                      <a:pt x="2436444" y="586118"/>
                    </a:lnTo>
                    <a:cubicBezTo>
                      <a:pt x="2436444" y="598742"/>
                      <a:pt x="2426210" y="608976"/>
                      <a:pt x="2413586" y="608976"/>
                    </a:cubicBezTo>
                    <a:lnTo>
                      <a:pt x="22858" y="608976"/>
                    </a:lnTo>
                    <a:cubicBezTo>
                      <a:pt x="16796" y="608976"/>
                      <a:pt x="10982" y="606568"/>
                      <a:pt x="6695" y="602281"/>
                    </a:cubicBezTo>
                    <a:cubicBezTo>
                      <a:pt x="2408" y="597994"/>
                      <a:pt x="0" y="592180"/>
                      <a:pt x="0" y="586118"/>
                    </a:cubicBezTo>
                    <a:lnTo>
                      <a:pt x="0" y="22858"/>
                    </a:lnTo>
                    <a:cubicBezTo>
                      <a:pt x="0" y="16796"/>
                      <a:pt x="2408" y="10982"/>
                      <a:pt x="6695" y="6695"/>
                    </a:cubicBezTo>
                    <a:cubicBezTo>
                      <a:pt x="10982" y="2408"/>
                      <a:pt x="16796" y="0"/>
                      <a:pt x="2285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6444" cy="63755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58320" y="1946288"/>
              <a:ext cx="9020162" cy="1031714"/>
              <a:chOff x="0" y="0"/>
              <a:chExt cx="2433292" cy="27831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292" cy="278317"/>
              </a:xfrm>
              <a:custGeom>
                <a:avLst/>
                <a:gdLst/>
                <a:ahLst/>
                <a:cxnLst/>
                <a:rect l="l" t="t" r="r" b="b"/>
                <a:pathLst>
                  <a:path w="2433292" h="278317">
                    <a:moveTo>
                      <a:pt x="0" y="0"/>
                    </a:moveTo>
                    <a:lnTo>
                      <a:pt x="2433292" y="0"/>
                    </a:lnTo>
                    <a:lnTo>
                      <a:pt x="2433292" y="278317"/>
                    </a:lnTo>
                    <a:lnTo>
                      <a:pt x="0" y="2783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292" cy="30689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18802" y="773675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Tablet-Regeln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998754" y="1324751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400000">
              <a:off x="7810674" y="7082448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7767386" y="7433864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darf nur die Apps öffnen, ...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5400000">
              <a:off x="1714389" y="10253072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671101" y="10626651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passe gut auf 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auf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 ...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5806168" y="900271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6"/>
                  </a:lnTo>
                  <a:lnTo>
                    <a:pt x="0" y="1802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5839767" y="9384592"/>
              <a:ext cx="1349708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Fotos, Videos  und Audio-aufnahmen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anderen ...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13692" y="386260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100"/>
                  </a:lnTo>
                  <a:lnTo>
                    <a:pt x="0" y="177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flipH="1">
              <a:off x="5200565" y="0"/>
              <a:ext cx="2305160" cy="2022489"/>
            </a:xfrm>
            <a:custGeom>
              <a:avLst/>
              <a:gdLst/>
              <a:ahLst/>
              <a:cxnLst/>
              <a:rect l="l" t="t" r="r" b="b"/>
              <a:pathLst>
                <a:path w="2305160" h="2022489">
                  <a:moveTo>
                    <a:pt x="2305159" y="0"/>
                  </a:moveTo>
                  <a:lnTo>
                    <a:pt x="0" y="0"/>
                  </a:lnTo>
                  <a:lnTo>
                    <a:pt x="0" y="2022489"/>
                  </a:lnTo>
                  <a:lnTo>
                    <a:pt x="2305159" y="2022489"/>
                  </a:lnTo>
                  <a:lnTo>
                    <a:pt x="23051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5742042" y="257163"/>
              <a:ext cx="1366341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 cool! Schau mal, Tarek.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 arbeiten mit Tablets!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7505724" y="4525239"/>
              <a:ext cx="2271416" cy="2238909"/>
            </a:xfrm>
            <a:custGeom>
              <a:avLst/>
              <a:gdLst/>
              <a:ahLst/>
              <a:cxnLst/>
              <a:rect l="l" t="t" r="r" b="b"/>
              <a:pathLst>
                <a:path w="2271416" h="2238909">
                  <a:moveTo>
                    <a:pt x="0" y="0"/>
                  </a:moveTo>
                  <a:lnTo>
                    <a:pt x="2271416" y="0"/>
                  </a:lnTo>
                  <a:lnTo>
                    <a:pt x="2271416" y="2238909"/>
                  </a:lnTo>
                  <a:lnTo>
                    <a:pt x="0" y="2238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7770255" y="4971940"/>
              <a:ext cx="1658111" cy="155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Schwierige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Wörter, wie z.B. </a:t>
              </a:r>
              <a:r>
                <a:rPr lang="en-US" sz="9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Apps</a:t>
              </a: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werden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 in diesem Heft auf solchen Notizzetteln erklärt.</a:t>
              </a:r>
            </a:p>
            <a:p>
              <a:pPr algn="ctr">
                <a:lnSpc>
                  <a:spcPts val="1356"/>
                </a:lnSpc>
              </a:pPr>
              <a:endParaRPr lang="en-US" sz="9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522396" y="792725"/>
              <a:ext cx="1207849" cy="1720720"/>
            </a:xfrm>
            <a:custGeom>
              <a:avLst/>
              <a:gdLst/>
              <a:ahLst/>
              <a:cxnLst/>
              <a:rect l="l" t="t" r="r" b="b"/>
              <a:pathLst>
                <a:path w="1207849" h="1720720">
                  <a:moveTo>
                    <a:pt x="0" y="0"/>
                  </a:moveTo>
                  <a:lnTo>
                    <a:pt x="1207849" y="0"/>
                  </a:lnTo>
                  <a:lnTo>
                    <a:pt x="1207849" y="1720720"/>
                  </a:lnTo>
                  <a:lnTo>
                    <a:pt x="0" y="172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9066572" y="849220"/>
              <a:ext cx="1206930" cy="1746276"/>
            </a:xfrm>
            <a:custGeom>
              <a:avLst/>
              <a:gdLst/>
              <a:ahLst/>
              <a:cxnLst/>
              <a:rect l="l" t="t" r="r" b="b"/>
              <a:pathLst>
                <a:path w="1206930" h="1746276">
                  <a:moveTo>
                    <a:pt x="0" y="0"/>
                  </a:moveTo>
                  <a:lnTo>
                    <a:pt x="1206929" y="0"/>
                  </a:lnTo>
                  <a:lnTo>
                    <a:pt x="1206929" y="1746276"/>
                  </a:lnTo>
                  <a:lnTo>
                    <a:pt x="0" y="1746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2045713" y="2467761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Kennst du die wichtigsten Tablet-Regeln?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1418802" y="2416951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435945" y="3022959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060641" y="3600726"/>
              <a:ext cx="8212860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die Satzteile, die zusammengehören, in der gleichen Farbe an.</a:t>
              </a:r>
            </a:p>
          </p:txBody>
        </p:sp>
        <p:sp>
          <p:nvSpPr>
            <p:cNvPr id="31" name="Freeform 31"/>
            <p:cNvSpPr/>
            <p:nvPr/>
          </p:nvSpPr>
          <p:spPr>
            <a:xfrm rot="5400000">
              <a:off x="5505465" y="1057114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5423392" y="11021916"/>
              <a:ext cx="1581052" cy="790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benutze </a:t>
              </a:r>
            </a:p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Tablet nur dann ...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5364052" y="7080195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5584863" y="7725965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benutze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3578717" y="3809299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3776052" y="4455069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frage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Lehrkraft.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5249752" y="5356440"/>
              <a:ext cx="2206786" cy="2206786"/>
            </a:xfrm>
            <a:custGeom>
              <a:avLst/>
              <a:gdLst/>
              <a:ahLst/>
              <a:cxnLst/>
              <a:rect l="l" t="t" r="r" b="b"/>
              <a:pathLst>
                <a:path w="2206786" h="2206786">
                  <a:moveTo>
                    <a:pt x="0" y="0"/>
                  </a:moveTo>
                  <a:lnTo>
                    <a:pt x="2206785" y="0"/>
                  </a:lnTo>
                  <a:lnTo>
                    <a:pt x="2206785" y="2206786"/>
                  </a:lnTo>
                  <a:lnTo>
                    <a:pt x="0" y="2206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5504237" y="5805360"/>
              <a:ext cx="1697816" cy="1270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meine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Aufgaben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wichtig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sind.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3095344" y="10307604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3292679" y="10963347"/>
              <a:ext cx="169781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niemandem.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835164" y="8535876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8038597" y="9438029"/>
              <a:ext cx="1671590" cy="251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6"/>
                </a:lnSpc>
              </a:pPr>
              <a:r>
                <a:rPr lang="en-US" sz="108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im Blick.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554960" y="8569655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3776052" y="9208534"/>
              <a:ext cx="1664468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gehe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sorgsam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damit um.</a:t>
              </a:r>
            </a:p>
          </p:txBody>
        </p:sp>
        <p:sp>
          <p:nvSpPr>
            <p:cNvPr id="45" name="Freeform 45"/>
            <p:cNvSpPr/>
            <p:nvPr/>
          </p:nvSpPr>
          <p:spPr>
            <a:xfrm>
              <a:off x="1226328" y="6755464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5"/>
                  </a:lnTo>
                  <a:lnTo>
                    <a:pt x="0" y="209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1432040" y="7401233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mache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nur mit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2982855" y="5391041"/>
              <a:ext cx="2174370" cy="1969585"/>
            </a:xfrm>
            <a:custGeom>
              <a:avLst/>
              <a:gdLst/>
              <a:ahLst/>
              <a:cxnLst/>
              <a:rect l="l" t="t" r="r" b="b"/>
              <a:pathLst>
                <a:path w="2174370" h="1969585">
                  <a:moveTo>
                    <a:pt x="0" y="0"/>
                  </a:moveTo>
                  <a:lnTo>
                    <a:pt x="2174370" y="0"/>
                  </a:lnTo>
                  <a:lnTo>
                    <a:pt x="2174370" y="1969586"/>
                  </a:lnTo>
                  <a:lnTo>
                    <a:pt x="0" y="1969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10397"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3247136" y="5932360"/>
              <a:ext cx="1697816" cy="1016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schließe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alle Apps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melde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mich ab.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530819" y="12251167"/>
              <a:ext cx="4655126" cy="680213"/>
              <a:chOff x="0" y="0"/>
              <a:chExt cx="1251219" cy="18283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0" y="12437869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53" name="Freeform 53"/>
            <p:cNvSpPr/>
            <p:nvPr/>
          </p:nvSpPr>
          <p:spPr>
            <a:xfrm>
              <a:off x="1643128" y="12356312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5400000">
              <a:off x="2028254" y="3757799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1984965" y="4258378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Passwort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 ich ...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7178382" y="10107882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5"/>
                  </a:lnTo>
                  <a:lnTo>
                    <a:pt x="0" y="209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7375716" y="10829752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wenn es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ist.</a:t>
              </a:r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1916270" y="863188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1872982" y="9005459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Bei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Problemen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Warnungen ...</a:t>
              </a:r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3790896" y="7168027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3770655" y="7668606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Lade-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stand habe ich immer ...</a:t>
              </a:r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1564118" y="533970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1529208" y="5840280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ich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etwas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anhöre ...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663811" y="1339026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30659" y="1339026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1.1 | Tablet-Regeln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534407" y="681720"/>
              <a:ext cx="1503482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uns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loslegen, Ida!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045713" y="3074813"/>
              <a:ext cx="2024327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68" name="Freeform 68"/>
            <p:cNvSpPr/>
            <p:nvPr/>
          </p:nvSpPr>
          <p:spPr>
            <a:xfrm rot="5400000">
              <a:off x="5806168" y="395449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9" name="TextBox 69"/>
            <p:cNvSpPr txBox="1"/>
            <p:nvPr/>
          </p:nvSpPr>
          <p:spPr>
            <a:xfrm>
              <a:off x="5762880" y="4455069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ich mit meiner Arbeit fertig bin ...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369" y="380852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033" y="380852"/>
            <a:ext cx="6764478" cy="1640031"/>
            <a:chOff x="0" y="0"/>
            <a:chExt cx="2424236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7750"/>
            </a:xfrm>
            <a:custGeom>
              <a:avLst/>
              <a:gdLst/>
              <a:ahLst/>
              <a:cxnLst/>
              <a:rect l="l" t="t" r="r" b="b"/>
              <a:pathLst>
                <a:path w="2424236" h="58775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4860"/>
                  </a:lnTo>
                  <a:cubicBezTo>
                    <a:pt x="2424236" y="577502"/>
                    <a:pt x="2413988" y="587750"/>
                    <a:pt x="2401346" y="587750"/>
                  </a:cubicBezTo>
                  <a:lnTo>
                    <a:pt x="22890" y="587750"/>
                  </a:lnTo>
                  <a:cubicBezTo>
                    <a:pt x="16819" y="587750"/>
                    <a:pt x="10997" y="585339"/>
                    <a:pt x="6704" y="581046"/>
                  </a:cubicBezTo>
                  <a:cubicBezTo>
                    <a:pt x="2412" y="576753"/>
                    <a:pt x="0" y="570931"/>
                    <a:pt x="0" y="56486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70657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20775"/>
            <a:ext cx="4161156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Was ist das Kontrollzentrum?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5515" y="2483318"/>
            <a:ext cx="6092537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 Tablet hat ein kleines Cockpit - wie bei einem Flugzeug oder einem Raumschiff. Damit bedienst du wichtige Tasten: Lautstärke, Helligkeit, WLAN und andere Funktionen. </a:t>
            </a: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hier aus kannst du auch einstellen, ob du mit deinem Tablet Dateien, Fotos und Videos von anderen empfangen möchtest.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9112" y="2112128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 geht`s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28627" y="3947642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3" y="0"/>
                </a:lnTo>
                <a:lnTo>
                  <a:pt x="331883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30817" y="3978083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0000" y="4356712"/>
            <a:ext cx="6063224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819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Wische vom Tabletrand oben rechts leicht nach unten. </a:t>
            </a:r>
          </a:p>
          <a:p>
            <a:pPr marL="280669" lvl="1" indent="-140335" algn="l">
              <a:lnSpc>
                <a:spcPts val="1819"/>
              </a:lnSpc>
              <a:spcBef>
                <a:spcPct val="0"/>
              </a:spcBef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bist nun der Pilot deines Tablets: Suche im Kontrollzentrum folgende Steuerknöpfe und probiere sie aus.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728627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48" b="-1248"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5185889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48" b="-124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977753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7" y="0"/>
                </a:lnTo>
                <a:lnTo>
                  <a:pt x="1771037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48" b="-1248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4923616" y="4987733"/>
            <a:ext cx="2295584" cy="2273653"/>
            <a:chOff x="0" y="0"/>
            <a:chExt cx="3060779" cy="3031538"/>
          </a:xfrm>
        </p:grpSpPr>
        <p:sp>
          <p:nvSpPr>
            <p:cNvPr id="21" name="Freeform 21"/>
            <p:cNvSpPr/>
            <p:nvPr/>
          </p:nvSpPr>
          <p:spPr>
            <a:xfrm rot="680295">
              <a:off x="227122" y="231153"/>
              <a:ext cx="2606535" cy="2569232"/>
            </a:xfrm>
            <a:custGeom>
              <a:avLst/>
              <a:gdLst/>
              <a:ahLst/>
              <a:cxnLst/>
              <a:rect l="l" t="t" r="r" b="b"/>
              <a:pathLst>
                <a:path w="2606535" h="2569232">
                  <a:moveTo>
                    <a:pt x="0" y="0"/>
                  </a:moveTo>
                  <a:lnTo>
                    <a:pt x="2606535" y="0"/>
                  </a:lnTo>
                  <a:lnTo>
                    <a:pt x="2606535" y="2569232"/>
                  </a:lnTo>
                  <a:lnTo>
                    <a:pt x="0" y="2569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 rot="656713">
              <a:off x="624020" y="931329"/>
              <a:ext cx="1816357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Flugmodus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schaltet alle Funkverbindungen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aus. Das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steht nicht zur Verfügung.  </a:t>
              </a:r>
            </a:p>
          </p:txBody>
        </p:sp>
      </p:grpSp>
      <p:graphicFrame>
        <p:nvGraphicFramePr>
          <p:cNvPr id="23" name="Object 23"/>
          <p:cNvGraphicFramePr/>
          <p:nvPr/>
        </p:nvGraphicFramePr>
        <p:xfrm>
          <a:off x="878165" y="5278605"/>
          <a:ext cx="3771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7" imgW="4521200" imgH="2844800" progId="Excel.Sheet.12">
                  <p:embed/>
                </p:oleObj>
              </mc:Choice>
              <mc:Fallback>
                <p:oleObj name="Worksheet" r:id="rId7" imgW="4521200" imgH="284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8165" y="5278605"/>
                        <a:ext cx="3771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4"/>
          <p:cNvSpPr txBox="1"/>
          <p:nvPr/>
        </p:nvSpPr>
        <p:spPr>
          <a:xfrm>
            <a:off x="845515" y="7755105"/>
            <a:ext cx="473309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 Wähle drei Schalter aus, die du bereits verwendet hast.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Zeichne sie auf. Schreibe den Namen dazu.</a:t>
            </a:r>
          </a:p>
        </p:txBody>
      </p:sp>
      <p:sp>
        <p:nvSpPr>
          <p:cNvPr id="25" name="Freeform 25"/>
          <p:cNvSpPr/>
          <p:nvPr/>
        </p:nvSpPr>
        <p:spPr>
          <a:xfrm>
            <a:off x="433584" y="10210109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922377" y="1032241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01524" y="10322415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2.6 | Kontrollzentrum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19137" y="9527374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5608337" y="9552906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3416107" y="9532507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Freeform 31"/>
          <p:cNvSpPr/>
          <p:nvPr/>
        </p:nvSpPr>
        <p:spPr>
          <a:xfrm flipH="1" flipV="1">
            <a:off x="4537674" y="353363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1644669" y="1423063"/>
                </a:moveTo>
                <a:lnTo>
                  <a:pt x="0" y="1423063"/>
                </a:lnTo>
                <a:lnTo>
                  <a:pt x="0" y="0"/>
                </a:lnTo>
                <a:lnTo>
                  <a:pt x="1644669" y="0"/>
                </a:lnTo>
                <a:lnTo>
                  <a:pt x="1644669" y="1423063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4664985" y="455278"/>
            <a:ext cx="126933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Damit kann ich wie eine Pilotin mein Tablet sofort einstellen und steuern.</a:t>
            </a:r>
          </a:p>
        </p:txBody>
      </p:sp>
      <p:sp>
        <p:nvSpPr>
          <p:cNvPr id="33" name="Freeform 33"/>
          <p:cNvSpPr/>
          <p:nvPr/>
        </p:nvSpPr>
        <p:spPr>
          <a:xfrm>
            <a:off x="6013294" y="1157021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5193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4307347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3279361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84244" y="2081697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6" y="0"/>
                </a:lnTo>
                <a:lnTo>
                  <a:pt x="276266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186331"/>
            <a:ext cx="8357395" cy="10416570"/>
            <a:chOff x="0" y="0"/>
            <a:chExt cx="11143194" cy="13888760"/>
          </a:xfrm>
        </p:grpSpPr>
        <p:grpSp>
          <p:nvGrpSpPr>
            <p:cNvPr id="3" name="Group 3"/>
            <p:cNvGrpSpPr/>
            <p:nvPr/>
          </p:nvGrpSpPr>
          <p:grpSpPr>
            <a:xfrm>
              <a:off x="1168132" y="193053"/>
              <a:ext cx="9042784" cy="13009012"/>
              <a:chOff x="0" y="0"/>
              <a:chExt cx="2430547" cy="34966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96602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96602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73772"/>
                    </a:lnTo>
                    <a:cubicBezTo>
                      <a:pt x="2430547" y="3486381"/>
                      <a:pt x="2420326" y="3496602"/>
                      <a:pt x="2407717" y="3496602"/>
                    </a:cubicBezTo>
                    <a:lnTo>
                      <a:pt x="22830" y="3496602"/>
                    </a:lnTo>
                    <a:cubicBezTo>
                      <a:pt x="10222" y="3496602"/>
                      <a:pt x="0" y="3486381"/>
                      <a:pt x="0" y="3473772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5156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68132" y="204070"/>
              <a:ext cx="9042784" cy="2283706"/>
              <a:chOff x="0" y="0"/>
              <a:chExt cx="2430547" cy="6138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61382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590991"/>
                    </a:lnTo>
                    <a:cubicBezTo>
                      <a:pt x="2430547" y="603600"/>
                      <a:pt x="2420326" y="613821"/>
                      <a:pt x="2407717" y="613821"/>
                    </a:cubicBezTo>
                    <a:lnTo>
                      <a:pt x="22830" y="613821"/>
                    </a:lnTo>
                    <a:cubicBezTo>
                      <a:pt x="10222" y="613821"/>
                      <a:pt x="0" y="603600"/>
                      <a:pt x="0" y="59099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58792" y="57899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Dateien und Fotos verschicken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181393" y="2075186"/>
              <a:ext cx="9016261" cy="825179"/>
              <a:chOff x="0" y="0"/>
              <a:chExt cx="2428633" cy="2222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28633" cy="222278"/>
              </a:xfrm>
              <a:custGeom>
                <a:avLst/>
                <a:gdLst/>
                <a:ahLst/>
                <a:cxnLst/>
                <a:rect l="l" t="t" r="r" b="b"/>
                <a:pathLst>
                  <a:path w="2428633" h="222278">
                    <a:moveTo>
                      <a:pt x="2428633" y="0"/>
                    </a:moveTo>
                    <a:lnTo>
                      <a:pt x="2428633" y="222278"/>
                    </a:lnTo>
                    <a:lnTo>
                      <a:pt x="0" y="222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28633" cy="250853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475215" y="2630985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482902" y="4073346"/>
              <a:ext cx="8364022" cy="279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App, in der dein Bild, Video oder deine Datei ist. 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Teilen       .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nach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“In der Nähe”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senden oder diesem Zeichen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Jetzt siehst du auf dem Tablet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“Geräte”,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sich in der Nähe befinden. 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das Gerät, an das du etwas schicken möchtest. </a:t>
              </a:r>
            </a:p>
            <a:p>
              <a:pPr algn="l">
                <a:lnSpc>
                  <a:spcPts val="2417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6. Fertig ist dein unsichtbarer Postbote. </a:t>
              </a:r>
            </a:p>
            <a:p>
              <a:pPr algn="l">
                <a:lnSpc>
                  <a:spcPts val="2417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Die Sendung fliegt durch die Luft. 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7868715" y="233611"/>
              <a:ext cx="2218887" cy="1946796"/>
            </a:xfrm>
            <a:custGeom>
              <a:avLst/>
              <a:gdLst/>
              <a:ahLst/>
              <a:cxnLst/>
              <a:rect l="l" t="t" r="r" b="b"/>
              <a:pathLst>
                <a:path w="2218887" h="1946796">
                  <a:moveTo>
                    <a:pt x="0" y="0"/>
                  </a:moveTo>
                  <a:lnTo>
                    <a:pt x="2218888" y="0"/>
                  </a:lnTo>
                  <a:lnTo>
                    <a:pt x="2218888" y="1946796"/>
                  </a:lnTo>
                  <a:lnTo>
                    <a:pt x="0" y="1946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113491" y="722420"/>
              <a:ext cx="1667392" cy="44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Zeig mal, da bin ich gespannt. 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82902" y="708997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474223">
              <a:off x="8235781" y="3189901"/>
              <a:ext cx="1931064" cy="1903428"/>
            </a:xfrm>
            <a:custGeom>
              <a:avLst/>
              <a:gdLst/>
              <a:ahLst/>
              <a:cxnLst/>
              <a:rect l="l" t="t" r="r" b="b"/>
              <a:pathLst>
                <a:path w="1931064" h="1903428">
                  <a:moveTo>
                    <a:pt x="0" y="0"/>
                  </a:moveTo>
                  <a:lnTo>
                    <a:pt x="1931064" y="0"/>
                  </a:lnTo>
                  <a:lnTo>
                    <a:pt x="1931064" y="1903428"/>
                  </a:lnTo>
                  <a:lnTo>
                    <a:pt x="0" y="190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 rot="474223">
              <a:off x="8483427" y="3660782"/>
              <a:ext cx="1468906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kabellose Verbindung zwischen Geräten.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675634" y="11185699"/>
              <a:ext cx="5193082" cy="1001622"/>
              <a:chOff x="0" y="0"/>
              <a:chExt cx="1375461" cy="26529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75461" cy="265294"/>
              </a:xfrm>
              <a:custGeom>
                <a:avLst/>
                <a:gdLst/>
                <a:ahLst/>
                <a:cxnLst/>
                <a:rect l="l" t="t" r="r" b="b"/>
                <a:pathLst>
                  <a:path w="1375461" h="265294">
                    <a:moveTo>
                      <a:pt x="39755" y="0"/>
                    </a:moveTo>
                    <a:lnTo>
                      <a:pt x="1335706" y="0"/>
                    </a:lnTo>
                    <a:cubicBezTo>
                      <a:pt x="1357662" y="0"/>
                      <a:pt x="1375461" y="17799"/>
                      <a:pt x="1375461" y="39755"/>
                    </a:cubicBezTo>
                    <a:lnTo>
                      <a:pt x="1375461" y="225539"/>
                    </a:lnTo>
                    <a:cubicBezTo>
                      <a:pt x="1375461" y="247495"/>
                      <a:pt x="1357662" y="265294"/>
                      <a:pt x="1335706" y="265294"/>
                    </a:cubicBezTo>
                    <a:lnTo>
                      <a:pt x="39755" y="265294"/>
                    </a:lnTo>
                    <a:cubicBezTo>
                      <a:pt x="17799" y="265294"/>
                      <a:pt x="0" y="247495"/>
                      <a:pt x="0" y="225539"/>
                    </a:cubicBezTo>
                    <a:lnTo>
                      <a:pt x="0" y="39755"/>
                    </a:lnTo>
                    <a:cubicBezTo>
                      <a:pt x="0" y="17799"/>
                      <a:pt x="17799" y="0"/>
                      <a:pt x="397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375461" cy="303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Achte darauf, keine Fotos von Personen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oder persönliche Daten zu verschicken.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9292674" y="1430728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1108499" y="0"/>
                  </a:moveTo>
                  <a:lnTo>
                    <a:pt x="0" y="0"/>
                  </a:lnTo>
                  <a:lnTo>
                    <a:pt x="0" y="1579184"/>
                  </a:lnTo>
                  <a:lnTo>
                    <a:pt x="1108499" y="1579184"/>
                  </a:lnTo>
                  <a:lnTo>
                    <a:pt x="1108499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7083739" y="6323073"/>
              <a:ext cx="784976" cy="784976"/>
            </a:xfrm>
            <a:custGeom>
              <a:avLst/>
              <a:gdLst/>
              <a:ahLst/>
              <a:cxnLst/>
              <a:rect l="l" t="t" r="r" b="b"/>
              <a:pathLst>
                <a:path w="784976" h="784976">
                  <a:moveTo>
                    <a:pt x="0" y="0"/>
                  </a:moveTo>
                  <a:lnTo>
                    <a:pt x="784976" y="0"/>
                  </a:lnTo>
                  <a:lnTo>
                    <a:pt x="784976" y="784976"/>
                  </a:lnTo>
                  <a:lnTo>
                    <a:pt x="0" y="784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5689524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0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0" y="2202589"/>
                  </a:lnTo>
                  <a:lnTo>
                    <a:pt x="251043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6161601" y="294066"/>
              <a:ext cx="1747021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kann zaubern. Gleich schicke ich dir ein Plakat mit einem unsichtbaren Postboten.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160516" y="1101294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5400000">
              <a:off x="1818911" y="8416534"/>
              <a:ext cx="1913630" cy="2433869"/>
            </a:xfrm>
            <a:custGeom>
              <a:avLst/>
              <a:gdLst/>
              <a:ahLst/>
              <a:cxnLst/>
              <a:rect l="l" t="t" r="r" b="b"/>
              <a:pathLst>
                <a:path w="1913630" h="2433869">
                  <a:moveTo>
                    <a:pt x="0" y="0"/>
                  </a:moveTo>
                  <a:lnTo>
                    <a:pt x="1913630" y="0"/>
                  </a:lnTo>
                  <a:lnTo>
                    <a:pt x="1913630" y="2433869"/>
                  </a:lnTo>
                  <a:lnTo>
                    <a:pt x="0" y="243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5400000">
              <a:off x="7302714" y="8416534"/>
              <a:ext cx="1913630" cy="2433869"/>
            </a:xfrm>
            <a:custGeom>
              <a:avLst/>
              <a:gdLst/>
              <a:ahLst/>
              <a:cxnLst/>
              <a:rect l="l" t="t" r="r" b="b"/>
              <a:pathLst>
                <a:path w="1913630" h="2433869">
                  <a:moveTo>
                    <a:pt x="0" y="0"/>
                  </a:moveTo>
                  <a:lnTo>
                    <a:pt x="1913629" y="0"/>
                  </a:lnTo>
                  <a:lnTo>
                    <a:pt x="1913629" y="2433869"/>
                  </a:lnTo>
                  <a:lnTo>
                    <a:pt x="0" y="243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502109" y="3607702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2025152" y="363732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3645256" y="4508330"/>
              <a:ext cx="347405" cy="373138"/>
            </a:xfrm>
            <a:custGeom>
              <a:avLst/>
              <a:gdLst/>
              <a:ahLst/>
              <a:cxnLst/>
              <a:rect l="l" t="t" r="r" b="b"/>
              <a:pathLst>
                <a:path w="347405" h="373138">
                  <a:moveTo>
                    <a:pt x="0" y="0"/>
                  </a:moveTo>
                  <a:lnTo>
                    <a:pt x="347405" y="0"/>
                  </a:lnTo>
                  <a:lnTo>
                    <a:pt x="347405" y="373138"/>
                  </a:lnTo>
                  <a:lnTo>
                    <a:pt x="0" y="373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8055866" y="4970315"/>
              <a:ext cx="288176" cy="288176"/>
            </a:xfrm>
            <a:custGeom>
              <a:avLst/>
              <a:gdLst/>
              <a:ahLst/>
              <a:cxnLst/>
              <a:rect l="l" t="t" r="r" b="b"/>
              <a:pathLst>
                <a:path w="288176" h="288176">
                  <a:moveTo>
                    <a:pt x="0" y="0"/>
                  </a:moveTo>
                  <a:lnTo>
                    <a:pt x="288176" y="0"/>
                  </a:lnTo>
                  <a:lnTo>
                    <a:pt x="288176" y="288176"/>
                  </a:lnTo>
                  <a:lnTo>
                    <a:pt x="0" y="288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2095754" y="7548724"/>
              <a:ext cx="8535038" cy="69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Stell dir vor, du bist ein Nachrichten-Agent. Sende eine geheime 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Botschaft mit dem unsichtbaren Postboten an deine Lehrkraft.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1092357" y="1339256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1757414" y="1353531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102389" y="13535319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2.6 | Kontrollzentrum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107841" y="7113210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95754" y="2592885"/>
              <a:ext cx="9013551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Manche Tablets haben eine Funktion, mit der du Bilder, Videos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Texte ohne Kabel an andere Geräte in der Nähe schicken kannst.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brauchst dazu nur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58792" y="8851995"/>
              <a:ext cx="2433869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Foto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einer geheimen  Botschaft oder 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Nachricht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einer App.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545730">
              <a:off x="7318924" y="11352262"/>
              <a:ext cx="1060279" cy="880243"/>
            </a:xfrm>
            <a:custGeom>
              <a:avLst/>
              <a:gdLst/>
              <a:ahLst/>
              <a:cxnLst/>
              <a:rect l="l" t="t" r="r" b="b"/>
              <a:pathLst>
                <a:path w="1060279" h="880243">
                  <a:moveTo>
                    <a:pt x="0" y="0"/>
                  </a:moveTo>
                  <a:lnTo>
                    <a:pt x="1060279" y="0"/>
                  </a:lnTo>
                  <a:lnTo>
                    <a:pt x="1060279" y="880242"/>
                  </a:lnTo>
                  <a:lnTo>
                    <a:pt x="0" y="88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4956" b="-4956"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3059576">
              <a:off x="5508668" y="8930014"/>
              <a:ext cx="784976" cy="784976"/>
            </a:xfrm>
            <a:custGeom>
              <a:avLst/>
              <a:gdLst/>
              <a:ahLst/>
              <a:cxnLst/>
              <a:rect l="l" t="t" r="r" b="b"/>
              <a:pathLst>
                <a:path w="784976" h="784976">
                  <a:moveTo>
                    <a:pt x="0" y="0"/>
                  </a:moveTo>
                  <a:lnTo>
                    <a:pt x="784976" y="0"/>
                  </a:lnTo>
                  <a:lnTo>
                    <a:pt x="784976" y="784977"/>
                  </a:lnTo>
                  <a:lnTo>
                    <a:pt x="0" y="78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AutoShape 43"/>
            <p:cNvSpPr/>
            <p:nvPr/>
          </p:nvSpPr>
          <p:spPr>
            <a:xfrm flipV="1">
              <a:off x="4052113" y="9361725"/>
              <a:ext cx="1375725" cy="9946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44" name="Group 44"/>
            <p:cNvGrpSpPr/>
            <p:nvPr/>
          </p:nvGrpSpPr>
          <p:grpSpPr>
            <a:xfrm>
              <a:off x="1530819" y="12364204"/>
              <a:ext cx="4655126" cy="680213"/>
              <a:chOff x="0" y="0"/>
              <a:chExt cx="1251219" cy="18283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0" y="12550906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1643128" y="12469348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228" y="476345"/>
            <a:ext cx="6782088" cy="9548640"/>
            <a:chOff x="0" y="0"/>
            <a:chExt cx="2430547" cy="3422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22017"/>
            </a:xfrm>
            <a:custGeom>
              <a:avLst/>
              <a:gdLst/>
              <a:ahLst/>
              <a:cxnLst/>
              <a:rect l="l" t="t" r="r" b="b"/>
              <a:pathLst>
                <a:path w="2430547" h="3422017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399187"/>
                  </a:lnTo>
                  <a:cubicBezTo>
                    <a:pt x="2430547" y="3411796"/>
                    <a:pt x="2420326" y="3422017"/>
                    <a:pt x="2407717" y="3422017"/>
                  </a:cubicBezTo>
                  <a:lnTo>
                    <a:pt x="22830" y="3422017"/>
                  </a:lnTo>
                  <a:cubicBezTo>
                    <a:pt x="10222" y="3422017"/>
                    <a:pt x="0" y="3411796"/>
                    <a:pt x="0" y="3399187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41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1087" y="476345"/>
            <a:ext cx="6764478" cy="1644077"/>
            <a:chOff x="0" y="0"/>
            <a:chExt cx="2424236" cy="589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9200"/>
            </a:xfrm>
            <a:custGeom>
              <a:avLst/>
              <a:gdLst/>
              <a:ahLst/>
              <a:cxnLst/>
              <a:rect l="l" t="t" r="r" b="b"/>
              <a:pathLst>
                <a:path w="2424236" h="58920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6310"/>
                  </a:lnTo>
                  <a:cubicBezTo>
                    <a:pt x="2424236" y="572381"/>
                    <a:pt x="2421824" y="578203"/>
                    <a:pt x="2417532" y="582496"/>
                  </a:cubicBezTo>
                  <a:cubicBezTo>
                    <a:pt x="2413239" y="586788"/>
                    <a:pt x="2407417" y="589200"/>
                    <a:pt x="2401346" y="589200"/>
                  </a:cubicBezTo>
                  <a:lnTo>
                    <a:pt x="22890" y="589200"/>
                  </a:lnTo>
                  <a:cubicBezTo>
                    <a:pt x="16819" y="589200"/>
                    <a:pt x="10997" y="586788"/>
                    <a:pt x="6704" y="582496"/>
                  </a:cubicBezTo>
                  <a:cubicBezTo>
                    <a:pt x="2412" y="578203"/>
                    <a:pt x="0" y="572381"/>
                    <a:pt x="0" y="56631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7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82715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43314"/>
            <a:ext cx="5641434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 1: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Es wird digital! Bereit?</a:t>
            </a:r>
          </a:p>
        </p:txBody>
      </p:sp>
      <p:sp>
        <p:nvSpPr>
          <p:cNvPr id="12" name="Freeform 12"/>
          <p:cNvSpPr/>
          <p:nvPr/>
        </p:nvSpPr>
        <p:spPr>
          <a:xfrm>
            <a:off x="6586274" y="971638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3" y="0"/>
                </a:lnTo>
                <a:lnTo>
                  <a:pt x="828533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5193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56000" y="5166989"/>
            <a:ext cx="4770137" cy="1095433"/>
            <a:chOff x="0" y="0"/>
            <a:chExt cx="6360183" cy="14605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Scanne den QR-Code. Bearbeite die Aufgaben auf der Internetseite.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812821" y="5955197"/>
            <a:ext cx="6081008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 flipV="1">
            <a:off x="4874930" y="476345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0" y="1423063"/>
                </a:moveTo>
                <a:lnTo>
                  <a:pt x="1644669" y="1423063"/>
                </a:lnTo>
                <a:lnTo>
                  <a:pt x="1644669" y="0"/>
                </a:lnTo>
                <a:lnTo>
                  <a:pt x="0" y="0"/>
                </a:lnTo>
                <a:lnTo>
                  <a:pt x="0" y="1423063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4399851" y="1445304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804822" y="0"/>
                </a:moveTo>
                <a:lnTo>
                  <a:pt x="0" y="0"/>
                </a:lnTo>
                <a:lnTo>
                  <a:pt x="0" y="1164478"/>
                </a:lnTo>
                <a:lnTo>
                  <a:pt x="804822" y="1164478"/>
                </a:lnTo>
                <a:lnTo>
                  <a:pt x="804822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5278813" y="1645852"/>
            <a:ext cx="1721728" cy="1489738"/>
          </a:xfrm>
          <a:custGeom>
            <a:avLst/>
            <a:gdLst/>
            <a:ahLst/>
            <a:cxnLst/>
            <a:rect l="l" t="t" r="r" b="b"/>
            <a:pathLst>
              <a:path w="1721728" h="1489738">
                <a:moveTo>
                  <a:pt x="1721728" y="0"/>
                </a:moveTo>
                <a:lnTo>
                  <a:pt x="0" y="0"/>
                </a:lnTo>
                <a:lnTo>
                  <a:pt x="0" y="1489737"/>
                </a:lnTo>
                <a:lnTo>
                  <a:pt x="1721728" y="1489737"/>
                </a:lnTo>
                <a:lnTo>
                  <a:pt x="172172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444039" y="2120685"/>
            <a:ext cx="13666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 viele Fremdwörter! Was ist denn analog und digital eigentlich genau? Und was ist interaktiv?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353387" y="2695507"/>
            <a:ext cx="3061420" cy="2921553"/>
            <a:chOff x="0" y="0"/>
            <a:chExt cx="4081894" cy="3895404"/>
          </a:xfrm>
        </p:grpSpPr>
        <p:sp>
          <p:nvSpPr>
            <p:cNvPr id="22" name="Freeform 22"/>
            <p:cNvSpPr/>
            <p:nvPr/>
          </p:nvSpPr>
          <p:spPr>
            <a:xfrm rot="689337">
              <a:off x="289899" y="316079"/>
              <a:ext cx="3502095" cy="3263245"/>
            </a:xfrm>
            <a:custGeom>
              <a:avLst/>
              <a:gdLst/>
              <a:ahLst/>
              <a:cxnLst/>
              <a:rect l="l" t="t" r="r" b="b"/>
              <a:pathLst>
                <a:path w="3502095" h="3263245">
                  <a:moveTo>
                    <a:pt x="0" y="0"/>
                  </a:moveTo>
                  <a:lnTo>
                    <a:pt x="3502095" y="0"/>
                  </a:lnTo>
                  <a:lnTo>
                    <a:pt x="3502095" y="3263245"/>
                  </a:lnTo>
                  <a:lnTo>
                    <a:pt x="0" y="3263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235" r="-6714" b="-6650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 rot="689337">
              <a:off x="776474" y="912501"/>
              <a:ext cx="2672865" cy="2536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digital  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 Du arbeitest mit einem technischen Gerät, </a:t>
              </a:r>
            </a:p>
            <a:p>
              <a:pPr algn="ctr">
                <a:lnSpc>
                  <a:spcPts val="1480"/>
                </a:lnSpc>
              </a:pP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z.B einem Tablet oder Computer.</a:t>
              </a:r>
            </a:p>
            <a:p>
              <a:pPr algn="ctr">
                <a:lnSpc>
                  <a:spcPts val="248"/>
                </a:lnSpc>
              </a:pPr>
              <a:endParaRPr lang="en-US" sz="10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analog 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 Du arbeitest ohne Technik mit Papier und Stift. </a:t>
              </a:r>
            </a:p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Interaktiv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- Du kannst etwas anklicken, bewegen oder ausprobieren.</a:t>
              </a:r>
            </a:p>
            <a:p>
              <a:pPr algn="ctr">
                <a:lnSpc>
                  <a:spcPts val="1480"/>
                </a:lnSpc>
                <a:spcBef>
                  <a:spcPct val="0"/>
                </a:spcBef>
              </a:pPr>
              <a:endParaRPr lang="en-US" sz="10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782062" y="2039601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5" name="Object 25"/>
          <p:cNvGraphicFramePr/>
          <p:nvPr/>
        </p:nvGraphicFramePr>
        <p:xfrm>
          <a:off x="1310542" y="7386746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11" imgW="6032500" imgH="3098800" progId="Excel.Sheet.12">
                  <p:embed/>
                </p:oleObj>
              </mc:Choice>
              <mc:Fallback>
                <p:oleObj name="Worksheet" r:id="rId11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0542" y="7386746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6"/>
          <p:cNvSpPr txBox="1"/>
          <p:nvPr/>
        </p:nvSpPr>
        <p:spPr>
          <a:xfrm>
            <a:off x="1288990" y="6212471"/>
            <a:ext cx="157662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Dein Blick zurück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0440" y="6990755"/>
            <a:ext cx="6002046" cy="75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3"/>
              </a:lnSpc>
            </a:pPr>
            <a:r>
              <a:rPr lang="en-US" sz="13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Kreuze an       . Mit den Aufgaben bin ich so zurechtgekommen:</a:t>
            </a:r>
          </a:p>
          <a:p>
            <a:pPr algn="l">
              <a:lnSpc>
                <a:spcPts val="1953"/>
              </a:lnSpc>
            </a:pPr>
            <a:endParaRPr lang="en-US" sz="139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53"/>
              </a:lnSpc>
            </a:pPr>
            <a:endParaRPr lang="en-US" sz="139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88961" y="6505191"/>
            <a:ext cx="5735141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deine erste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Blicke zurück: Was lief gut und was war noch knifflig? </a:t>
            </a:r>
          </a:p>
        </p:txBody>
      </p:sp>
      <p:sp>
        <p:nvSpPr>
          <p:cNvPr id="29" name="Freeform 29"/>
          <p:cNvSpPr/>
          <p:nvPr/>
        </p:nvSpPr>
        <p:spPr>
          <a:xfrm>
            <a:off x="2172388" y="7010359"/>
            <a:ext cx="279560" cy="262088"/>
          </a:xfrm>
          <a:custGeom>
            <a:avLst/>
            <a:gdLst/>
            <a:ahLst/>
            <a:cxnLst/>
            <a:rect l="l" t="t" r="r" b="b"/>
            <a:pathLst>
              <a:path w="279560" h="262088">
                <a:moveTo>
                  <a:pt x="0" y="0"/>
                </a:moveTo>
                <a:lnTo>
                  <a:pt x="279560" y="0"/>
                </a:lnTo>
                <a:lnTo>
                  <a:pt x="279560" y="262087"/>
                </a:lnTo>
                <a:lnTo>
                  <a:pt x="0" y="2620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20241" y="3113205"/>
            <a:ext cx="4234169" cy="1815659"/>
          </a:xfrm>
          <a:custGeom>
            <a:avLst/>
            <a:gdLst/>
            <a:ahLst/>
            <a:cxnLst/>
            <a:rect l="l" t="t" r="r" b="b"/>
            <a:pathLst>
              <a:path w="4234169" h="1815659">
                <a:moveTo>
                  <a:pt x="0" y="0"/>
                </a:moveTo>
                <a:lnTo>
                  <a:pt x="4234169" y="0"/>
                </a:lnTo>
                <a:lnTo>
                  <a:pt x="4234169" y="1815659"/>
                </a:lnTo>
                <a:lnTo>
                  <a:pt x="0" y="18156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3233" b="-22137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531134" y="4466350"/>
            <a:ext cx="1796143" cy="33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7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</a:t>
            </a:r>
          </a:p>
        </p:txBody>
      </p:sp>
      <p:sp>
        <p:nvSpPr>
          <p:cNvPr id="32" name="Freeform 32"/>
          <p:cNvSpPr/>
          <p:nvPr/>
        </p:nvSpPr>
        <p:spPr>
          <a:xfrm>
            <a:off x="699859" y="9463196"/>
            <a:ext cx="477014" cy="370784"/>
          </a:xfrm>
          <a:custGeom>
            <a:avLst/>
            <a:gdLst/>
            <a:ahLst/>
            <a:cxnLst/>
            <a:rect l="l" t="t" r="r" b="b"/>
            <a:pathLst>
              <a:path w="477014" h="370784">
                <a:moveTo>
                  <a:pt x="0" y="0"/>
                </a:moveTo>
                <a:lnTo>
                  <a:pt x="477014" y="0"/>
                </a:lnTo>
                <a:lnTo>
                  <a:pt x="477014" y="370784"/>
                </a:lnTo>
                <a:lnTo>
                  <a:pt x="0" y="370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420833" y="10158335"/>
            <a:ext cx="7671797" cy="372147"/>
            <a:chOff x="0" y="0"/>
            <a:chExt cx="10229062" cy="49619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665057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612006" y="142755"/>
              <a:ext cx="4617056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3.1 | Entdeckerseite 1: Es wird digital! Bereit?</a:t>
              </a:r>
            </a:p>
          </p:txBody>
        </p:sp>
      </p:grpSp>
      <p:sp>
        <p:nvSpPr>
          <p:cNvPr id="37" name="Freeform 37"/>
          <p:cNvSpPr/>
          <p:nvPr/>
        </p:nvSpPr>
        <p:spPr>
          <a:xfrm rot="-382290">
            <a:off x="1987057" y="3057119"/>
            <a:ext cx="650222" cy="930711"/>
          </a:xfrm>
          <a:custGeom>
            <a:avLst/>
            <a:gdLst/>
            <a:ahLst/>
            <a:cxnLst/>
            <a:rect l="l" t="t" r="r" b="b"/>
            <a:pathLst>
              <a:path w="650222" h="930711">
                <a:moveTo>
                  <a:pt x="0" y="0"/>
                </a:moveTo>
                <a:lnTo>
                  <a:pt x="650222" y="0"/>
                </a:lnTo>
                <a:lnTo>
                  <a:pt x="650222" y="930711"/>
                </a:lnTo>
                <a:lnTo>
                  <a:pt x="0" y="93071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284128" y="3702144"/>
            <a:ext cx="883163" cy="883163"/>
          </a:xfrm>
          <a:custGeom>
            <a:avLst/>
            <a:gdLst/>
            <a:ahLst/>
            <a:cxnLst/>
            <a:rect l="l" t="t" r="r" b="b"/>
            <a:pathLst>
              <a:path w="883163" h="883163">
                <a:moveTo>
                  <a:pt x="0" y="0"/>
                </a:moveTo>
                <a:lnTo>
                  <a:pt x="883163" y="0"/>
                </a:lnTo>
                <a:lnTo>
                  <a:pt x="883163" y="883163"/>
                </a:lnTo>
                <a:lnTo>
                  <a:pt x="0" y="88316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686914" y="3085953"/>
            <a:ext cx="684519" cy="244716"/>
          </a:xfrm>
          <a:custGeom>
            <a:avLst/>
            <a:gdLst/>
            <a:ahLst/>
            <a:cxnLst/>
            <a:rect l="l" t="t" r="r" b="b"/>
            <a:pathLst>
              <a:path w="684519" h="244716">
                <a:moveTo>
                  <a:pt x="0" y="0"/>
                </a:moveTo>
                <a:lnTo>
                  <a:pt x="684519" y="0"/>
                </a:lnTo>
                <a:lnTo>
                  <a:pt x="684519" y="244716"/>
                </a:lnTo>
                <a:lnTo>
                  <a:pt x="0" y="2447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3557911" y="3380540"/>
            <a:ext cx="1015691" cy="1015691"/>
          </a:xfrm>
          <a:custGeom>
            <a:avLst/>
            <a:gdLst/>
            <a:ahLst/>
            <a:cxnLst/>
            <a:rect l="l" t="t" r="r" b="b"/>
            <a:pathLst>
              <a:path w="1015691" h="1015691">
                <a:moveTo>
                  <a:pt x="0" y="0"/>
                </a:moveTo>
                <a:lnTo>
                  <a:pt x="1015690" y="0"/>
                </a:lnTo>
                <a:lnTo>
                  <a:pt x="1015690" y="1015691"/>
                </a:lnTo>
                <a:lnTo>
                  <a:pt x="0" y="101569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5038241" y="578260"/>
            <a:ext cx="13666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haben wir alles analog erledigt. Nun wird es voll digital. Kommst du mit auf die Reise?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34627" y="1989443"/>
            <a:ext cx="3165224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 dem QR-Code wirst du auf die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digitale Entdeckerseite im Internet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weitergeleitet. Hier kannst du zeigen,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du über das Tablet gelernt hast.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0542" y="9587021"/>
            <a:ext cx="678208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Besprecht gemeinsam, was dir am besten gefallen hat?</a:t>
            </a:r>
          </a:p>
        </p:txBody>
      </p:sp>
      <p:sp>
        <p:nvSpPr>
          <p:cNvPr id="44" name="Freeform 44"/>
          <p:cNvSpPr/>
          <p:nvPr/>
        </p:nvSpPr>
        <p:spPr>
          <a:xfrm>
            <a:off x="823658" y="6199536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251" y="403330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0637" y="403330"/>
            <a:ext cx="6745092" cy="1640031"/>
            <a:chOff x="0" y="0"/>
            <a:chExt cx="2417289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7289" cy="587750"/>
            </a:xfrm>
            <a:custGeom>
              <a:avLst/>
              <a:gdLst/>
              <a:ahLst/>
              <a:cxnLst/>
              <a:rect l="l" t="t" r="r" b="b"/>
              <a:pathLst>
                <a:path w="2417289" h="587750">
                  <a:moveTo>
                    <a:pt x="22956" y="0"/>
                  </a:moveTo>
                  <a:lnTo>
                    <a:pt x="2394333" y="0"/>
                  </a:lnTo>
                  <a:cubicBezTo>
                    <a:pt x="2400422" y="0"/>
                    <a:pt x="2406260" y="2419"/>
                    <a:pt x="2410565" y="6724"/>
                  </a:cubicBezTo>
                  <a:cubicBezTo>
                    <a:pt x="2414870" y="11029"/>
                    <a:pt x="2417289" y="16867"/>
                    <a:pt x="2417289" y="22956"/>
                  </a:cubicBezTo>
                  <a:lnTo>
                    <a:pt x="2417289" y="564794"/>
                  </a:lnTo>
                  <a:cubicBezTo>
                    <a:pt x="2417289" y="570883"/>
                    <a:pt x="2414870" y="576722"/>
                    <a:pt x="2410565" y="581027"/>
                  </a:cubicBezTo>
                  <a:cubicBezTo>
                    <a:pt x="2406260" y="585332"/>
                    <a:pt x="2400422" y="587750"/>
                    <a:pt x="2394333" y="587750"/>
                  </a:cubicBezTo>
                  <a:lnTo>
                    <a:pt x="22956" y="587750"/>
                  </a:lnTo>
                  <a:cubicBezTo>
                    <a:pt x="16867" y="587750"/>
                    <a:pt x="11029" y="585332"/>
                    <a:pt x="6724" y="581027"/>
                  </a:cubicBezTo>
                  <a:cubicBezTo>
                    <a:pt x="2419" y="576722"/>
                    <a:pt x="0" y="570883"/>
                    <a:pt x="0" y="564794"/>
                  </a:cubicBezTo>
                  <a:lnTo>
                    <a:pt x="0" y="22956"/>
                  </a:lnTo>
                  <a:cubicBezTo>
                    <a:pt x="0" y="16867"/>
                    <a:pt x="2419" y="11029"/>
                    <a:pt x="6724" y="6724"/>
                  </a:cubicBezTo>
                  <a:cubicBezTo>
                    <a:pt x="11029" y="2419"/>
                    <a:pt x="16867" y="0"/>
                    <a:pt x="2295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7289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0637" y="1786476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68912" y="636594"/>
            <a:ext cx="5641434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 2: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Online nach Infos stöbern</a:t>
            </a:r>
          </a:p>
        </p:txBody>
      </p:sp>
      <p:sp>
        <p:nvSpPr>
          <p:cNvPr id="12" name="Freeform 12"/>
          <p:cNvSpPr/>
          <p:nvPr/>
        </p:nvSpPr>
        <p:spPr>
          <a:xfrm>
            <a:off x="672808" y="2124777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2"/>
                </a:lnTo>
                <a:lnTo>
                  <a:pt x="0" y="350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13035" y="10211853"/>
            <a:ext cx="6933930" cy="372147"/>
            <a:chOff x="0" y="0"/>
            <a:chExt cx="9245240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267177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3.2 | Entdeckerseite 2: Online nach Infos stöbern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35853" y="994389"/>
            <a:ext cx="1444219" cy="1191559"/>
            <a:chOff x="0" y="0"/>
            <a:chExt cx="1925625" cy="1588745"/>
          </a:xfrm>
        </p:grpSpPr>
        <p:sp>
          <p:nvSpPr>
            <p:cNvPr id="18" name="Freeform 18"/>
            <p:cNvSpPr/>
            <p:nvPr/>
          </p:nvSpPr>
          <p:spPr>
            <a:xfrm flipH="1">
              <a:off x="33807" y="0"/>
              <a:ext cx="1891818" cy="1588745"/>
            </a:xfrm>
            <a:custGeom>
              <a:avLst/>
              <a:gdLst/>
              <a:ahLst/>
              <a:cxnLst/>
              <a:rect l="l" t="t" r="r" b="b"/>
              <a:pathLst>
                <a:path w="1891818" h="1588745">
                  <a:moveTo>
                    <a:pt x="1891818" y="0"/>
                  </a:moveTo>
                  <a:lnTo>
                    <a:pt x="0" y="0"/>
                  </a:lnTo>
                  <a:lnTo>
                    <a:pt x="0" y="1588745"/>
                  </a:lnTo>
                  <a:lnTo>
                    <a:pt x="1891818" y="1588745"/>
                  </a:lnTo>
                  <a:lnTo>
                    <a:pt x="1891818" y="0"/>
                  </a:lnTo>
                  <a:close/>
                </a:path>
              </a:pathLst>
            </a:custGeom>
            <a:blipFill>
              <a:blip r:embed="rId6"/>
              <a:stretch>
                <a:fillRect l="-297" t="-3644" r="-297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633601"/>
              <a:ext cx="1822181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brauche Informationen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mein Referat.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621092" y="9294840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12394" y="2098141"/>
            <a:ext cx="3949113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wie du gezielt im Internet nach Informationen suchst.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2491431" y="2738507"/>
            <a:ext cx="3448303" cy="1146739"/>
          </a:xfrm>
          <a:custGeom>
            <a:avLst/>
            <a:gdLst/>
            <a:ahLst/>
            <a:cxnLst/>
            <a:rect l="l" t="t" r="r" b="b"/>
            <a:pathLst>
              <a:path w="3448303" h="1146739">
                <a:moveTo>
                  <a:pt x="0" y="0"/>
                </a:moveTo>
                <a:lnTo>
                  <a:pt x="3448302" y="0"/>
                </a:lnTo>
                <a:lnTo>
                  <a:pt x="3448302" y="1146739"/>
                </a:lnTo>
                <a:lnTo>
                  <a:pt x="0" y="11467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3274" b="-57070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589629" y="2820899"/>
            <a:ext cx="518171" cy="768166"/>
          </a:xfrm>
          <a:custGeom>
            <a:avLst/>
            <a:gdLst/>
            <a:ahLst/>
            <a:cxnLst/>
            <a:rect l="l" t="t" r="r" b="b"/>
            <a:pathLst>
              <a:path w="518171" h="768166">
                <a:moveTo>
                  <a:pt x="0" y="0"/>
                </a:moveTo>
                <a:lnTo>
                  <a:pt x="518171" y="0"/>
                </a:lnTo>
                <a:lnTo>
                  <a:pt x="518171" y="768166"/>
                </a:lnTo>
                <a:lnTo>
                  <a:pt x="0" y="7681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848714" y="3824974"/>
            <a:ext cx="1433691" cy="239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43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</a:t>
            </a:r>
          </a:p>
        </p:txBody>
      </p:sp>
      <p:sp>
        <p:nvSpPr>
          <p:cNvPr id="25" name="Freeform 25"/>
          <p:cNvSpPr/>
          <p:nvPr/>
        </p:nvSpPr>
        <p:spPr>
          <a:xfrm>
            <a:off x="4100048" y="2865455"/>
            <a:ext cx="892844" cy="892844"/>
          </a:xfrm>
          <a:custGeom>
            <a:avLst/>
            <a:gdLst/>
            <a:ahLst/>
            <a:cxnLst/>
            <a:rect l="l" t="t" r="r" b="b"/>
            <a:pathLst>
              <a:path w="892844" h="892844">
                <a:moveTo>
                  <a:pt x="0" y="0"/>
                </a:moveTo>
                <a:lnTo>
                  <a:pt x="892844" y="0"/>
                </a:lnTo>
                <a:lnTo>
                  <a:pt x="892844" y="892844"/>
                </a:lnTo>
                <a:lnTo>
                  <a:pt x="0" y="892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6" name="AutoShape 26"/>
          <p:cNvSpPr/>
          <p:nvPr/>
        </p:nvSpPr>
        <p:spPr>
          <a:xfrm>
            <a:off x="646746" y="4922911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7" name="Freeform 27"/>
          <p:cNvSpPr/>
          <p:nvPr/>
        </p:nvSpPr>
        <p:spPr>
          <a:xfrm>
            <a:off x="646746" y="3953827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2" y="0"/>
                </a:lnTo>
                <a:lnTo>
                  <a:pt x="331882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119041" y="3985635"/>
            <a:ext cx="4297843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Wechsle dazu wieder über den QR-Code auf die digitale Entdeckerseite.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9" name="Object 29"/>
          <p:cNvGraphicFramePr/>
          <p:nvPr/>
        </p:nvGraphicFramePr>
        <p:xfrm>
          <a:off x="998932" y="6353762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13" imgW="6032500" imgH="3098800" progId="Excel.Sheet.12">
                  <p:embed/>
                </p:oleObj>
              </mc:Choice>
              <mc:Fallback>
                <p:oleObj name="Worksheet" r:id="rId13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8932" y="6353762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30"/>
          <p:cNvSpPr/>
          <p:nvPr/>
        </p:nvSpPr>
        <p:spPr>
          <a:xfrm>
            <a:off x="5582262" y="6807883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4254" r="-3681" b="-34254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119041" y="5115935"/>
            <a:ext cx="5735141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Selbsteinschätzung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zweite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gut kennst du dich mit Kindersuchmaschinen aus?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Überlege und male die Stufe an, auf der du dich einschätzt.</a:t>
            </a:r>
          </a:p>
        </p:txBody>
      </p:sp>
      <p:sp>
        <p:nvSpPr>
          <p:cNvPr id="32" name="Freeform 32"/>
          <p:cNvSpPr/>
          <p:nvPr/>
        </p:nvSpPr>
        <p:spPr>
          <a:xfrm>
            <a:off x="5560884" y="7294781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4254" r="-3681" b="-34254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560884" y="7805474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4254" r="-3681" b="-34254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560884" y="8316166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4254" r="-3681" b="-34254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135832" y="5652055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34254" r="-3681" b="-34254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442142" y="260232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3" y="0"/>
                </a:lnTo>
                <a:lnTo>
                  <a:pt x="804823" y="1164477"/>
                </a:lnTo>
                <a:lnTo>
                  <a:pt x="0" y="116447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4940146" y="2557308"/>
            <a:ext cx="684519" cy="244716"/>
          </a:xfrm>
          <a:custGeom>
            <a:avLst/>
            <a:gdLst/>
            <a:ahLst/>
            <a:cxnLst/>
            <a:rect l="l" t="t" r="r" b="b"/>
            <a:pathLst>
              <a:path w="684519" h="244716">
                <a:moveTo>
                  <a:pt x="0" y="0"/>
                </a:moveTo>
                <a:lnTo>
                  <a:pt x="684519" y="0"/>
                </a:lnTo>
                <a:lnTo>
                  <a:pt x="684519" y="244715"/>
                </a:lnTo>
                <a:lnTo>
                  <a:pt x="0" y="24471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5747348" y="2820899"/>
            <a:ext cx="1202316" cy="1202316"/>
          </a:xfrm>
          <a:custGeom>
            <a:avLst/>
            <a:gdLst/>
            <a:ahLst/>
            <a:cxnLst/>
            <a:rect l="l" t="t" r="r" b="b"/>
            <a:pathLst>
              <a:path w="1202316" h="1202316">
                <a:moveTo>
                  <a:pt x="0" y="0"/>
                </a:moveTo>
                <a:lnTo>
                  <a:pt x="1202316" y="0"/>
                </a:lnTo>
                <a:lnTo>
                  <a:pt x="1202316" y="1202316"/>
                </a:lnTo>
                <a:lnTo>
                  <a:pt x="0" y="12023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111959" y="9247215"/>
            <a:ext cx="5732594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Suchmaschinen und Kinderseiten gelernt hast.</a:t>
            </a:r>
          </a:p>
        </p:txBody>
      </p:sp>
      <p:sp>
        <p:nvSpPr>
          <p:cNvPr id="40" name="Freeform 40"/>
          <p:cNvSpPr/>
          <p:nvPr/>
        </p:nvSpPr>
        <p:spPr>
          <a:xfrm>
            <a:off x="714404" y="5075583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8"/>
                </a:lnTo>
                <a:lnTo>
                  <a:pt x="0" y="3116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5023501" y="6337943"/>
          <a:ext cx="1784249" cy="43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2133600" imgH="787400" progId="Excel.Sheet.12">
                  <p:embed/>
                </p:oleObj>
              </mc:Choice>
              <mc:Fallback>
                <p:oleObj name="Worksheet" r:id="rId3" imgW="2133600" imgH="78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3501" y="6337943"/>
                        <a:ext cx="1784249" cy="434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412745" y="379188"/>
            <a:ext cx="6782088" cy="9656445"/>
            <a:chOff x="0" y="0"/>
            <a:chExt cx="2430547" cy="34606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0547" cy="3460652"/>
            </a:xfrm>
            <a:custGeom>
              <a:avLst/>
              <a:gdLst/>
              <a:ahLst/>
              <a:cxnLst/>
              <a:rect l="l" t="t" r="r" b="b"/>
              <a:pathLst>
                <a:path w="2430547" h="3460652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822"/>
                  </a:lnTo>
                  <a:cubicBezTo>
                    <a:pt x="2430547" y="3450430"/>
                    <a:pt x="2420326" y="3460652"/>
                    <a:pt x="2407717" y="3460652"/>
                  </a:cubicBezTo>
                  <a:lnTo>
                    <a:pt x="22830" y="3460652"/>
                  </a:lnTo>
                  <a:cubicBezTo>
                    <a:pt x="10222" y="3460652"/>
                    <a:pt x="0" y="3450430"/>
                    <a:pt x="0" y="3437822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30547" cy="3479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7488" y="379188"/>
            <a:ext cx="6748540" cy="1783773"/>
            <a:chOff x="0" y="0"/>
            <a:chExt cx="2418524" cy="6392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8524" cy="639264"/>
            </a:xfrm>
            <a:custGeom>
              <a:avLst/>
              <a:gdLst/>
              <a:ahLst/>
              <a:cxnLst/>
              <a:rect l="l" t="t" r="r" b="b"/>
              <a:pathLst>
                <a:path w="2418524" h="639264">
                  <a:moveTo>
                    <a:pt x="22944" y="0"/>
                  </a:moveTo>
                  <a:lnTo>
                    <a:pt x="2395581" y="0"/>
                  </a:lnTo>
                  <a:cubicBezTo>
                    <a:pt x="2401666" y="0"/>
                    <a:pt x="2407501" y="2417"/>
                    <a:pt x="2411804" y="6720"/>
                  </a:cubicBezTo>
                  <a:cubicBezTo>
                    <a:pt x="2416107" y="11023"/>
                    <a:pt x="2418524" y="16859"/>
                    <a:pt x="2418524" y="22944"/>
                  </a:cubicBezTo>
                  <a:lnTo>
                    <a:pt x="2418524" y="616320"/>
                  </a:lnTo>
                  <a:cubicBezTo>
                    <a:pt x="2418524" y="628991"/>
                    <a:pt x="2408252" y="639264"/>
                    <a:pt x="2395581" y="639264"/>
                  </a:cubicBezTo>
                  <a:lnTo>
                    <a:pt x="22944" y="639264"/>
                  </a:lnTo>
                  <a:cubicBezTo>
                    <a:pt x="16859" y="639264"/>
                    <a:pt x="11023" y="636847"/>
                    <a:pt x="6720" y="632544"/>
                  </a:cubicBezTo>
                  <a:cubicBezTo>
                    <a:pt x="2417" y="628241"/>
                    <a:pt x="0" y="622405"/>
                    <a:pt x="0" y="616320"/>
                  </a:cubicBezTo>
                  <a:lnTo>
                    <a:pt x="0" y="22944"/>
                  </a:lnTo>
                  <a:cubicBezTo>
                    <a:pt x="0" y="16859"/>
                    <a:pt x="2417" y="11023"/>
                    <a:pt x="6720" y="6720"/>
                  </a:cubicBezTo>
                  <a:cubicBezTo>
                    <a:pt x="11023" y="2417"/>
                    <a:pt x="16859" y="0"/>
                    <a:pt x="229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18524" cy="667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9240" y="1948525"/>
            <a:ext cx="6756788" cy="347785"/>
            <a:chOff x="0" y="0"/>
            <a:chExt cx="2421480" cy="1246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1480" cy="124638"/>
            </a:xfrm>
            <a:custGeom>
              <a:avLst/>
              <a:gdLst/>
              <a:ahLst/>
              <a:cxnLst/>
              <a:rect l="l" t="t" r="r" b="b"/>
              <a:pathLst>
                <a:path w="2421480" h="124638">
                  <a:moveTo>
                    <a:pt x="0" y="0"/>
                  </a:moveTo>
                  <a:lnTo>
                    <a:pt x="2421480" y="0"/>
                  </a:lnTo>
                  <a:lnTo>
                    <a:pt x="2421480" y="124638"/>
                  </a:lnTo>
                  <a:lnTo>
                    <a:pt x="0" y="1246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21480" cy="153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82062" y="2108958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52012" y="10211853"/>
            <a:ext cx="7382315" cy="372147"/>
            <a:chOff x="0" y="0"/>
            <a:chExt cx="9843086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807941" y="142755"/>
              <a:ext cx="5035146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4.1 | Entdeckerseite 3: Ich entscheide über meine Daten.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80760" y="8716343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21647" y="2082322"/>
            <a:ext cx="394911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warum es wichtig ist,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mit deinen Daten vorsichtig umzugehen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600685" y="2722689"/>
            <a:ext cx="3448303" cy="1146739"/>
          </a:xfrm>
          <a:custGeom>
            <a:avLst/>
            <a:gdLst/>
            <a:ahLst/>
            <a:cxnLst/>
            <a:rect l="l" t="t" r="r" b="b"/>
            <a:pathLst>
              <a:path w="3448303" h="1146739">
                <a:moveTo>
                  <a:pt x="0" y="0"/>
                </a:moveTo>
                <a:lnTo>
                  <a:pt x="3448302" y="0"/>
                </a:lnTo>
                <a:lnTo>
                  <a:pt x="3448302" y="1146739"/>
                </a:lnTo>
                <a:lnTo>
                  <a:pt x="0" y="11467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3274" b="-57070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957968" y="3809155"/>
            <a:ext cx="1433691" cy="239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43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</a:t>
            </a:r>
          </a:p>
        </p:txBody>
      </p:sp>
      <p:sp>
        <p:nvSpPr>
          <p:cNvPr id="21" name="Freeform 21"/>
          <p:cNvSpPr/>
          <p:nvPr/>
        </p:nvSpPr>
        <p:spPr>
          <a:xfrm>
            <a:off x="4209301" y="2849636"/>
            <a:ext cx="892844" cy="892844"/>
          </a:xfrm>
          <a:custGeom>
            <a:avLst/>
            <a:gdLst/>
            <a:ahLst/>
            <a:cxnLst/>
            <a:rect l="l" t="t" r="r" b="b"/>
            <a:pathLst>
              <a:path w="892844" h="892844">
                <a:moveTo>
                  <a:pt x="0" y="0"/>
                </a:moveTo>
                <a:lnTo>
                  <a:pt x="892844" y="0"/>
                </a:lnTo>
                <a:lnTo>
                  <a:pt x="892844" y="892844"/>
                </a:lnTo>
                <a:lnTo>
                  <a:pt x="0" y="892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AutoShape 22"/>
          <p:cNvSpPr/>
          <p:nvPr/>
        </p:nvSpPr>
        <p:spPr>
          <a:xfrm>
            <a:off x="756000" y="4907092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756000" y="3938008"/>
            <a:ext cx="4770137" cy="1095433"/>
            <a:chOff x="0" y="0"/>
            <a:chExt cx="6360183" cy="14605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Wechsle dazu wieder über den QR-Code auf die digitale Entdeckerseite.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523296" y="9347085"/>
            <a:ext cx="6247962" cy="510160"/>
            <a:chOff x="0" y="0"/>
            <a:chExt cx="8330616" cy="680213"/>
          </a:xfrm>
        </p:grpSpPr>
        <p:grpSp>
          <p:nvGrpSpPr>
            <p:cNvPr id="27" name="Group 27"/>
            <p:cNvGrpSpPr/>
            <p:nvPr/>
          </p:nvGrpSpPr>
          <p:grpSpPr>
            <a:xfrm>
              <a:off x="1530819" y="0"/>
              <a:ext cx="4655126" cy="680213"/>
              <a:chOff x="0" y="0"/>
              <a:chExt cx="1251219" cy="1828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186702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1643128" y="105144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1228589" y="6156968"/>
            <a:ext cx="5235969" cy="2268000"/>
            <a:chOff x="0" y="0"/>
            <a:chExt cx="1876453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76453" cy="812800"/>
            </a:xfrm>
            <a:custGeom>
              <a:avLst/>
              <a:gdLst/>
              <a:ahLst/>
              <a:cxnLst/>
              <a:rect l="l" t="t" r="r" b="b"/>
              <a:pathLst>
                <a:path w="1876453" h="812800">
                  <a:moveTo>
                    <a:pt x="29572" y="0"/>
                  </a:moveTo>
                  <a:lnTo>
                    <a:pt x="1846881" y="0"/>
                  </a:lnTo>
                  <a:cubicBezTo>
                    <a:pt x="1863213" y="0"/>
                    <a:pt x="1876453" y="13240"/>
                    <a:pt x="1876453" y="29572"/>
                  </a:cubicBezTo>
                  <a:lnTo>
                    <a:pt x="1876453" y="783228"/>
                  </a:lnTo>
                  <a:cubicBezTo>
                    <a:pt x="1876453" y="799560"/>
                    <a:pt x="1863213" y="812800"/>
                    <a:pt x="1846881" y="812800"/>
                  </a:cubicBezTo>
                  <a:lnTo>
                    <a:pt x="29572" y="812800"/>
                  </a:lnTo>
                  <a:cubicBezTo>
                    <a:pt x="13240" y="812800"/>
                    <a:pt x="0" y="799560"/>
                    <a:pt x="0" y="783228"/>
                  </a:cubicBezTo>
                  <a:lnTo>
                    <a:pt x="0" y="29572"/>
                  </a:lnTo>
                  <a:cubicBezTo>
                    <a:pt x="0" y="13240"/>
                    <a:pt x="13240" y="0"/>
                    <a:pt x="295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87645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460944" y="6354855"/>
            <a:ext cx="1488420" cy="1872226"/>
          </a:xfrm>
          <a:custGeom>
            <a:avLst/>
            <a:gdLst/>
            <a:ahLst/>
            <a:cxnLst/>
            <a:rect l="l" t="t" r="r" b="b"/>
            <a:pathLst>
              <a:path w="1488420" h="1872226">
                <a:moveTo>
                  <a:pt x="0" y="0"/>
                </a:moveTo>
                <a:lnTo>
                  <a:pt x="1488420" y="0"/>
                </a:lnTo>
                <a:lnTo>
                  <a:pt x="1488420" y="1872226"/>
                </a:lnTo>
                <a:lnTo>
                  <a:pt x="0" y="1872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756000" y="507837"/>
            <a:ext cx="6048000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 3: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Ich entscheide über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meine Daten.</a:t>
            </a:r>
          </a:p>
        </p:txBody>
      </p:sp>
      <p:sp>
        <p:nvSpPr>
          <p:cNvPr id="37" name="AutoShape 37"/>
          <p:cNvSpPr/>
          <p:nvPr/>
        </p:nvSpPr>
        <p:spPr>
          <a:xfrm>
            <a:off x="3296204" y="6771954"/>
            <a:ext cx="27527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3296204" y="7194022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3296204" y="7622647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3296204" y="8047680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Freeform 41"/>
          <p:cNvSpPr/>
          <p:nvPr/>
        </p:nvSpPr>
        <p:spPr>
          <a:xfrm>
            <a:off x="5859224" y="1025640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95193"/>
            </a:stretch>
          </a:blipFill>
        </p:spPr>
      </p:sp>
      <p:sp>
        <p:nvSpPr>
          <p:cNvPr id="42" name="Freeform 42"/>
          <p:cNvSpPr/>
          <p:nvPr/>
        </p:nvSpPr>
        <p:spPr>
          <a:xfrm flipH="1" flipV="1">
            <a:off x="4761575" y="320176"/>
            <a:ext cx="1437512" cy="1243818"/>
          </a:xfrm>
          <a:custGeom>
            <a:avLst/>
            <a:gdLst/>
            <a:ahLst/>
            <a:cxnLst/>
            <a:rect l="l" t="t" r="r" b="b"/>
            <a:pathLst>
              <a:path w="1437512" h="1243818">
                <a:moveTo>
                  <a:pt x="1437512" y="1243819"/>
                </a:moveTo>
                <a:lnTo>
                  <a:pt x="0" y="1243819"/>
                </a:lnTo>
                <a:lnTo>
                  <a:pt x="0" y="0"/>
                </a:lnTo>
                <a:lnTo>
                  <a:pt x="1437512" y="0"/>
                </a:lnTo>
                <a:lnTo>
                  <a:pt x="1437512" y="1243819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4876960" y="451227"/>
            <a:ext cx="114325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kann ich mir in einer App oder einem Spiel ein Profil erstellen?</a:t>
            </a:r>
          </a:p>
        </p:txBody>
      </p:sp>
      <p:sp>
        <p:nvSpPr>
          <p:cNvPr id="44" name="Freeform 44"/>
          <p:cNvSpPr/>
          <p:nvPr/>
        </p:nvSpPr>
        <p:spPr>
          <a:xfrm rot="-593110">
            <a:off x="3631399" y="2809530"/>
            <a:ext cx="518093" cy="741584"/>
          </a:xfrm>
          <a:custGeom>
            <a:avLst/>
            <a:gdLst/>
            <a:ahLst/>
            <a:cxnLst/>
            <a:rect l="l" t="t" r="r" b="b"/>
            <a:pathLst>
              <a:path w="518093" h="741584">
                <a:moveTo>
                  <a:pt x="0" y="0"/>
                </a:moveTo>
                <a:lnTo>
                  <a:pt x="518093" y="0"/>
                </a:lnTo>
                <a:lnTo>
                  <a:pt x="518093" y="741583"/>
                </a:lnTo>
                <a:lnTo>
                  <a:pt x="0" y="74158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4761575" y="2482039"/>
            <a:ext cx="807060" cy="288524"/>
          </a:xfrm>
          <a:custGeom>
            <a:avLst/>
            <a:gdLst/>
            <a:ahLst/>
            <a:cxnLst/>
            <a:rect l="l" t="t" r="r" b="b"/>
            <a:pathLst>
              <a:path w="807060" h="288524">
                <a:moveTo>
                  <a:pt x="0" y="0"/>
                </a:moveTo>
                <a:lnTo>
                  <a:pt x="807060" y="0"/>
                </a:lnTo>
                <a:lnTo>
                  <a:pt x="807060" y="288524"/>
                </a:lnTo>
                <a:lnTo>
                  <a:pt x="0" y="28852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5783038" y="2770563"/>
            <a:ext cx="1180691" cy="1180691"/>
          </a:xfrm>
          <a:custGeom>
            <a:avLst/>
            <a:gdLst/>
            <a:ahLst/>
            <a:cxnLst/>
            <a:rect l="l" t="t" r="r" b="b"/>
            <a:pathLst>
              <a:path w="1180691" h="1180691">
                <a:moveTo>
                  <a:pt x="0" y="0"/>
                </a:moveTo>
                <a:lnTo>
                  <a:pt x="1180691" y="0"/>
                </a:lnTo>
                <a:lnTo>
                  <a:pt x="1180691" y="1180691"/>
                </a:lnTo>
                <a:lnTo>
                  <a:pt x="0" y="118069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1228589" y="5081067"/>
            <a:ext cx="5735141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Erstelle dein Profil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dritte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Nun weißt du, worauf es ankommt, wenn man seine persönlichen Daten schützen möchte. Erstelle jetzt dein eigenes sicheres Profil: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76873" y="8635836"/>
            <a:ext cx="5732594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persönliche Daten und Datensicherheit  gelernt hast.</a:t>
            </a:r>
          </a:p>
        </p:txBody>
      </p:sp>
      <p:sp>
        <p:nvSpPr>
          <p:cNvPr id="49" name="Freeform 49"/>
          <p:cNvSpPr/>
          <p:nvPr/>
        </p:nvSpPr>
        <p:spPr>
          <a:xfrm>
            <a:off x="756000" y="5051601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906" y="351156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291" y="351156"/>
            <a:ext cx="6745092" cy="1830243"/>
            <a:chOff x="0" y="0"/>
            <a:chExt cx="2417289" cy="6559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7289" cy="655918"/>
            </a:xfrm>
            <a:custGeom>
              <a:avLst/>
              <a:gdLst/>
              <a:ahLst/>
              <a:cxnLst/>
              <a:rect l="l" t="t" r="r" b="b"/>
              <a:pathLst>
                <a:path w="2417289" h="655918">
                  <a:moveTo>
                    <a:pt x="22956" y="0"/>
                  </a:moveTo>
                  <a:lnTo>
                    <a:pt x="2394333" y="0"/>
                  </a:lnTo>
                  <a:cubicBezTo>
                    <a:pt x="2400422" y="0"/>
                    <a:pt x="2406260" y="2419"/>
                    <a:pt x="2410565" y="6724"/>
                  </a:cubicBezTo>
                  <a:cubicBezTo>
                    <a:pt x="2414870" y="11029"/>
                    <a:pt x="2417289" y="16867"/>
                    <a:pt x="2417289" y="22956"/>
                  </a:cubicBezTo>
                  <a:lnTo>
                    <a:pt x="2417289" y="632962"/>
                  </a:lnTo>
                  <a:cubicBezTo>
                    <a:pt x="2417289" y="639050"/>
                    <a:pt x="2414870" y="644889"/>
                    <a:pt x="2410565" y="649194"/>
                  </a:cubicBezTo>
                  <a:cubicBezTo>
                    <a:pt x="2406260" y="653499"/>
                    <a:pt x="2400422" y="655918"/>
                    <a:pt x="2394333" y="655918"/>
                  </a:cubicBezTo>
                  <a:lnTo>
                    <a:pt x="22956" y="655918"/>
                  </a:lnTo>
                  <a:cubicBezTo>
                    <a:pt x="16867" y="655918"/>
                    <a:pt x="11029" y="653499"/>
                    <a:pt x="6724" y="649194"/>
                  </a:cubicBezTo>
                  <a:cubicBezTo>
                    <a:pt x="2419" y="644889"/>
                    <a:pt x="0" y="639050"/>
                    <a:pt x="0" y="632962"/>
                  </a:cubicBezTo>
                  <a:lnTo>
                    <a:pt x="0" y="22956"/>
                  </a:lnTo>
                  <a:cubicBezTo>
                    <a:pt x="0" y="16867"/>
                    <a:pt x="2419" y="11029"/>
                    <a:pt x="6724" y="6724"/>
                  </a:cubicBezTo>
                  <a:cubicBezTo>
                    <a:pt x="11029" y="2419"/>
                    <a:pt x="16867" y="0"/>
                    <a:pt x="2295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7289" cy="684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324" y="1969753"/>
            <a:ext cx="6742060" cy="602280"/>
            <a:chOff x="0" y="0"/>
            <a:chExt cx="2416202" cy="2158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6202" cy="215844"/>
            </a:xfrm>
            <a:custGeom>
              <a:avLst/>
              <a:gdLst/>
              <a:ahLst/>
              <a:cxnLst/>
              <a:rect l="l" t="t" r="r" b="b"/>
              <a:pathLst>
                <a:path w="2416202" h="215844">
                  <a:moveTo>
                    <a:pt x="0" y="0"/>
                  </a:moveTo>
                  <a:lnTo>
                    <a:pt x="2416202" y="0"/>
                  </a:lnTo>
                  <a:lnTo>
                    <a:pt x="2416202" y="215844"/>
                  </a:lnTo>
                  <a:lnTo>
                    <a:pt x="0" y="2158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6202" cy="244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99566" y="490856"/>
            <a:ext cx="564143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 4: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Wozu ein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sicheres Passwort?</a:t>
            </a:r>
          </a:p>
        </p:txBody>
      </p:sp>
      <p:sp>
        <p:nvSpPr>
          <p:cNvPr id="12" name="Freeform 12"/>
          <p:cNvSpPr/>
          <p:nvPr/>
        </p:nvSpPr>
        <p:spPr>
          <a:xfrm>
            <a:off x="703462" y="2181399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2"/>
                </a:lnTo>
                <a:lnTo>
                  <a:pt x="0" y="350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61190" y="10197779"/>
            <a:ext cx="6760810" cy="372147"/>
            <a:chOff x="0" y="0"/>
            <a:chExt cx="9014414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036351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4.2 | Entdeckerseite 4: Wozu ein sicheres Passwort?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51746" y="9242666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12195" y="2143299"/>
            <a:ext cx="3949113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was du über die Sicherheit von Passwörtern wissen solltest. 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79368" y="3873077"/>
            <a:ext cx="1433691" cy="239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436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Entdeckerseite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618105" y="2757210"/>
            <a:ext cx="3448303" cy="1146739"/>
            <a:chOff x="0" y="0"/>
            <a:chExt cx="4597737" cy="15289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97737" cy="1528985"/>
            </a:xfrm>
            <a:custGeom>
              <a:avLst/>
              <a:gdLst/>
              <a:ahLst/>
              <a:cxnLst/>
              <a:rect l="l" t="t" r="r" b="b"/>
              <a:pathLst>
                <a:path w="4597737" h="1528985">
                  <a:moveTo>
                    <a:pt x="0" y="0"/>
                  </a:moveTo>
                  <a:lnTo>
                    <a:pt x="4597737" y="0"/>
                  </a:lnTo>
                  <a:lnTo>
                    <a:pt x="4597737" y="1528985"/>
                  </a:lnTo>
                  <a:lnTo>
                    <a:pt x="0" y="1528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3274" b="-57070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2144822" y="169263"/>
              <a:ext cx="1190459" cy="1190459"/>
            </a:xfrm>
            <a:custGeom>
              <a:avLst/>
              <a:gdLst/>
              <a:ahLst/>
              <a:cxnLst/>
              <a:rect l="l" t="t" r="r" b="b"/>
              <a:pathLst>
                <a:path w="1190459" h="1190459">
                  <a:moveTo>
                    <a:pt x="0" y="0"/>
                  </a:moveTo>
                  <a:lnTo>
                    <a:pt x="1190459" y="0"/>
                  </a:lnTo>
                  <a:lnTo>
                    <a:pt x="1190459" y="1190459"/>
                  </a:lnTo>
                  <a:lnTo>
                    <a:pt x="0" y="11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3" name="AutoShape 23"/>
          <p:cNvSpPr/>
          <p:nvPr/>
        </p:nvSpPr>
        <p:spPr>
          <a:xfrm>
            <a:off x="677400" y="4870737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677400" y="3901652"/>
            <a:ext cx="4770137" cy="1095433"/>
            <a:chOff x="0" y="0"/>
            <a:chExt cx="6360183" cy="146057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Wechsle dazu wieder über den QR-Code auf die digitale Entdeckerseite.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aphicFrame>
        <p:nvGraphicFramePr>
          <p:cNvPr id="27" name="Object 27"/>
          <p:cNvGraphicFramePr/>
          <p:nvPr/>
        </p:nvGraphicFramePr>
        <p:xfrm>
          <a:off x="1029586" y="6397480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11" imgW="6032500" imgH="3098800" progId="Excel.Sheet.12">
                  <p:embed/>
                </p:oleObj>
              </mc:Choice>
              <mc:Fallback>
                <p:oleObj name="Worksheet" r:id="rId11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9586" y="6397480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1142613" y="5101861"/>
            <a:ext cx="5735141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Selbsteinschätzung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vierte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gut kennst du dich mit Passwörtern aus?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Überlege und male die Stufe an, auf der du dich einschätzt.</a:t>
            </a:r>
          </a:p>
        </p:txBody>
      </p:sp>
      <p:sp>
        <p:nvSpPr>
          <p:cNvPr id="29" name="Freeform 29"/>
          <p:cNvSpPr/>
          <p:nvPr/>
        </p:nvSpPr>
        <p:spPr>
          <a:xfrm>
            <a:off x="5532213" y="6859460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4254" r="-3681" b="-34254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532213" y="7370152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4254" r="-3681" b="-34254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532213" y="7880845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4254" r="-3681" b="-34254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532213" y="8391538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4254" r="-3681" b="-34254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084910" y="5666074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4254" r="-3681" b="-34254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4682135" y="303951"/>
            <a:ext cx="1871022" cy="1759852"/>
            <a:chOff x="0" y="0"/>
            <a:chExt cx="2494696" cy="2346469"/>
          </a:xfrm>
        </p:grpSpPr>
        <p:sp>
          <p:nvSpPr>
            <p:cNvPr id="35" name="Freeform 35"/>
            <p:cNvSpPr/>
            <p:nvPr/>
          </p:nvSpPr>
          <p:spPr>
            <a:xfrm flipH="1">
              <a:off x="0" y="793832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flipV="1">
              <a:off x="680034" y="0"/>
              <a:ext cx="1814662" cy="1570150"/>
            </a:xfrm>
            <a:custGeom>
              <a:avLst/>
              <a:gdLst/>
              <a:ahLst/>
              <a:cxnLst/>
              <a:rect l="l" t="t" r="r" b="b"/>
              <a:pathLst>
                <a:path w="1814662" h="1570150">
                  <a:moveTo>
                    <a:pt x="0" y="1570150"/>
                  </a:moveTo>
                  <a:lnTo>
                    <a:pt x="1814662" y="1570150"/>
                  </a:lnTo>
                  <a:lnTo>
                    <a:pt x="1814662" y="0"/>
                  </a:lnTo>
                  <a:lnTo>
                    <a:pt x="0" y="0"/>
                  </a:lnTo>
                  <a:lnTo>
                    <a:pt x="0" y="157015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911898" y="262406"/>
              <a:ext cx="1423215" cy="590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6"/>
                </a:lnSpc>
              </a:pPr>
              <a:r>
                <a:rPr lang="en-US" sz="87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Warum brauche ich denn ein sicheres Passwort?</a:t>
              </a:r>
            </a:p>
          </p:txBody>
        </p:sp>
      </p:grpSp>
      <p:sp>
        <p:nvSpPr>
          <p:cNvPr id="38" name="Freeform 38"/>
          <p:cNvSpPr/>
          <p:nvPr/>
        </p:nvSpPr>
        <p:spPr>
          <a:xfrm rot="-371637">
            <a:off x="3579758" y="2926273"/>
            <a:ext cx="505695" cy="723837"/>
          </a:xfrm>
          <a:custGeom>
            <a:avLst/>
            <a:gdLst/>
            <a:ahLst/>
            <a:cxnLst/>
            <a:rect l="l" t="t" r="r" b="b"/>
            <a:pathLst>
              <a:path w="505695" h="723837">
                <a:moveTo>
                  <a:pt x="0" y="0"/>
                </a:moveTo>
                <a:lnTo>
                  <a:pt x="505694" y="0"/>
                </a:lnTo>
                <a:lnTo>
                  <a:pt x="505694" y="723837"/>
                </a:lnTo>
                <a:lnTo>
                  <a:pt x="0" y="7238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4892135" y="2600144"/>
            <a:ext cx="841848" cy="300961"/>
          </a:xfrm>
          <a:custGeom>
            <a:avLst/>
            <a:gdLst/>
            <a:ahLst/>
            <a:cxnLst/>
            <a:rect l="l" t="t" r="r" b="b"/>
            <a:pathLst>
              <a:path w="841848" h="300961">
                <a:moveTo>
                  <a:pt x="0" y="0"/>
                </a:moveTo>
                <a:lnTo>
                  <a:pt x="841849" y="0"/>
                </a:lnTo>
                <a:lnTo>
                  <a:pt x="841849" y="300961"/>
                </a:lnTo>
                <a:lnTo>
                  <a:pt x="0" y="3009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805248" y="2919460"/>
            <a:ext cx="1203565" cy="1203565"/>
          </a:xfrm>
          <a:custGeom>
            <a:avLst/>
            <a:gdLst/>
            <a:ahLst/>
            <a:cxnLst/>
            <a:rect l="l" t="t" r="r" b="b"/>
            <a:pathLst>
              <a:path w="1203565" h="1203565">
                <a:moveTo>
                  <a:pt x="0" y="0"/>
                </a:moveTo>
                <a:lnTo>
                  <a:pt x="1203565" y="0"/>
                </a:lnTo>
                <a:lnTo>
                  <a:pt x="1203565" y="1203564"/>
                </a:lnTo>
                <a:lnTo>
                  <a:pt x="0" y="120356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142613" y="9195041"/>
            <a:ext cx="5732594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sichere Passwörter gelernt hast.</a:t>
            </a:r>
          </a:p>
        </p:txBody>
      </p:sp>
      <p:sp>
        <p:nvSpPr>
          <p:cNvPr id="42" name="Freeform 42"/>
          <p:cNvSpPr/>
          <p:nvPr/>
        </p:nvSpPr>
        <p:spPr>
          <a:xfrm>
            <a:off x="756000" y="5051601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334" y="405406"/>
            <a:ext cx="7236600" cy="10225544"/>
            <a:chOff x="0" y="0"/>
            <a:chExt cx="9648800" cy="13634059"/>
          </a:xfrm>
        </p:grpSpPr>
        <p:grpSp>
          <p:nvGrpSpPr>
            <p:cNvPr id="3" name="Group 3"/>
            <p:cNvGrpSpPr/>
            <p:nvPr/>
          </p:nvGrpSpPr>
          <p:grpSpPr>
            <a:xfrm>
              <a:off x="273345" y="0"/>
              <a:ext cx="9042784" cy="12912778"/>
              <a:chOff x="0" y="0"/>
              <a:chExt cx="2430547" cy="34707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707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707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47905"/>
                    </a:lnTo>
                    <a:cubicBezTo>
                      <a:pt x="2430547" y="3460514"/>
                      <a:pt x="2420326" y="3470736"/>
                      <a:pt x="2407717" y="3470736"/>
                    </a:cubicBezTo>
                    <a:lnTo>
                      <a:pt x="22830" y="3470736"/>
                    </a:lnTo>
                    <a:cubicBezTo>
                      <a:pt x="10222" y="3470736"/>
                      <a:pt x="0" y="3460514"/>
                      <a:pt x="0" y="3447905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4897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8168" y="14144"/>
              <a:ext cx="9005817" cy="2461228"/>
              <a:chOff x="0" y="0"/>
              <a:chExt cx="2420611" cy="6615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0611" cy="661536"/>
              </a:xfrm>
              <a:custGeom>
                <a:avLst/>
                <a:gdLst/>
                <a:ahLst/>
                <a:cxnLst/>
                <a:rect l="l" t="t" r="r" b="b"/>
                <a:pathLst>
                  <a:path w="2420611" h="661536">
                    <a:moveTo>
                      <a:pt x="22924" y="0"/>
                    </a:moveTo>
                    <a:lnTo>
                      <a:pt x="2397687" y="0"/>
                    </a:lnTo>
                    <a:cubicBezTo>
                      <a:pt x="2410348" y="0"/>
                      <a:pt x="2420611" y="10264"/>
                      <a:pt x="2420611" y="22924"/>
                    </a:cubicBezTo>
                    <a:lnTo>
                      <a:pt x="2420611" y="638612"/>
                    </a:lnTo>
                    <a:cubicBezTo>
                      <a:pt x="2420611" y="651273"/>
                      <a:pt x="2410348" y="661536"/>
                      <a:pt x="2397687" y="661536"/>
                    </a:cubicBezTo>
                    <a:lnTo>
                      <a:pt x="22924" y="661536"/>
                    </a:lnTo>
                    <a:cubicBezTo>
                      <a:pt x="10264" y="661536"/>
                      <a:pt x="0" y="651273"/>
                      <a:pt x="0" y="638612"/>
                    </a:cubicBezTo>
                    <a:lnTo>
                      <a:pt x="0" y="22924"/>
                    </a:lnTo>
                    <a:cubicBezTo>
                      <a:pt x="0" y="10264"/>
                      <a:pt x="10264" y="0"/>
                      <a:pt x="229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20611" cy="690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84906" y="14144"/>
              <a:ext cx="9005817" cy="2461228"/>
              <a:chOff x="0" y="0"/>
              <a:chExt cx="2420611" cy="66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0611" cy="661536"/>
              </a:xfrm>
              <a:custGeom>
                <a:avLst/>
                <a:gdLst/>
                <a:ahLst/>
                <a:cxnLst/>
                <a:rect l="l" t="t" r="r" b="b"/>
                <a:pathLst>
                  <a:path w="2420611" h="661536">
                    <a:moveTo>
                      <a:pt x="22924" y="0"/>
                    </a:moveTo>
                    <a:lnTo>
                      <a:pt x="2397687" y="0"/>
                    </a:lnTo>
                    <a:cubicBezTo>
                      <a:pt x="2410348" y="0"/>
                      <a:pt x="2420611" y="10264"/>
                      <a:pt x="2420611" y="22924"/>
                    </a:cubicBezTo>
                    <a:lnTo>
                      <a:pt x="2420611" y="638612"/>
                    </a:lnTo>
                    <a:cubicBezTo>
                      <a:pt x="2420611" y="651273"/>
                      <a:pt x="2410348" y="661536"/>
                      <a:pt x="2397687" y="661536"/>
                    </a:cubicBezTo>
                    <a:lnTo>
                      <a:pt x="22924" y="661536"/>
                    </a:lnTo>
                    <a:cubicBezTo>
                      <a:pt x="10264" y="661536"/>
                      <a:pt x="0" y="651273"/>
                      <a:pt x="0" y="638612"/>
                    </a:cubicBezTo>
                    <a:lnTo>
                      <a:pt x="0" y="22924"/>
                    </a:lnTo>
                    <a:cubicBezTo>
                      <a:pt x="0" y="10264"/>
                      <a:pt x="10264" y="0"/>
                      <a:pt x="229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0611" cy="690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21147" y="19542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Das Tablet und seine Bestandteile 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285756" y="1694675"/>
              <a:ext cx="9018229" cy="825179"/>
              <a:chOff x="0" y="0"/>
              <a:chExt cx="2429163" cy="22227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29163" cy="222278"/>
              </a:xfrm>
              <a:custGeom>
                <a:avLst/>
                <a:gdLst/>
                <a:ahLst/>
                <a:cxnLst/>
                <a:rect l="l" t="t" r="r" b="b"/>
                <a:pathLst>
                  <a:path w="2429163" h="222278">
                    <a:moveTo>
                      <a:pt x="2429163" y="0"/>
                    </a:moveTo>
                    <a:lnTo>
                      <a:pt x="2429163" y="222278"/>
                    </a:lnTo>
                    <a:lnTo>
                      <a:pt x="0" y="222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29163" cy="250853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14613" y="312641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62026" y="1313786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8338729" y="3502031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1108498" y="0"/>
                  </a:moveTo>
                  <a:lnTo>
                    <a:pt x="0" y="0"/>
                  </a:lnTo>
                  <a:lnTo>
                    <a:pt x="0" y="1579184"/>
                  </a:lnTo>
                  <a:lnTo>
                    <a:pt x="1108498" y="1579184"/>
                  </a:lnTo>
                  <a:lnTo>
                    <a:pt x="1108498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>
              <a:off x="5218646" y="1230614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>
              <a:off x="5899665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1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1" y="2202589"/>
                  </a:lnTo>
                  <a:lnTo>
                    <a:pt x="2510431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378185" y="353700"/>
              <a:ext cx="1722808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Oh! Das Tablet hat aber ganz schön viele Knöpfe und Öffnungen!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6685090" y="2228658"/>
              <a:ext cx="2207888" cy="1937145"/>
            </a:xfrm>
            <a:custGeom>
              <a:avLst/>
              <a:gdLst/>
              <a:ahLst/>
              <a:cxnLst/>
              <a:rect l="l" t="t" r="r" b="b"/>
              <a:pathLst>
                <a:path w="2207888" h="1937145">
                  <a:moveTo>
                    <a:pt x="0" y="0"/>
                  </a:moveTo>
                  <a:lnTo>
                    <a:pt x="2207888" y="0"/>
                  </a:lnTo>
                  <a:lnTo>
                    <a:pt x="2207888" y="1937145"/>
                  </a:lnTo>
                  <a:lnTo>
                    <a:pt x="0" y="19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7017281" y="2390668"/>
              <a:ext cx="1538776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sind alles wichtige Bestandteile, um mit dem Tablet zu arbeiten.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37791" y="3980230"/>
              <a:ext cx="8297324" cy="852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Schau dir das Tablet und dessen Hardware genau an.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Suche folgende Bestandteile und zeige einem anderen 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Kind, wo sich diese am Tablet befinden.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An-/Ausschalter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Lautstärketasten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Lautsprecher/Mikrofon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Lege das Tablet vor dich auf den Tisch.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Male auf der Vorlage der nächsten Seite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Bildschirm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blau aus. Den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Bildschirm nennt man auch Display.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47937" y="7289265"/>
              <a:ext cx="488566" cy="488566"/>
            </a:xfrm>
            <a:custGeom>
              <a:avLst/>
              <a:gdLst/>
              <a:ahLst/>
              <a:cxnLst/>
              <a:rect l="l" t="t" r="r" b="b"/>
              <a:pathLst>
                <a:path w="488566" h="488566">
                  <a:moveTo>
                    <a:pt x="0" y="0"/>
                  </a:moveTo>
                  <a:lnTo>
                    <a:pt x="488566" y="0"/>
                  </a:lnTo>
                  <a:lnTo>
                    <a:pt x="488566" y="488565"/>
                  </a:lnTo>
                  <a:lnTo>
                    <a:pt x="0" y="48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409333">
              <a:off x="5991037" y="5588931"/>
              <a:ext cx="2747678" cy="2708355"/>
            </a:xfrm>
            <a:custGeom>
              <a:avLst/>
              <a:gdLst/>
              <a:ahLst/>
              <a:cxnLst/>
              <a:rect l="l" t="t" r="r" b="b"/>
              <a:pathLst>
                <a:path w="2747678" h="2708355">
                  <a:moveTo>
                    <a:pt x="0" y="0"/>
                  </a:moveTo>
                  <a:lnTo>
                    <a:pt x="2747678" y="0"/>
                  </a:lnTo>
                  <a:lnTo>
                    <a:pt x="2747678" y="2708356"/>
                  </a:lnTo>
                  <a:lnTo>
                    <a:pt x="0" y="2708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181857" y="7905573"/>
              <a:ext cx="420726" cy="394957"/>
            </a:xfrm>
            <a:custGeom>
              <a:avLst/>
              <a:gdLst/>
              <a:ahLst/>
              <a:cxnLst/>
              <a:rect l="l" t="t" r="r" b="b"/>
              <a:pathLst>
                <a:path w="420726" h="394957">
                  <a:moveTo>
                    <a:pt x="0" y="0"/>
                  </a:moveTo>
                  <a:lnTo>
                    <a:pt x="420726" y="0"/>
                  </a:lnTo>
                  <a:lnTo>
                    <a:pt x="420726" y="394957"/>
                  </a:lnTo>
                  <a:lnTo>
                    <a:pt x="0" y="39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125807" y="6628696"/>
              <a:ext cx="532825" cy="532825"/>
            </a:xfrm>
            <a:custGeom>
              <a:avLst/>
              <a:gdLst/>
              <a:ahLst/>
              <a:cxnLst/>
              <a:rect l="l" t="t" r="r" b="b"/>
              <a:pathLst>
                <a:path w="532825" h="532825">
                  <a:moveTo>
                    <a:pt x="0" y="0"/>
                  </a:moveTo>
                  <a:lnTo>
                    <a:pt x="532826" y="0"/>
                  </a:lnTo>
                  <a:lnTo>
                    <a:pt x="532826" y="532826"/>
                  </a:lnTo>
                  <a:lnTo>
                    <a:pt x="0" y="532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4440413" y="8504846"/>
              <a:ext cx="481226" cy="481226"/>
            </a:xfrm>
            <a:custGeom>
              <a:avLst/>
              <a:gdLst/>
              <a:ahLst/>
              <a:cxnLst/>
              <a:rect l="l" t="t" r="r" b="b"/>
              <a:pathLst>
                <a:path w="481226" h="481226">
                  <a:moveTo>
                    <a:pt x="0" y="0"/>
                  </a:moveTo>
                  <a:lnTo>
                    <a:pt x="481226" y="0"/>
                  </a:lnTo>
                  <a:lnTo>
                    <a:pt x="481226" y="481226"/>
                  </a:lnTo>
                  <a:lnTo>
                    <a:pt x="0" y="48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3702421" y="8458161"/>
              <a:ext cx="646419" cy="574595"/>
            </a:xfrm>
            <a:custGeom>
              <a:avLst/>
              <a:gdLst/>
              <a:ahLst/>
              <a:cxnLst/>
              <a:rect l="l" t="t" r="r" b="b"/>
              <a:pathLst>
                <a:path w="646419" h="574595">
                  <a:moveTo>
                    <a:pt x="0" y="0"/>
                  </a:moveTo>
                  <a:lnTo>
                    <a:pt x="646418" y="0"/>
                  </a:lnTo>
                  <a:lnTo>
                    <a:pt x="646418" y="574595"/>
                  </a:lnTo>
                  <a:lnTo>
                    <a:pt x="0" y="574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4011389" y="5927734"/>
              <a:ext cx="761663" cy="761663"/>
            </a:xfrm>
            <a:custGeom>
              <a:avLst/>
              <a:gdLst/>
              <a:ahLst/>
              <a:cxnLst/>
              <a:rect l="l" t="t" r="r" b="b"/>
              <a:pathLst>
                <a:path w="761663" h="761663">
                  <a:moveTo>
                    <a:pt x="0" y="0"/>
                  </a:moveTo>
                  <a:lnTo>
                    <a:pt x="761662" y="0"/>
                  </a:lnTo>
                  <a:lnTo>
                    <a:pt x="761662" y="761662"/>
                  </a:lnTo>
                  <a:lnTo>
                    <a:pt x="0" y="761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676870" y="1968803"/>
              <a:ext cx="4801076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Du lernst das Tablet kennen.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737791" y="1901411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4073681" y="5357945"/>
              <a:ext cx="584952" cy="584952"/>
            </a:xfrm>
            <a:custGeom>
              <a:avLst/>
              <a:gdLst/>
              <a:ahLst/>
              <a:cxnLst/>
              <a:rect l="l" t="t" r="r" b="b"/>
              <a:pathLst>
                <a:path w="584952" h="584952">
                  <a:moveTo>
                    <a:pt x="0" y="0"/>
                  </a:moveTo>
                  <a:lnTo>
                    <a:pt x="584952" y="0"/>
                  </a:lnTo>
                  <a:lnTo>
                    <a:pt x="584952" y="584951"/>
                  </a:lnTo>
                  <a:lnTo>
                    <a:pt x="0" y="584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775405" y="1328061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607996" y="13280618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Bestandteile des Tablets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168656"/>
              <a:ext cx="4801076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 rot="437050">
              <a:off x="6470408" y="6303396"/>
              <a:ext cx="1792560" cy="1366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Als </a:t>
              </a: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Hardware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bezeichnet man alle “festen” Teile des Tablets. Also alles, was du anfassen kannst.</a:t>
              </a:r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7976947" y="11835758"/>
              <a:ext cx="1089455" cy="885182"/>
            </a:xfrm>
            <a:custGeom>
              <a:avLst/>
              <a:gdLst/>
              <a:ahLst/>
              <a:cxnLst/>
              <a:rect l="l" t="t" r="r" b="b"/>
              <a:pathLst>
                <a:path w="1089455" h="885182">
                  <a:moveTo>
                    <a:pt x="0" y="0"/>
                  </a:moveTo>
                  <a:lnTo>
                    <a:pt x="1089454" y="0"/>
                  </a:lnTo>
                  <a:lnTo>
                    <a:pt x="1089454" y="885182"/>
                  </a:lnTo>
                  <a:lnTo>
                    <a:pt x="0" y="885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7059770" y="11158377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388930"/>
            <a:ext cx="7115081" cy="10242019"/>
            <a:chOff x="0" y="0"/>
            <a:chExt cx="9486774" cy="13656026"/>
          </a:xfrm>
        </p:grpSpPr>
        <p:sp>
          <p:nvSpPr>
            <p:cNvPr id="3" name="Freeform 3"/>
            <p:cNvSpPr/>
            <p:nvPr/>
          </p:nvSpPr>
          <p:spPr>
            <a:xfrm>
              <a:off x="0" y="1315983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6275" y="0"/>
              <a:ext cx="8959805" cy="12972156"/>
              <a:chOff x="0" y="0"/>
              <a:chExt cx="2408244" cy="348669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08244" cy="3486696"/>
              </a:xfrm>
              <a:custGeom>
                <a:avLst/>
                <a:gdLst/>
                <a:ahLst/>
                <a:cxnLst/>
                <a:rect l="l" t="t" r="r" b="b"/>
                <a:pathLst>
                  <a:path w="2408244" h="3486696">
                    <a:moveTo>
                      <a:pt x="23042" y="0"/>
                    </a:moveTo>
                    <a:lnTo>
                      <a:pt x="2385202" y="0"/>
                    </a:lnTo>
                    <a:cubicBezTo>
                      <a:pt x="2391313" y="0"/>
                      <a:pt x="2397174" y="2428"/>
                      <a:pt x="2401495" y="6749"/>
                    </a:cubicBezTo>
                    <a:cubicBezTo>
                      <a:pt x="2405816" y="11070"/>
                      <a:pt x="2408244" y="16931"/>
                      <a:pt x="2408244" y="23042"/>
                    </a:cubicBezTo>
                    <a:lnTo>
                      <a:pt x="2408244" y="3463654"/>
                    </a:lnTo>
                    <a:cubicBezTo>
                      <a:pt x="2408244" y="3469765"/>
                      <a:pt x="2405816" y="3475626"/>
                      <a:pt x="2401495" y="3479947"/>
                    </a:cubicBezTo>
                    <a:cubicBezTo>
                      <a:pt x="2397174" y="3484268"/>
                      <a:pt x="2391313" y="3486696"/>
                      <a:pt x="2385202" y="3486696"/>
                    </a:cubicBezTo>
                    <a:lnTo>
                      <a:pt x="23042" y="3486696"/>
                    </a:lnTo>
                    <a:cubicBezTo>
                      <a:pt x="16931" y="3486696"/>
                      <a:pt x="11070" y="3484268"/>
                      <a:pt x="6749" y="3479947"/>
                    </a:cubicBezTo>
                    <a:cubicBezTo>
                      <a:pt x="2428" y="3475626"/>
                      <a:pt x="0" y="3469765"/>
                      <a:pt x="0" y="3463654"/>
                    </a:cubicBezTo>
                    <a:lnTo>
                      <a:pt x="0" y="23042"/>
                    </a:lnTo>
                    <a:cubicBezTo>
                      <a:pt x="0" y="16931"/>
                      <a:pt x="2428" y="11070"/>
                      <a:pt x="6749" y="6749"/>
                    </a:cubicBezTo>
                    <a:cubicBezTo>
                      <a:pt x="11070" y="2428"/>
                      <a:pt x="16931" y="0"/>
                      <a:pt x="230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2408244" cy="3505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69299" y="11043083"/>
              <a:ext cx="4105267" cy="924569"/>
              <a:chOff x="0" y="0"/>
              <a:chExt cx="1676625" cy="3776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76625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1676625" h="377601">
                    <a:moveTo>
                      <a:pt x="93035" y="0"/>
                    </a:moveTo>
                    <a:lnTo>
                      <a:pt x="1583590" y="0"/>
                    </a:lnTo>
                    <a:cubicBezTo>
                      <a:pt x="1634972" y="0"/>
                      <a:pt x="1676625" y="41653"/>
                      <a:pt x="1676625" y="93035"/>
                    </a:cubicBezTo>
                    <a:lnTo>
                      <a:pt x="1676625" y="284566"/>
                    </a:lnTo>
                    <a:cubicBezTo>
                      <a:pt x="1676625" y="335948"/>
                      <a:pt x="1634972" y="377601"/>
                      <a:pt x="1583590" y="377601"/>
                    </a:cubicBezTo>
                    <a:lnTo>
                      <a:pt x="93035" y="377601"/>
                    </a:lnTo>
                    <a:cubicBezTo>
                      <a:pt x="41653" y="377601"/>
                      <a:pt x="0" y="335948"/>
                      <a:pt x="0" y="284566"/>
                    </a:cubicBezTo>
                    <a:lnTo>
                      <a:pt x="0" y="93035"/>
                    </a:lnTo>
                    <a:cubicBezTo>
                      <a:pt x="0" y="41653"/>
                      <a:pt x="41653" y="0"/>
                      <a:pt x="93035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676625" cy="406176"/>
              </a:xfrm>
              <a:prstGeom prst="rect">
                <a:avLst/>
              </a:prstGeom>
            </p:spPr>
            <p:txBody>
              <a:bodyPr lIns="33433" tIns="33433" rIns="33433" bIns="3343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48098" y="11191197"/>
              <a:ext cx="4181147" cy="20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  <a:spcBef>
                  <a:spcPct val="0"/>
                </a:spcBef>
              </a:pPr>
              <a:r>
                <a:rPr lang="en-US" sz="92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dir das gelungen? Kreuze an 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45347" y="11424094"/>
              <a:ext cx="554356" cy="497188"/>
            </a:xfrm>
            <a:custGeom>
              <a:avLst/>
              <a:gdLst/>
              <a:ahLst/>
              <a:cxnLst/>
              <a:rect l="l" t="t" r="r" b="b"/>
              <a:pathLst>
                <a:path w="554356" h="497188">
                  <a:moveTo>
                    <a:pt x="0" y="0"/>
                  </a:moveTo>
                  <a:lnTo>
                    <a:pt x="554356" y="0"/>
                  </a:lnTo>
                  <a:lnTo>
                    <a:pt x="554356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672398" y="11424094"/>
              <a:ext cx="578546" cy="497188"/>
            </a:xfrm>
            <a:custGeom>
              <a:avLst/>
              <a:gdLst/>
              <a:ahLst/>
              <a:cxnLst/>
              <a:rect l="l" t="t" r="r" b="b"/>
              <a:pathLst>
                <a:path w="578546" h="497188">
                  <a:moveTo>
                    <a:pt x="0" y="0"/>
                  </a:moveTo>
                  <a:lnTo>
                    <a:pt x="578546" y="0"/>
                  </a:lnTo>
                  <a:lnTo>
                    <a:pt x="578546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784808" y="11190875"/>
              <a:ext cx="305893" cy="286775"/>
            </a:xfrm>
            <a:custGeom>
              <a:avLst/>
              <a:gdLst/>
              <a:ahLst/>
              <a:cxnLst/>
              <a:rect l="l" t="t" r="r" b="b"/>
              <a:pathLst>
                <a:path w="305893" h="286775">
                  <a:moveTo>
                    <a:pt x="0" y="0"/>
                  </a:moveTo>
                  <a:lnTo>
                    <a:pt x="305893" y="0"/>
                  </a:lnTo>
                  <a:lnTo>
                    <a:pt x="305893" y="286775"/>
                  </a:lnTo>
                  <a:lnTo>
                    <a:pt x="0" y="286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98050" y="5448271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grpSp>
          <p:nvGrpSpPr>
            <p:cNvPr id="15" name="Group 15"/>
            <p:cNvGrpSpPr/>
            <p:nvPr/>
          </p:nvGrpSpPr>
          <p:grpSpPr>
            <a:xfrm>
              <a:off x="1541420" y="5593163"/>
              <a:ext cx="2393935" cy="3214506"/>
              <a:chOff x="0" y="0"/>
              <a:chExt cx="1057666" cy="142020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57666" cy="1420203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20203">
                    <a:moveTo>
                      <a:pt x="43120" y="0"/>
                    </a:moveTo>
                    <a:lnTo>
                      <a:pt x="1014546" y="0"/>
                    </a:lnTo>
                    <a:cubicBezTo>
                      <a:pt x="1025982" y="0"/>
                      <a:pt x="1036950" y="4543"/>
                      <a:pt x="1045037" y="12629"/>
                    </a:cubicBezTo>
                    <a:cubicBezTo>
                      <a:pt x="1053123" y="20716"/>
                      <a:pt x="1057666" y="31684"/>
                      <a:pt x="1057666" y="43120"/>
                    </a:cubicBezTo>
                    <a:lnTo>
                      <a:pt x="1057666" y="1377083"/>
                    </a:lnTo>
                    <a:cubicBezTo>
                      <a:pt x="1057666" y="1400898"/>
                      <a:pt x="1038361" y="1420203"/>
                      <a:pt x="1014546" y="1420203"/>
                    </a:cubicBezTo>
                    <a:lnTo>
                      <a:pt x="43120" y="1420203"/>
                    </a:lnTo>
                    <a:cubicBezTo>
                      <a:pt x="31684" y="1420203"/>
                      <a:pt x="20716" y="1415660"/>
                      <a:pt x="12629" y="1407573"/>
                    </a:cubicBezTo>
                    <a:cubicBezTo>
                      <a:pt x="4543" y="1399487"/>
                      <a:pt x="0" y="1388519"/>
                      <a:pt x="0" y="1377083"/>
                    </a:cubicBezTo>
                    <a:lnTo>
                      <a:pt x="0" y="43120"/>
                    </a:lnTo>
                    <a:cubicBezTo>
                      <a:pt x="0" y="31684"/>
                      <a:pt x="4543" y="20716"/>
                      <a:pt x="12629" y="12629"/>
                    </a:cubicBezTo>
                    <a:cubicBezTo>
                      <a:pt x="20716" y="4543"/>
                      <a:pt x="31684" y="0"/>
                      <a:pt x="431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057666" cy="1448778"/>
              </a:xfrm>
              <a:prstGeom prst="rect">
                <a:avLst/>
              </a:prstGeom>
            </p:spPr>
            <p:txBody>
              <a:bodyPr lIns="35149" tIns="35149" rIns="35149" bIns="351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784409" y="2123650"/>
              <a:ext cx="316642" cy="297248"/>
            </a:xfrm>
            <a:custGeom>
              <a:avLst/>
              <a:gdLst/>
              <a:ahLst/>
              <a:cxnLst/>
              <a:rect l="l" t="t" r="r" b="b"/>
              <a:pathLst>
                <a:path w="316642" h="297248">
                  <a:moveTo>
                    <a:pt x="0" y="0"/>
                  </a:moveTo>
                  <a:lnTo>
                    <a:pt x="316642" y="0"/>
                  </a:lnTo>
                  <a:lnTo>
                    <a:pt x="316642" y="297247"/>
                  </a:lnTo>
                  <a:lnTo>
                    <a:pt x="0" y="297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3784409" y="2582862"/>
              <a:ext cx="348959" cy="310186"/>
            </a:xfrm>
            <a:custGeom>
              <a:avLst/>
              <a:gdLst/>
              <a:ahLst/>
              <a:cxnLst/>
              <a:rect l="l" t="t" r="r" b="b"/>
              <a:pathLst>
                <a:path w="348959" h="310186">
                  <a:moveTo>
                    <a:pt x="0" y="0"/>
                  </a:moveTo>
                  <a:lnTo>
                    <a:pt x="348959" y="0"/>
                  </a:lnTo>
                  <a:lnTo>
                    <a:pt x="348959" y="310186"/>
                  </a:lnTo>
                  <a:lnTo>
                    <a:pt x="0" y="310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234968" y="2603142"/>
              <a:ext cx="269626" cy="269626"/>
            </a:xfrm>
            <a:custGeom>
              <a:avLst/>
              <a:gdLst/>
              <a:ahLst/>
              <a:cxnLst/>
              <a:rect l="l" t="t" r="r" b="b"/>
              <a:pathLst>
                <a:path w="269626" h="269626">
                  <a:moveTo>
                    <a:pt x="0" y="0"/>
                  </a:moveTo>
                  <a:lnTo>
                    <a:pt x="269625" y="0"/>
                  </a:lnTo>
                  <a:lnTo>
                    <a:pt x="269625" y="269626"/>
                  </a:lnTo>
                  <a:lnTo>
                    <a:pt x="0" y="269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3717451" y="1587662"/>
              <a:ext cx="450559" cy="450559"/>
            </a:xfrm>
            <a:custGeom>
              <a:avLst/>
              <a:gdLst/>
              <a:ahLst/>
              <a:cxnLst/>
              <a:rect l="l" t="t" r="r" b="b"/>
              <a:pathLst>
                <a:path w="450559" h="450559">
                  <a:moveTo>
                    <a:pt x="0" y="0"/>
                  </a:moveTo>
                  <a:lnTo>
                    <a:pt x="450558" y="0"/>
                  </a:lnTo>
                  <a:lnTo>
                    <a:pt x="450558" y="450559"/>
                  </a:lnTo>
                  <a:lnTo>
                    <a:pt x="0" y="450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grpSp>
          <p:nvGrpSpPr>
            <p:cNvPr id="22" name="Group 22"/>
            <p:cNvGrpSpPr/>
            <p:nvPr/>
          </p:nvGrpSpPr>
          <p:grpSpPr>
            <a:xfrm>
              <a:off x="2709360" y="5464393"/>
              <a:ext cx="123917" cy="12391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5160424" y="5464393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7517993" y="5588310"/>
              <a:ext cx="164171" cy="16417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816616" y="3114961"/>
              <a:ext cx="285286" cy="28528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3857659" y="3156003"/>
              <a:ext cx="203200" cy="2032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7890061" y="2165584"/>
              <a:ext cx="301618" cy="301618"/>
            </a:xfrm>
            <a:custGeom>
              <a:avLst/>
              <a:gdLst/>
              <a:ahLst/>
              <a:cxnLst/>
              <a:rect l="l" t="t" r="r" b="b"/>
              <a:pathLst>
                <a:path w="301618" h="301618">
                  <a:moveTo>
                    <a:pt x="0" y="0"/>
                  </a:moveTo>
                  <a:lnTo>
                    <a:pt x="301618" y="0"/>
                  </a:lnTo>
                  <a:lnTo>
                    <a:pt x="301618" y="301618"/>
                  </a:lnTo>
                  <a:lnTo>
                    <a:pt x="0" y="301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7890061" y="2645077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59" y="0"/>
                  </a:lnTo>
                  <a:lnTo>
                    <a:pt x="308359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7722677" y="1603346"/>
              <a:ext cx="643128" cy="643128"/>
            </a:xfrm>
            <a:custGeom>
              <a:avLst/>
              <a:gdLst/>
              <a:ahLst/>
              <a:cxnLst/>
              <a:rect l="l" t="t" r="r" b="b"/>
              <a:pathLst>
                <a:path w="643128" h="643128">
                  <a:moveTo>
                    <a:pt x="0" y="0"/>
                  </a:moveTo>
                  <a:lnTo>
                    <a:pt x="643128" y="0"/>
                  </a:lnTo>
                  <a:lnTo>
                    <a:pt x="643128" y="643128"/>
                  </a:lnTo>
                  <a:lnTo>
                    <a:pt x="0" y="643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7890061" y="3091887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59" y="0"/>
                  </a:lnTo>
                  <a:lnTo>
                    <a:pt x="308359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45703" y="5447934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8" y="0"/>
                  </a:lnTo>
                  <a:lnTo>
                    <a:pt x="2682598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grpSp>
          <p:nvGrpSpPr>
            <p:cNvPr id="40" name="Group 40"/>
            <p:cNvGrpSpPr/>
            <p:nvPr/>
          </p:nvGrpSpPr>
          <p:grpSpPr>
            <a:xfrm>
              <a:off x="1589073" y="5592825"/>
              <a:ext cx="2393935" cy="3214506"/>
              <a:chOff x="0" y="0"/>
              <a:chExt cx="1057666" cy="1420203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57666" cy="1420203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20203">
                    <a:moveTo>
                      <a:pt x="43120" y="0"/>
                    </a:moveTo>
                    <a:lnTo>
                      <a:pt x="1014546" y="0"/>
                    </a:lnTo>
                    <a:cubicBezTo>
                      <a:pt x="1025982" y="0"/>
                      <a:pt x="1036950" y="4543"/>
                      <a:pt x="1045037" y="12629"/>
                    </a:cubicBezTo>
                    <a:cubicBezTo>
                      <a:pt x="1053123" y="20716"/>
                      <a:pt x="1057666" y="31684"/>
                      <a:pt x="1057666" y="43120"/>
                    </a:cubicBezTo>
                    <a:lnTo>
                      <a:pt x="1057666" y="1377083"/>
                    </a:lnTo>
                    <a:cubicBezTo>
                      <a:pt x="1057666" y="1400898"/>
                      <a:pt x="1038361" y="1420203"/>
                      <a:pt x="1014546" y="1420203"/>
                    </a:cubicBezTo>
                    <a:lnTo>
                      <a:pt x="43120" y="1420203"/>
                    </a:lnTo>
                    <a:cubicBezTo>
                      <a:pt x="31684" y="1420203"/>
                      <a:pt x="20716" y="1415660"/>
                      <a:pt x="12629" y="1407573"/>
                    </a:cubicBezTo>
                    <a:cubicBezTo>
                      <a:pt x="4543" y="1399487"/>
                      <a:pt x="0" y="1388519"/>
                      <a:pt x="0" y="1377083"/>
                    </a:cubicBezTo>
                    <a:lnTo>
                      <a:pt x="0" y="43120"/>
                    </a:lnTo>
                    <a:cubicBezTo>
                      <a:pt x="0" y="31684"/>
                      <a:pt x="4543" y="20716"/>
                      <a:pt x="12629" y="12629"/>
                    </a:cubicBezTo>
                    <a:cubicBezTo>
                      <a:pt x="20716" y="4543"/>
                      <a:pt x="31684" y="0"/>
                      <a:pt x="431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057666" cy="1448778"/>
              </a:xfrm>
              <a:prstGeom prst="rect">
                <a:avLst/>
              </a:prstGeom>
            </p:spPr>
            <p:txBody>
              <a:bodyPr lIns="35149" tIns="35149" rIns="35149" bIns="351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5543692" y="11505368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655632" y="1330258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6445970" y="13302585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Bestandteile des Tablets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79128" y="1656638"/>
              <a:ext cx="2962384" cy="2141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An- / Ausschalter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Lautstärketaste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Mikrofon / Lautsprecher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Home-Button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Bildschirm / Display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40883" y="10464810"/>
              <a:ext cx="6353134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Bringe dein Tablet zum Laufen. Schalte es ein.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96196" y="498973"/>
              <a:ext cx="8299963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Zeichne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Bestandteile des Tablets an den richtigen Stellen ein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beschrifte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sie. Verwende für deine Zeichnung die vorgegebenen 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Symbole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160424" y="1682889"/>
              <a:ext cx="2488208" cy="2141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Frontkamera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Rückkamera</a:t>
              </a:r>
            </a:p>
            <a:p>
              <a:pPr algn="l">
                <a:lnSpc>
                  <a:spcPts val="2652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" name="Freeform 50"/>
            <p:cNvSpPr/>
            <p:nvPr/>
          </p:nvSpPr>
          <p:spPr>
            <a:xfrm flipH="1">
              <a:off x="6218855" y="9603612"/>
              <a:ext cx="2631342" cy="2431189"/>
            </a:xfrm>
            <a:custGeom>
              <a:avLst/>
              <a:gdLst/>
              <a:ahLst/>
              <a:cxnLst/>
              <a:rect l="l" t="t" r="r" b="b"/>
              <a:pathLst>
                <a:path w="2631342" h="2431189">
                  <a:moveTo>
                    <a:pt x="2631341" y="0"/>
                  </a:moveTo>
                  <a:lnTo>
                    <a:pt x="0" y="0"/>
                  </a:lnTo>
                  <a:lnTo>
                    <a:pt x="0" y="2431189"/>
                  </a:lnTo>
                  <a:lnTo>
                    <a:pt x="2631341" y="2431189"/>
                  </a:lnTo>
                  <a:lnTo>
                    <a:pt x="2631341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2653" r="-2653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6720422" y="9957312"/>
              <a:ext cx="1805784" cy="1137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Juchhu! Ich kann laufen. </a:t>
              </a:r>
              <a:r>
                <a:rPr lang="en-US" sz="1000" b="1" i="1">
                  <a:solidFill>
                    <a:srgbClr val="000000"/>
                  </a:solidFill>
                  <a:latin typeface="Poppins Bold Italics"/>
                  <a:ea typeface="Poppins Bold Italics"/>
                  <a:cs typeface="Poppins Bold Italics"/>
                  <a:sym typeface="Poppins Bold Italics"/>
                </a:rPr>
                <a:t>“Zum Laufen bringen”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heißt hier: einschalten und es funktioniert.”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4426" y="252242"/>
            <a:ext cx="6925656" cy="10331758"/>
            <a:chOff x="0" y="0"/>
            <a:chExt cx="9234207" cy="13775678"/>
          </a:xfrm>
        </p:grpSpPr>
        <p:grpSp>
          <p:nvGrpSpPr>
            <p:cNvPr id="3" name="Group 3"/>
            <p:cNvGrpSpPr/>
            <p:nvPr/>
          </p:nvGrpSpPr>
          <p:grpSpPr>
            <a:xfrm>
              <a:off x="97643" y="179549"/>
              <a:ext cx="9044016" cy="12963068"/>
              <a:chOff x="0" y="0"/>
              <a:chExt cx="2430878" cy="34842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878" cy="3484253"/>
              </a:xfrm>
              <a:custGeom>
                <a:avLst/>
                <a:gdLst/>
                <a:ahLst/>
                <a:cxnLst/>
                <a:rect l="l" t="t" r="r" b="b"/>
                <a:pathLst>
                  <a:path w="2430878" h="3484253">
                    <a:moveTo>
                      <a:pt x="22827" y="0"/>
                    </a:moveTo>
                    <a:lnTo>
                      <a:pt x="2408051" y="0"/>
                    </a:lnTo>
                    <a:cubicBezTo>
                      <a:pt x="2414105" y="0"/>
                      <a:pt x="2419911" y="2405"/>
                      <a:pt x="2424192" y="6686"/>
                    </a:cubicBezTo>
                    <a:cubicBezTo>
                      <a:pt x="2428473" y="10967"/>
                      <a:pt x="2430878" y="16773"/>
                      <a:pt x="2430878" y="22827"/>
                    </a:cubicBezTo>
                    <a:lnTo>
                      <a:pt x="2430878" y="3461426"/>
                    </a:lnTo>
                    <a:cubicBezTo>
                      <a:pt x="2430878" y="3467480"/>
                      <a:pt x="2428473" y="3473286"/>
                      <a:pt x="2424192" y="3477567"/>
                    </a:cubicBezTo>
                    <a:cubicBezTo>
                      <a:pt x="2419911" y="3481848"/>
                      <a:pt x="2414105" y="3484253"/>
                      <a:pt x="2408051" y="3484253"/>
                    </a:cubicBezTo>
                    <a:lnTo>
                      <a:pt x="22827" y="3484253"/>
                    </a:lnTo>
                    <a:cubicBezTo>
                      <a:pt x="16773" y="3484253"/>
                      <a:pt x="10967" y="3481848"/>
                      <a:pt x="6686" y="3477567"/>
                    </a:cubicBezTo>
                    <a:cubicBezTo>
                      <a:pt x="2405" y="3473286"/>
                      <a:pt x="0" y="3467480"/>
                      <a:pt x="0" y="3461426"/>
                    </a:cubicBezTo>
                    <a:lnTo>
                      <a:pt x="0" y="22827"/>
                    </a:lnTo>
                    <a:cubicBezTo>
                      <a:pt x="0" y="16773"/>
                      <a:pt x="2405" y="10967"/>
                      <a:pt x="6686" y="6686"/>
                    </a:cubicBezTo>
                    <a:cubicBezTo>
                      <a:pt x="10967" y="2405"/>
                      <a:pt x="16773" y="0"/>
                      <a:pt x="22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0878" cy="35128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Das Login ist so etwas wie ein Eingang für den  der 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5901" y="179549"/>
              <a:ext cx="9027500" cy="2352234"/>
              <a:chOff x="0" y="0"/>
              <a:chExt cx="2426439" cy="6322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6439" cy="632241"/>
              </a:xfrm>
              <a:custGeom>
                <a:avLst/>
                <a:gdLst/>
                <a:ahLst/>
                <a:cxnLst/>
                <a:rect l="l" t="t" r="r" b="b"/>
                <a:pathLst>
                  <a:path w="2426439" h="632241">
                    <a:moveTo>
                      <a:pt x="22869" y="0"/>
                    </a:moveTo>
                    <a:lnTo>
                      <a:pt x="2403570" y="0"/>
                    </a:lnTo>
                    <a:cubicBezTo>
                      <a:pt x="2409635" y="0"/>
                      <a:pt x="2415452" y="2409"/>
                      <a:pt x="2419741" y="6698"/>
                    </a:cubicBezTo>
                    <a:cubicBezTo>
                      <a:pt x="2424030" y="10987"/>
                      <a:pt x="2426439" y="16804"/>
                      <a:pt x="2426439" y="22869"/>
                    </a:cubicBezTo>
                    <a:lnTo>
                      <a:pt x="2426439" y="609371"/>
                    </a:lnTo>
                    <a:cubicBezTo>
                      <a:pt x="2426439" y="615437"/>
                      <a:pt x="2424030" y="621254"/>
                      <a:pt x="2419741" y="625542"/>
                    </a:cubicBezTo>
                    <a:cubicBezTo>
                      <a:pt x="2415452" y="629831"/>
                      <a:pt x="2409635" y="632241"/>
                      <a:pt x="2403570" y="632241"/>
                    </a:cubicBezTo>
                    <a:lnTo>
                      <a:pt x="22869" y="632241"/>
                    </a:lnTo>
                    <a:cubicBezTo>
                      <a:pt x="16804" y="632241"/>
                      <a:pt x="10987" y="629831"/>
                      <a:pt x="6698" y="625542"/>
                    </a:cubicBezTo>
                    <a:cubicBezTo>
                      <a:pt x="2409" y="621254"/>
                      <a:pt x="0" y="615437"/>
                      <a:pt x="0" y="609371"/>
                    </a:cubicBezTo>
                    <a:lnTo>
                      <a:pt x="0" y="22869"/>
                    </a:lnTo>
                    <a:cubicBezTo>
                      <a:pt x="0" y="16804"/>
                      <a:pt x="2409" y="10987"/>
                      <a:pt x="6698" y="6698"/>
                    </a:cubicBezTo>
                    <a:cubicBezTo>
                      <a:pt x="10987" y="2409"/>
                      <a:pt x="16804" y="0"/>
                      <a:pt x="2286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26439" cy="6608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1480" y="2237848"/>
              <a:ext cx="9013962" cy="579388"/>
              <a:chOff x="0" y="0"/>
              <a:chExt cx="2431620" cy="15629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1620" cy="156297"/>
              </a:xfrm>
              <a:custGeom>
                <a:avLst/>
                <a:gdLst/>
                <a:ahLst/>
                <a:cxnLst/>
                <a:rect l="l" t="t" r="r" b="b"/>
                <a:pathLst>
                  <a:path w="2431620" h="156297">
                    <a:moveTo>
                      <a:pt x="0" y="0"/>
                    </a:moveTo>
                    <a:lnTo>
                      <a:pt x="2431620" y="0"/>
                    </a:lnTo>
                    <a:lnTo>
                      <a:pt x="2431620" y="156297"/>
                    </a:lnTo>
                    <a:lnTo>
                      <a:pt x="0" y="1562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1620" cy="18487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38490" y="343868"/>
              <a:ext cx="6170144" cy="2295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Login mit der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Bildschirm-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tastatur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928213" y="9944257"/>
              <a:ext cx="239295" cy="193417"/>
              <a:chOff x="0" y="0"/>
              <a:chExt cx="64318" cy="5198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4318" cy="51987"/>
              </a:xfrm>
              <a:custGeom>
                <a:avLst/>
                <a:gdLst/>
                <a:ahLst/>
                <a:cxnLst/>
                <a:rect l="l" t="t" r="r" b="b"/>
                <a:pathLst>
                  <a:path w="64318" h="51987">
                    <a:moveTo>
                      <a:pt x="25994" y="0"/>
                    </a:moveTo>
                    <a:lnTo>
                      <a:pt x="38325" y="0"/>
                    </a:lnTo>
                    <a:cubicBezTo>
                      <a:pt x="52681" y="0"/>
                      <a:pt x="64318" y="11638"/>
                      <a:pt x="64318" y="25994"/>
                    </a:cubicBezTo>
                    <a:lnTo>
                      <a:pt x="64318" y="25994"/>
                    </a:lnTo>
                    <a:cubicBezTo>
                      <a:pt x="64318" y="32888"/>
                      <a:pt x="61580" y="39499"/>
                      <a:pt x="56705" y="44374"/>
                    </a:cubicBezTo>
                    <a:cubicBezTo>
                      <a:pt x="51830" y="49249"/>
                      <a:pt x="45219" y="51987"/>
                      <a:pt x="38325" y="51987"/>
                    </a:cubicBezTo>
                    <a:lnTo>
                      <a:pt x="25994" y="51987"/>
                    </a:lnTo>
                    <a:cubicBezTo>
                      <a:pt x="11638" y="51987"/>
                      <a:pt x="0" y="40350"/>
                      <a:pt x="0" y="25994"/>
                    </a:cubicBezTo>
                    <a:lnTo>
                      <a:pt x="0" y="25994"/>
                    </a:lnTo>
                    <a:cubicBezTo>
                      <a:pt x="0" y="11638"/>
                      <a:pt x="11638" y="0"/>
                      <a:pt x="259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64318" cy="615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10800000">
              <a:off x="8069286" y="12348664"/>
              <a:ext cx="900291" cy="731487"/>
            </a:xfrm>
            <a:custGeom>
              <a:avLst/>
              <a:gdLst/>
              <a:ahLst/>
              <a:cxnLst/>
              <a:rect l="l" t="t" r="r" b="b"/>
              <a:pathLst>
                <a:path w="900291" h="731487">
                  <a:moveTo>
                    <a:pt x="0" y="0"/>
                  </a:moveTo>
                  <a:lnTo>
                    <a:pt x="900292" y="0"/>
                  </a:lnTo>
                  <a:lnTo>
                    <a:pt x="900292" y="731487"/>
                  </a:lnTo>
                  <a:lnTo>
                    <a:pt x="0" y="73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082908" y="2503208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Wie meldest du dich an?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61429" y="2480667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30006" y="656610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950049" y="6656032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 geht´s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10800000" flipH="1">
              <a:off x="6645749" y="0"/>
              <a:ext cx="2588458" cy="2239683"/>
            </a:xfrm>
            <a:custGeom>
              <a:avLst/>
              <a:gdLst/>
              <a:ahLst/>
              <a:cxnLst/>
              <a:rect l="l" t="t" r="r" b="b"/>
              <a:pathLst>
                <a:path w="2588458" h="2239683">
                  <a:moveTo>
                    <a:pt x="2588458" y="0"/>
                  </a:moveTo>
                  <a:lnTo>
                    <a:pt x="0" y="0"/>
                  </a:lnTo>
                  <a:lnTo>
                    <a:pt x="0" y="2239683"/>
                  </a:lnTo>
                  <a:lnTo>
                    <a:pt x="2588458" y="2239683"/>
                  </a:lnTo>
                  <a:lnTo>
                    <a:pt x="2588458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757099" y="152809"/>
              <a:ext cx="2477109" cy="1366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ist das Login.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da deinen Benutzernamen und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 Passwort eingibst, kommst du auf deinen eigenen Arbeitsplatz.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5302234" y="2035245"/>
              <a:ext cx="2452161" cy="1724472"/>
            </a:xfrm>
            <a:custGeom>
              <a:avLst/>
              <a:gdLst/>
              <a:ahLst/>
              <a:cxnLst/>
              <a:rect l="l" t="t" r="r" b="b"/>
              <a:pathLst>
                <a:path w="2452161" h="1724472">
                  <a:moveTo>
                    <a:pt x="0" y="0"/>
                  </a:moveTo>
                  <a:lnTo>
                    <a:pt x="2452161" y="0"/>
                  </a:lnTo>
                  <a:lnTo>
                    <a:pt x="2452161" y="1724472"/>
                  </a:lnTo>
                  <a:lnTo>
                    <a:pt x="0" y="1724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3819659" y="340431"/>
              <a:ext cx="2192893" cy="1897417"/>
            </a:xfrm>
            <a:custGeom>
              <a:avLst/>
              <a:gdLst/>
              <a:ahLst/>
              <a:cxnLst/>
              <a:rect l="l" t="t" r="r" b="b"/>
              <a:pathLst>
                <a:path w="2192893" h="1897417">
                  <a:moveTo>
                    <a:pt x="2192893" y="1897417"/>
                  </a:moveTo>
                  <a:lnTo>
                    <a:pt x="0" y="1897417"/>
                  </a:lnTo>
                  <a:lnTo>
                    <a:pt x="0" y="0"/>
                  </a:lnTo>
                  <a:lnTo>
                    <a:pt x="2192893" y="0"/>
                  </a:lnTo>
                  <a:lnTo>
                    <a:pt x="2192893" y="1897417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3971961" y="459264"/>
              <a:ext cx="1775897" cy="1225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Hey, nach dem Einschalten erscheint da ein Kasten bei mir.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Was muss ich da machen?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42871" y="3227818"/>
              <a:ext cx="2580691" cy="1905722"/>
            </a:xfrm>
            <a:custGeom>
              <a:avLst/>
              <a:gdLst/>
              <a:ahLst/>
              <a:cxnLst/>
              <a:rect l="l" t="t" r="r" b="b"/>
              <a:pathLst>
                <a:path w="2580691" h="1905722">
                  <a:moveTo>
                    <a:pt x="0" y="0"/>
                  </a:moveTo>
                  <a:lnTo>
                    <a:pt x="2580691" y="0"/>
                  </a:lnTo>
                  <a:lnTo>
                    <a:pt x="2580691" y="1905722"/>
                  </a:lnTo>
                  <a:lnTo>
                    <a:pt x="0" y="1905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812653">
              <a:off x="3250761" y="3225717"/>
              <a:ext cx="1780160" cy="1759988"/>
            </a:xfrm>
            <a:custGeom>
              <a:avLst/>
              <a:gdLst/>
              <a:ahLst/>
              <a:cxnLst/>
              <a:rect l="l" t="t" r="r" b="b"/>
              <a:pathLst>
                <a:path w="1780160" h="1759988">
                  <a:moveTo>
                    <a:pt x="0" y="0"/>
                  </a:moveTo>
                  <a:lnTo>
                    <a:pt x="1780160" y="0"/>
                  </a:lnTo>
                  <a:lnTo>
                    <a:pt x="1780160" y="1759988"/>
                  </a:lnTo>
                  <a:lnTo>
                    <a:pt x="0" y="1759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8244" t="-18979" r="-18130" b="-18957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910967" y="5346265"/>
              <a:ext cx="4762540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ist ein Login-Feld. Es erscheint, sobald du dich in deinen eigenen Arbeitsplatz auf dem Tablet einloggen musst.</a:t>
              </a:r>
            </a:p>
          </p:txBody>
        </p:sp>
        <p:sp>
          <p:nvSpPr>
            <p:cNvPr id="29" name="Freeform 29"/>
            <p:cNvSpPr/>
            <p:nvPr/>
          </p:nvSpPr>
          <p:spPr>
            <a:xfrm rot="495269">
              <a:off x="6064115" y="3775185"/>
              <a:ext cx="2974998" cy="2932422"/>
            </a:xfrm>
            <a:custGeom>
              <a:avLst/>
              <a:gdLst/>
              <a:ahLst/>
              <a:cxnLst/>
              <a:rect l="l" t="t" r="r" b="b"/>
              <a:pathLst>
                <a:path w="2974998" h="2932422">
                  <a:moveTo>
                    <a:pt x="0" y="0"/>
                  </a:moveTo>
                  <a:lnTo>
                    <a:pt x="2974999" y="0"/>
                  </a:lnTo>
                  <a:lnTo>
                    <a:pt x="2974999" y="2932422"/>
                  </a:lnTo>
                  <a:lnTo>
                    <a:pt x="0" y="2932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 rot="495269">
              <a:off x="6542067" y="4352418"/>
              <a:ext cx="1979322" cy="2052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Login 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so etwas wie eine Tür, für die man einen Schlüssel benötigt. Dein Benutzername und dein Passwort sind der Schlüssel zu deinem eigenen Bereich auf dem Tablet.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52472" y="6536641"/>
              <a:ext cx="4894263" cy="278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marL="259082" lvl="1" indent="-129541" algn="l">
                <a:lnSpc>
                  <a:spcPts val="1680"/>
                </a:lnSpc>
                <a:buAutoNum type="arabicPeriod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Tippe mit deinem Finger in den Kasten, in   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dem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Benutzername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steht.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2.  Die Bildschirmtastatur “schwebt” von unten  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in das Display und du siehst in dem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Benutzername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-Kasten einen Strich.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blinken. Man nennt ihn </a:t>
              </a: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Cursor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3279482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665057" y="1342223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611213" y="13422237"/>
              <a:ext cx="3522188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1.3 |  Login mit der Bildschirmtastatur</a:t>
              </a:r>
            </a:p>
          </p:txBody>
        </p:sp>
        <p:sp>
          <p:nvSpPr>
            <p:cNvPr id="35" name="Freeform 35"/>
            <p:cNvSpPr/>
            <p:nvPr/>
          </p:nvSpPr>
          <p:spPr>
            <a:xfrm rot="-325058" flipH="1">
              <a:off x="4258153" y="8866570"/>
              <a:ext cx="2830708" cy="2662249"/>
            </a:xfrm>
            <a:custGeom>
              <a:avLst/>
              <a:gdLst/>
              <a:ahLst/>
              <a:cxnLst/>
              <a:rect l="l" t="t" r="r" b="b"/>
              <a:pathLst>
                <a:path w="2830708" h="2662249">
                  <a:moveTo>
                    <a:pt x="2830707" y="0"/>
                  </a:moveTo>
                  <a:lnTo>
                    <a:pt x="0" y="0"/>
                  </a:lnTo>
                  <a:lnTo>
                    <a:pt x="0" y="2662249"/>
                  </a:lnTo>
                  <a:lnTo>
                    <a:pt x="2830707" y="2662249"/>
                  </a:lnTo>
                  <a:lnTo>
                    <a:pt x="2830707" y="0"/>
                  </a:lnTo>
                  <a:close/>
                </a:path>
              </a:pathLst>
            </a:custGeom>
            <a:blipFill>
              <a:blip r:embed="rId11"/>
              <a:stretch>
                <a:fillRect t="-2402" b="-2402"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 rot="-372872">
              <a:off x="4741071" y="9394356"/>
              <a:ext cx="1941999" cy="181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Cursor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blinkender Strich, der dir anzeigt, wo du dich auf einer Seite befindest. An dieser Stelle kannst du Text mit der Tastatur eingeben.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42254" y="11921309"/>
              <a:ext cx="8007049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 Wenn du mit dem Finger auf den Cursor tippst und den Finger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liegenlässt, kannst du den Cursor an eine andere Stelle ziehen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und dort weiterschreiben.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6012552" y="6841732"/>
              <a:ext cx="2743756" cy="2026138"/>
            </a:xfrm>
            <a:custGeom>
              <a:avLst/>
              <a:gdLst/>
              <a:ahLst/>
              <a:cxnLst/>
              <a:rect l="l" t="t" r="r" b="b"/>
              <a:pathLst>
                <a:path w="2743756" h="2026138">
                  <a:moveTo>
                    <a:pt x="0" y="0"/>
                  </a:moveTo>
                  <a:lnTo>
                    <a:pt x="2743756" y="0"/>
                  </a:lnTo>
                  <a:lnTo>
                    <a:pt x="2743756" y="2026138"/>
                  </a:lnTo>
                  <a:lnTo>
                    <a:pt x="0" y="2026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8056003" y="7578636"/>
              <a:ext cx="509280" cy="1064527"/>
            </a:xfrm>
            <a:custGeom>
              <a:avLst/>
              <a:gdLst/>
              <a:ahLst/>
              <a:cxnLst/>
              <a:rect l="l" t="t" r="r" b="b"/>
              <a:pathLst>
                <a:path w="509280" h="1064527">
                  <a:moveTo>
                    <a:pt x="0" y="0"/>
                  </a:moveTo>
                  <a:lnTo>
                    <a:pt x="509279" y="0"/>
                  </a:lnTo>
                  <a:lnTo>
                    <a:pt x="509279" y="1064527"/>
                  </a:lnTo>
                  <a:lnTo>
                    <a:pt x="0" y="106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9025"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6094521" y="7578636"/>
              <a:ext cx="540993" cy="1064527"/>
            </a:xfrm>
            <a:custGeom>
              <a:avLst/>
              <a:gdLst/>
              <a:ahLst/>
              <a:cxnLst/>
              <a:rect l="l" t="t" r="r" b="b"/>
              <a:pathLst>
                <a:path w="540993" h="1064527">
                  <a:moveTo>
                    <a:pt x="0" y="0"/>
                  </a:moveTo>
                  <a:lnTo>
                    <a:pt x="540993" y="0"/>
                  </a:lnTo>
                  <a:lnTo>
                    <a:pt x="540993" y="1064527"/>
                  </a:lnTo>
                  <a:lnTo>
                    <a:pt x="0" y="106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96772"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430006" y="3227818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5" y="0"/>
                  </a:lnTo>
                  <a:lnTo>
                    <a:pt x="526415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126920" y="9318575"/>
              <a:ext cx="2412594" cy="1981203"/>
            </a:xfrm>
            <a:custGeom>
              <a:avLst/>
              <a:gdLst/>
              <a:ahLst/>
              <a:cxnLst/>
              <a:rect l="l" t="t" r="r" b="b"/>
              <a:pathLst>
                <a:path w="2412594" h="1981203">
                  <a:moveTo>
                    <a:pt x="0" y="0"/>
                  </a:moveTo>
                  <a:lnTo>
                    <a:pt x="2412594" y="0"/>
                  </a:lnTo>
                  <a:lnTo>
                    <a:pt x="2412594" y="1981203"/>
                  </a:lnTo>
                  <a:lnTo>
                    <a:pt x="0" y="1981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3789" t="-19362" r="-4203" b="-1214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AutoShape 43"/>
            <p:cNvSpPr/>
            <p:nvPr/>
          </p:nvSpPr>
          <p:spPr>
            <a:xfrm flipH="1">
              <a:off x="1824434" y="9983711"/>
              <a:ext cx="0" cy="196481"/>
            </a:xfrm>
            <a:prstGeom prst="line">
              <a:avLst/>
            </a:prstGeom>
            <a:ln w="38100" cap="rnd">
              <a:solidFill>
                <a:srgbClr val="F5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1544850" y="9574158"/>
              <a:ext cx="258901" cy="334460"/>
            </a:xfrm>
            <a:prstGeom prst="line">
              <a:avLst/>
            </a:prstGeom>
            <a:ln w="50800" cap="flat">
              <a:solidFill>
                <a:srgbClr val="F50000"/>
              </a:solidFill>
              <a:prstDash val="solid"/>
              <a:headEnd type="none" w="sm" len="sm"/>
              <a:tailEnd type="triangle" w="lg" len="med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1518" y="386904"/>
            <a:ext cx="8654620" cy="10180173"/>
            <a:chOff x="0" y="0"/>
            <a:chExt cx="11539493" cy="13573564"/>
          </a:xfrm>
        </p:grpSpPr>
        <p:grpSp>
          <p:nvGrpSpPr>
            <p:cNvPr id="3" name="Group 3"/>
            <p:cNvGrpSpPr/>
            <p:nvPr/>
          </p:nvGrpSpPr>
          <p:grpSpPr>
            <a:xfrm>
              <a:off x="2137310" y="0"/>
              <a:ext cx="9044016" cy="12963068"/>
              <a:chOff x="0" y="0"/>
              <a:chExt cx="2430878" cy="34842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878" cy="3484253"/>
              </a:xfrm>
              <a:custGeom>
                <a:avLst/>
                <a:gdLst/>
                <a:ahLst/>
                <a:cxnLst/>
                <a:rect l="l" t="t" r="r" b="b"/>
                <a:pathLst>
                  <a:path w="2430878" h="3484253">
                    <a:moveTo>
                      <a:pt x="22827" y="0"/>
                    </a:moveTo>
                    <a:lnTo>
                      <a:pt x="2408051" y="0"/>
                    </a:lnTo>
                    <a:cubicBezTo>
                      <a:pt x="2414105" y="0"/>
                      <a:pt x="2419911" y="2405"/>
                      <a:pt x="2424192" y="6686"/>
                    </a:cubicBezTo>
                    <a:cubicBezTo>
                      <a:pt x="2428473" y="10967"/>
                      <a:pt x="2430878" y="16773"/>
                      <a:pt x="2430878" y="22827"/>
                    </a:cubicBezTo>
                    <a:lnTo>
                      <a:pt x="2430878" y="3461426"/>
                    </a:lnTo>
                    <a:cubicBezTo>
                      <a:pt x="2430878" y="3467480"/>
                      <a:pt x="2428473" y="3473286"/>
                      <a:pt x="2424192" y="3477567"/>
                    </a:cubicBezTo>
                    <a:cubicBezTo>
                      <a:pt x="2419911" y="3481848"/>
                      <a:pt x="2414105" y="3484253"/>
                      <a:pt x="2408051" y="3484253"/>
                    </a:cubicBezTo>
                    <a:lnTo>
                      <a:pt x="22827" y="3484253"/>
                    </a:lnTo>
                    <a:cubicBezTo>
                      <a:pt x="16773" y="3484253"/>
                      <a:pt x="10967" y="3481848"/>
                      <a:pt x="6686" y="3477567"/>
                    </a:cubicBezTo>
                    <a:cubicBezTo>
                      <a:pt x="2405" y="3473286"/>
                      <a:pt x="0" y="3467480"/>
                      <a:pt x="0" y="3461426"/>
                    </a:cubicBezTo>
                    <a:lnTo>
                      <a:pt x="0" y="22827"/>
                    </a:lnTo>
                    <a:cubicBezTo>
                      <a:pt x="0" y="16773"/>
                      <a:pt x="2405" y="10967"/>
                      <a:pt x="6686" y="6686"/>
                    </a:cubicBezTo>
                    <a:cubicBezTo>
                      <a:pt x="10967" y="2405"/>
                      <a:pt x="16773" y="0"/>
                      <a:pt x="22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0878" cy="35128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69001" y="0"/>
              <a:ext cx="8987631" cy="2887098"/>
              <a:chOff x="0" y="0"/>
              <a:chExt cx="2415723" cy="7760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723" cy="776003"/>
              </a:xfrm>
              <a:custGeom>
                <a:avLst/>
                <a:gdLst/>
                <a:ahLst/>
                <a:cxnLst/>
                <a:rect l="l" t="t" r="r" b="b"/>
                <a:pathLst>
                  <a:path w="2415723" h="776003">
                    <a:moveTo>
                      <a:pt x="22971" y="0"/>
                    </a:moveTo>
                    <a:lnTo>
                      <a:pt x="2392752" y="0"/>
                    </a:lnTo>
                    <a:cubicBezTo>
                      <a:pt x="2398844" y="0"/>
                      <a:pt x="2404687" y="2420"/>
                      <a:pt x="2408995" y="6728"/>
                    </a:cubicBezTo>
                    <a:cubicBezTo>
                      <a:pt x="2413303" y="11036"/>
                      <a:pt x="2415723" y="16878"/>
                      <a:pt x="2415723" y="22971"/>
                    </a:cubicBezTo>
                    <a:lnTo>
                      <a:pt x="2415723" y="753032"/>
                    </a:lnTo>
                    <a:cubicBezTo>
                      <a:pt x="2415723" y="765719"/>
                      <a:pt x="2405439" y="776003"/>
                      <a:pt x="2392752" y="776003"/>
                    </a:cubicBezTo>
                    <a:lnTo>
                      <a:pt x="22971" y="776003"/>
                    </a:lnTo>
                    <a:cubicBezTo>
                      <a:pt x="10284" y="776003"/>
                      <a:pt x="0" y="765719"/>
                      <a:pt x="0" y="753032"/>
                    </a:cubicBezTo>
                    <a:lnTo>
                      <a:pt x="0" y="22971"/>
                    </a:lnTo>
                    <a:cubicBezTo>
                      <a:pt x="0" y="10284"/>
                      <a:pt x="10284" y="0"/>
                      <a:pt x="229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723" cy="804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69001" y="2035357"/>
              <a:ext cx="8987631" cy="1283541"/>
              <a:chOff x="0" y="0"/>
              <a:chExt cx="2424516" cy="3462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4516" cy="346250"/>
              </a:xfrm>
              <a:custGeom>
                <a:avLst/>
                <a:gdLst/>
                <a:ahLst/>
                <a:cxnLst/>
                <a:rect l="l" t="t" r="r" b="b"/>
                <a:pathLst>
                  <a:path w="2424516" h="346250">
                    <a:moveTo>
                      <a:pt x="0" y="0"/>
                    </a:moveTo>
                    <a:lnTo>
                      <a:pt x="2424516" y="0"/>
                    </a:lnTo>
                    <a:lnTo>
                      <a:pt x="2424516" y="346250"/>
                    </a:lnTo>
                    <a:lnTo>
                      <a:pt x="0" y="346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4516" cy="37482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490944" y="2872473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156360" y="2945825"/>
              <a:ext cx="4510515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130267" y="2264369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Wie kannst du auf dem Tablet etwas schreiben?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503357" y="2213559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562453" y="3637384"/>
              <a:ext cx="2510590" cy="2061676"/>
            </a:xfrm>
            <a:custGeom>
              <a:avLst/>
              <a:gdLst/>
              <a:ahLst/>
              <a:cxnLst/>
              <a:rect l="l" t="t" r="r" b="b"/>
              <a:pathLst>
                <a:path w="2510590" h="2061676">
                  <a:moveTo>
                    <a:pt x="0" y="0"/>
                  </a:moveTo>
                  <a:lnTo>
                    <a:pt x="2510590" y="0"/>
                  </a:lnTo>
                  <a:lnTo>
                    <a:pt x="2510590" y="2061676"/>
                  </a:lnTo>
                  <a:lnTo>
                    <a:pt x="0" y="2061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789" t="-19362" r="-4203" b="-12144"/>
              </a:stretch>
            </a:blip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Freeform 17"/>
            <p:cNvSpPr/>
            <p:nvPr/>
          </p:nvSpPr>
          <p:spPr>
            <a:xfrm rot="8231265">
              <a:off x="2943616" y="3990288"/>
              <a:ext cx="290922" cy="387897"/>
            </a:xfrm>
            <a:custGeom>
              <a:avLst/>
              <a:gdLst/>
              <a:ahLst/>
              <a:cxnLst/>
              <a:rect l="l" t="t" r="r" b="b"/>
              <a:pathLst>
                <a:path w="290922" h="387897">
                  <a:moveTo>
                    <a:pt x="0" y="0"/>
                  </a:moveTo>
                  <a:lnTo>
                    <a:pt x="290922" y="0"/>
                  </a:lnTo>
                  <a:lnTo>
                    <a:pt x="290922" y="387896"/>
                  </a:lnTo>
                  <a:lnTo>
                    <a:pt x="0" y="387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AutoShape 18"/>
            <p:cNvSpPr/>
            <p:nvPr/>
          </p:nvSpPr>
          <p:spPr>
            <a:xfrm flipH="1">
              <a:off x="3288299" y="4329536"/>
              <a:ext cx="0" cy="204462"/>
            </a:xfrm>
            <a:prstGeom prst="line">
              <a:avLst/>
            </a:prstGeom>
            <a:ln w="38100" cap="rnd">
              <a:solidFill>
                <a:srgbClr val="F5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5078909" y="3560319"/>
              <a:ext cx="5931897" cy="2223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8267" lvl="1" indent="-129134" algn="l">
                <a:lnSpc>
                  <a:spcPts val="1674"/>
                </a:lnSpc>
                <a:buAutoNum type="arabicPeriod"/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Schreibe im Benutzername-Kasten, beim blinkenden Cursor zur Übung deinen Namen oder den eines anderen Kindes. Möchtest du Großbuchstaben schreiben, tippe zuerst die Umschalt-Taste       an, dann wird der nächste Buchstabe automatisch groß.</a:t>
              </a:r>
            </a:p>
            <a:p>
              <a:pPr algn="l">
                <a:lnSpc>
                  <a:spcPts val="1674"/>
                </a:lnSpc>
              </a:pPr>
              <a:endParaRPr lang="en-US" sz="119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74"/>
                </a:lnSpc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2. Tippe auf diese Taste          und gib drei Ziffern und</a:t>
              </a:r>
            </a:p>
            <a:p>
              <a:pPr algn="l">
                <a:lnSpc>
                  <a:spcPts val="1674"/>
                </a:lnSpc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zwei </a:t>
              </a:r>
              <a:r>
                <a:rPr lang="en-US" sz="1196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Sonderzeichen</a:t>
              </a: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ein. Das sind z. B diese: §%+/#.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9802273" y="4371264"/>
              <a:ext cx="296958" cy="296958"/>
            </a:xfrm>
            <a:custGeom>
              <a:avLst/>
              <a:gdLst/>
              <a:ahLst/>
              <a:cxnLst/>
              <a:rect l="l" t="t" r="r" b="b"/>
              <a:pathLst>
                <a:path w="296958" h="296958">
                  <a:moveTo>
                    <a:pt x="0" y="0"/>
                  </a:moveTo>
                  <a:lnTo>
                    <a:pt x="296957" y="0"/>
                  </a:lnTo>
                  <a:lnTo>
                    <a:pt x="296957" y="296958"/>
                  </a:lnTo>
                  <a:lnTo>
                    <a:pt x="0" y="296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562453" y="6354859"/>
              <a:ext cx="3516295" cy="1270262"/>
            </a:xfrm>
            <a:custGeom>
              <a:avLst/>
              <a:gdLst/>
              <a:ahLst/>
              <a:cxnLst/>
              <a:rect l="l" t="t" r="r" b="b"/>
              <a:pathLst>
                <a:path w="3516295" h="1270262">
                  <a:moveTo>
                    <a:pt x="0" y="0"/>
                  </a:moveTo>
                  <a:lnTo>
                    <a:pt x="3516295" y="0"/>
                  </a:lnTo>
                  <a:lnTo>
                    <a:pt x="3516295" y="1270261"/>
                  </a:lnTo>
                  <a:lnTo>
                    <a:pt x="0" y="1270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400000">
              <a:off x="6527793" y="6792078"/>
              <a:ext cx="279567" cy="372756"/>
            </a:xfrm>
            <a:custGeom>
              <a:avLst/>
              <a:gdLst/>
              <a:ahLst/>
              <a:cxnLst/>
              <a:rect l="l" t="t" r="r" b="b"/>
              <a:pathLst>
                <a:path w="279567" h="372756">
                  <a:moveTo>
                    <a:pt x="0" y="0"/>
                  </a:moveTo>
                  <a:lnTo>
                    <a:pt x="279567" y="0"/>
                  </a:lnTo>
                  <a:lnTo>
                    <a:pt x="279567" y="372756"/>
                  </a:lnTo>
                  <a:lnTo>
                    <a:pt x="0" y="372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256404" y="6354859"/>
              <a:ext cx="3516295" cy="1247195"/>
            </a:xfrm>
            <a:custGeom>
              <a:avLst/>
              <a:gdLst/>
              <a:ahLst/>
              <a:cxnLst/>
              <a:rect l="l" t="t" r="r" b="b"/>
              <a:pathLst>
                <a:path w="3516295" h="1247195">
                  <a:moveTo>
                    <a:pt x="0" y="0"/>
                  </a:moveTo>
                  <a:lnTo>
                    <a:pt x="3516296" y="0"/>
                  </a:lnTo>
                  <a:lnTo>
                    <a:pt x="3516296" y="1247195"/>
                  </a:lnTo>
                  <a:lnTo>
                    <a:pt x="0" y="1247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2023230" y="13077368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2688287" y="1322012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093826" y="13220122"/>
              <a:ext cx="3062805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1.3 |  Login mit der Bildschirmtastatur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27808" y="8002390"/>
              <a:ext cx="8601688" cy="278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diese Taste an           und du kommst wieder zurück zu den Buchstaben.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Mit der langen Taste in der Mitte unten (Leer-Taste)                          kannst du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zwischen Buchstaben oder zwei Zeichen eine Lücke lassen. Bei Benutzernamen 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Passwörtern kommt so eine Lücke aber selten vor.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Was hast du in deinen Benutzername-Kasten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geschrieben? Schreibe es in den Kasten.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7384157" y="9709061"/>
              <a:ext cx="3183200" cy="564459"/>
              <a:chOff x="0" y="0"/>
              <a:chExt cx="1566687" cy="27781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566687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1566687" h="277812">
                    <a:moveTo>
                      <a:pt x="64856" y="0"/>
                    </a:moveTo>
                    <a:lnTo>
                      <a:pt x="1501830" y="0"/>
                    </a:lnTo>
                    <a:cubicBezTo>
                      <a:pt x="1537649" y="0"/>
                      <a:pt x="1566687" y="29037"/>
                      <a:pt x="1566687" y="64856"/>
                    </a:cubicBezTo>
                    <a:lnTo>
                      <a:pt x="1566687" y="212955"/>
                    </a:lnTo>
                    <a:cubicBezTo>
                      <a:pt x="1566687" y="248775"/>
                      <a:pt x="1537649" y="277812"/>
                      <a:pt x="1501830" y="277812"/>
                    </a:cubicBezTo>
                    <a:lnTo>
                      <a:pt x="64856" y="277812"/>
                    </a:lnTo>
                    <a:cubicBezTo>
                      <a:pt x="29037" y="277812"/>
                      <a:pt x="0" y="248775"/>
                      <a:pt x="0" y="212955"/>
                    </a:cubicBezTo>
                    <a:lnTo>
                      <a:pt x="0" y="64856"/>
                    </a:lnTo>
                    <a:cubicBezTo>
                      <a:pt x="0" y="29037"/>
                      <a:pt x="29037" y="0"/>
                      <a:pt x="648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9525"/>
                <a:ext cx="1566687" cy="287337"/>
              </a:xfrm>
              <a:prstGeom prst="rect">
                <a:avLst/>
              </a:prstGeom>
            </p:spPr>
            <p:txBody>
              <a:bodyPr lIns="27743" tIns="27743" rIns="27743" bIns="27743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0065912" y="9818524"/>
              <a:ext cx="345533" cy="345533"/>
            </a:xfrm>
            <a:custGeom>
              <a:avLst/>
              <a:gdLst/>
              <a:ahLst/>
              <a:cxnLst/>
              <a:rect l="l" t="t" r="r" b="b"/>
              <a:pathLst>
                <a:path w="345533" h="345533">
                  <a:moveTo>
                    <a:pt x="0" y="0"/>
                  </a:moveTo>
                  <a:lnTo>
                    <a:pt x="345533" y="0"/>
                  </a:lnTo>
                  <a:lnTo>
                    <a:pt x="345533" y="345533"/>
                  </a:lnTo>
                  <a:lnTo>
                    <a:pt x="0" y="345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2" name="Group 32"/>
            <p:cNvGrpSpPr/>
            <p:nvPr/>
          </p:nvGrpSpPr>
          <p:grpSpPr>
            <a:xfrm>
              <a:off x="7927793" y="8615165"/>
              <a:ext cx="1264088" cy="202871"/>
              <a:chOff x="0" y="0"/>
              <a:chExt cx="339765" cy="5452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427808" y="10487713"/>
              <a:ext cx="8601688" cy="138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Zum Schluss löscht du alles wieder mit der Lösch-Taste          .  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Nun kannst du dir von deiner Lehrkraft deinen Benutzernamen und das Passwort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holen und eingeben. Mit der Eingabe-Taste         bestätigst du die Passwort-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Eingabe.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7107757" y="11325938"/>
              <a:ext cx="302902" cy="302902"/>
            </a:xfrm>
            <a:custGeom>
              <a:avLst/>
              <a:gdLst/>
              <a:ahLst/>
              <a:cxnLst/>
              <a:rect l="l" t="t" r="r" b="b"/>
              <a:pathLst>
                <a:path w="302902" h="302902">
                  <a:moveTo>
                    <a:pt x="0" y="0"/>
                  </a:moveTo>
                  <a:lnTo>
                    <a:pt x="302902" y="0"/>
                  </a:lnTo>
                  <a:lnTo>
                    <a:pt x="302902" y="302902"/>
                  </a:lnTo>
                  <a:lnTo>
                    <a:pt x="0" y="30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8330616" y="10503588"/>
              <a:ext cx="390010" cy="230106"/>
            </a:xfrm>
            <a:custGeom>
              <a:avLst/>
              <a:gdLst/>
              <a:ahLst/>
              <a:cxnLst/>
              <a:rect l="l" t="t" r="r" b="b"/>
              <a:pathLst>
                <a:path w="390010" h="230106">
                  <a:moveTo>
                    <a:pt x="0" y="0"/>
                  </a:moveTo>
                  <a:lnTo>
                    <a:pt x="390009" y="0"/>
                  </a:lnTo>
                  <a:lnTo>
                    <a:pt x="390009" y="230106"/>
                  </a:lnTo>
                  <a:lnTo>
                    <a:pt x="0" y="230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858850">
              <a:off x="8811909" y="328664"/>
              <a:ext cx="1845470" cy="1358447"/>
            </a:xfrm>
            <a:custGeom>
              <a:avLst/>
              <a:gdLst/>
              <a:ahLst/>
              <a:cxnLst/>
              <a:rect l="l" t="t" r="r" b="b"/>
              <a:pathLst>
                <a:path w="1845470" h="1358447">
                  <a:moveTo>
                    <a:pt x="0" y="0"/>
                  </a:moveTo>
                  <a:lnTo>
                    <a:pt x="1845470" y="0"/>
                  </a:lnTo>
                  <a:lnTo>
                    <a:pt x="1845470" y="1358447"/>
                  </a:lnTo>
                  <a:lnTo>
                    <a:pt x="0" y="1358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  <p:grpSp>
          <p:nvGrpSpPr>
            <p:cNvPr id="39" name="Group 39"/>
            <p:cNvGrpSpPr/>
            <p:nvPr/>
          </p:nvGrpSpPr>
          <p:grpSpPr>
            <a:xfrm>
              <a:off x="7666875" y="5115353"/>
              <a:ext cx="408004" cy="400337"/>
              <a:chOff x="0" y="0"/>
              <a:chExt cx="109665" cy="107604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7666875" y="5313117"/>
              <a:ext cx="408004" cy="1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4869041" y="7891820"/>
              <a:ext cx="408004" cy="400337"/>
              <a:chOff x="0" y="0"/>
              <a:chExt cx="109665" cy="10760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4869041" y="8089584"/>
              <a:ext cx="408004" cy="1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ABC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586415" y="136329"/>
              <a:ext cx="8210247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Buchstaben, Zahlen,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Sonderzeichen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503357" y="7724895"/>
              <a:ext cx="8601688" cy="191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Buchstaben                                                                                Zahlen und Sonderzeichen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5672355" y="11675177"/>
              <a:ext cx="5338452" cy="1156754"/>
              <a:chOff x="0" y="0"/>
              <a:chExt cx="1434885" cy="31091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434885" cy="310916"/>
              </a:xfrm>
              <a:custGeom>
                <a:avLst/>
                <a:gdLst/>
                <a:ahLst/>
                <a:cxnLst/>
                <a:rect l="l" t="t" r="r" b="b"/>
                <a:pathLst>
                  <a:path w="1434885" h="310916">
                    <a:moveTo>
                      <a:pt x="38672" y="0"/>
                    </a:moveTo>
                    <a:lnTo>
                      <a:pt x="1396213" y="0"/>
                    </a:lnTo>
                    <a:cubicBezTo>
                      <a:pt x="1406469" y="0"/>
                      <a:pt x="1416306" y="4074"/>
                      <a:pt x="1423558" y="11327"/>
                    </a:cubicBezTo>
                    <a:cubicBezTo>
                      <a:pt x="1430811" y="18579"/>
                      <a:pt x="1434885" y="28416"/>
                      <a:pt x="1434885" y="38672"/>
                    </a:cubicBezTo>
                    <a:lnTo>
                      <a:pt x="1434885" y="272243"/>
                    </a:lnTo>
                    <a:cubicBezTo>
                      <a:pt x="1434885" y="282500"/>
                      <a:pt x="1430811" y="292336"/>
                      <a:pt x="1423558" y="299589"/>
                    </a:cubicBezTo>
                    <a:cubicBezTo>
                      <a:pt x="1416306" y="306841"/>
                      <a:pt x="1406469" y="310916"/>
                      <a:pt x="1396213" y="310916"/>
                    </a:cubicBezTo>
                    <a:lnTo>
                      <a:pt x="38672" y="310916"/>
                    </a:lnTo>
                    <a:cubicBezTo>
                      <a:pt x="28416" y="310916"/>
                      <a:pt x="18579" y="306841"/>
                      <a:pt x="11327" y="299589"/>
                    </a:cubicBezTo>
                    <a:cubicBezTo>
                      <a:pt x="4074" y="292336"/>
                      <a:pt x="0" y="282500"/>
                      <a:pt x="0" y="272243"/>
                    </a:cubicBezTo>
                    <a:lnTo>
                      <a:pt x="0" y="38672"/>
                    </a:lnTo>
                    <a:cubicBezTo>
                      <a:pt x="0" y="28416"/>
                      <a:pt x="4074" y="18579"/>
                      <a:pt x="11327" y="11327"/>
                    </a:cubicBezTo>
                    <a:cubicBezTo>
                      <a:pt x="18579" y="4074"/>
                      <a:pt x="28416" y="0"/>
                      <a:pt x="38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9525"/>
                <a:ext cx="1434885" cy="3204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672355" y="11826200"/>
              <a:ext cx="5217997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Denke daran, dich nach deiner Arbeit auf dem Tablet auch wieder auszuloggen. Das Ausloggen kann auf Tablets unterschiedlich aussehen.</a:t>
              </a:r>
            </a:p>
          </p:txBody>
        </p:sp>
        <p:sp>
          <p:nvSpPr>
            <p:cNvPr id="53" name="Freeform 53"/>
            <p:cNvSpPr/>
            <p:nvPr/>
          </p:nvSpPr>
          <p:spPr>
            <a:xfrm rot="399841">
              <a:off x="10467692" y="11810939"/>
              <a:ext cx="1021182" cy="931829"/>
            </a:xfrm>
            <a:custGeom>
              <a:avLst/>
              <a:gdLst/>
              <a:ahLst/>
              <a:cxnLst/>
              <a:rect l="l" t="t" r="r" b="b"/>
              <a:pathLst>
                <a:path w="1021182" h="931829">
                  <a:moveTo>
                    <a:pt x="0" y="0"/>
                  </a:moveTo>
                  <a:lnTo>
                    <a:pt x="1021183" y="0"/>
                  </a:lnTo>
                  <a:lnTo>
                    <a:pt x="1021183" y="931829"/>
                  </a:lnTo>
                  <a:lnTo>
                    <a:pt x="0" y="931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</p:sp>
        <p:grpSp>
          <p:nvGrpSpPr>
            <p:cNvPr id="54" name="Group 54"/>
            <p:cNvGrpSpPr/>
            <p:nvPr/>
          </p:nvGrpSpPr>
          <p:grpSpPr>
            <a:xfrm>
              <a:off x="2427808" y="12051784"/>
              <a:ext cx="2952445" cy="680213"/>
              <a:chOff x="0" y="0"/>
              <a:chExt cx="793567" cy="18283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793567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793567" h="182830">
                    <a:moveTo>
                      <a:pt x="69926" y="0"/>
                    </a:moveTo>
                    <a:lnTo>
                      <a:pt x="723642" y="0"/>
                    </a:lnTo>
                    <a:cubicBezTo>
                      <a:pt x="762260" y="0"/>
                      <a:pt x="793567" y="31307"/>
                      <a:pt x="793567" y="69926"/>
                    </a:cubicBezTo>
                    <a:lnTo>
                      <a:pt x="793567" y="112904"/>
                    </a:lnTo>
                    <a:cubicBezTo>
                      <a:pt x="793567" y="151523"/>
                      <a:pt x="762260" y="182830"/>
                      <a:pt x="723642" y="182830"/>
                    </a:cubicBezTo>
                    <a:lnTo>
                      <a:pt x="69926" y="182830"/>
                    </a:lnTo>
                    <a:cubicBezTo>
                      <a:pt x="31307" y="182830"/>
                      <a:pt x="0" y="151523"/>
                      <a:pt x="0" y="112904"/>
                    </a:cubicBezTo>
                    <a:lnTo>
                      <a:pt x="0" y="69926"/>
                    </a:lnTo>
                    <a:cubicBezTo>
                      <a:pt x="0" y="31307"/>
                      <a:pt x="31307" y="0"/>
                      <a:pt x="699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793567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0" y="12132353"/>
              <a:ext cx="833061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einen Profiauftrag.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2506543" y="12156929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3" y="0"/>
                  </a:lnTo>
                  <a:lnTo>
                    <a:pt x="536543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75" y="164261"/>
            <a:ext cx="7097025" cy="10465717"/>
            <a:chOff x="0" y="0"/>
            <a:chExt cx="9462701" cy="13954289"/>
          </a:xfrm>
        </p:grpSpPr>
        <p:grpSp>
          <p:nvGrpSpPr>
            <p:cNvPr id="3" name="Group 3"/>
            <p:cNvGrpSpPr/>
            <p:nvPr/>
          </p:nvGrpSpPr>
          <p:grpSpPr>
            <a:xfrm>
              <a:off x="120403" y="261572"/>
              <a:ext cx="9140292" cy="13081446"/>
              <a:chOff x="0" y="0"/>
              <a:chExt cx="2456756" cy="3516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516071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516071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93484"/>
                    </a:lnTo>
                    <a:cubicBezTo>
                      <a:pt x="2456756" y="3505958"/>
                      <a:pt x="2446643" y="3516071"/>
                      <a:pt x="2434169" y="3516071"/>
                    </a:cubicBezTo>
                    <a:lnTo>
                      <a:pt x="22587" y="3516071"/>
                    </a:lnTo>
                    <a:cubicBezTo>
                      <a:pt x="10113" y="3516071"/>
                      <a:pt x="0" y="3505958"/>
                      <a:pt x="0" y="3493484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446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5006" y="261572"/>
              <a:ext cx="9091087" cy="2483325"/>
              <a:chOff x="0" y="0"/>
              <a:chExt cx="2443530" cy="66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3530" cy="667476"/>
              </a:xfrm>
              <a:custGeom>
                <a:avLst/>
                <a:gdLst/>
                <a:ahLst/>
                <a:cxnLst/>
                <a:rect l="l" t="t" r="r" b="b"/>
                <a:pathLst>
                  <a:path w="2443530" h="667476">
                    <a:moveTo>
                      <a:pt x="22709" y="0"/>
                    </a:moveTo>
                    <a:lnTo>
                      <a:pt x="2420821" y="0"/>
                    </a:lnTo>
                    <a:cubicBezTo>
                      <a:pt x="2433363" y="0"/>
                      <a:pt x="2443530" y="10167"/>
                      <a:pt x="2443530" y="22709"/>
                    </a:cubicBezTo>
                    <a:lnTo>
                      <a:pt x="2443530" y="644766"/>
                    </a:lnTo>
                    <a:cubicBezTo>
                      <a:pt x="2443530" y="657308"/>
                      <a:pt x="2433363" y="667476"/>
                      <a:pt x="2420821" y="667476"/>
                    </a:cubicBezTo>
                    <a:lnTo>
                      <a:pt x="22709" y="667476"/>
                    </a:lnTo>
                    <a:cubicBezTo>
                      <a:pt x="10167" y="667476"/>
                      <a:pt x="0" y="657308"/>
                      <a:pt x="0" y="644766"/>
                    </a:cubicBezTo>
                    <a:lnTo>
                      <a:pt x="0" y="22709"/>
                    </a:lnTo>
                    <a:cubicBezTo>
                      <a:pt x="0" y="10167"/>
                      <a:pt x="10167" y="0"/>
                      <a:pt x="2270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3530" cy="696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4701" y="705889"/>
              <a:ext cx="6119646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Welche Taste kann was?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45006" y="2303980"/>
              <a:ext cx="9091087" cy="840706"/>
              <a:chOff x="0" y="0"/>
              <a:chExt cx="2452425" cy="2267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2425" cy="226790"/>
              </a:xfrm>
              <a:custGeom>
                <a:avLst/>
                <a:gdLst/>
                <a:ahLst/>
                <a:cxnLst/>
                <a:rect l="l" t="t" r="r" b="b"/>
                <a:pathLst>
                  <a:path w="2452425" h="226790">
                    <a:moveTo>
                      <a:pt x="0" y="0"/>
                    </a:moveTo>
                    <a:lnTo>
                      <a:pt x="2452425" y="0"/>
                    </a:lnTo>
                    <a:lnTo>
                      <a:pt x="2452425" y="226790"/>
                    </a:lnTo>
                    <a:lnTo>
                      <a:pt x="0" y="226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2425" cy="2553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V="1">
              <a:off x="6600712" y="0"/>
              <a:ext cx="2662768" cy="2303980"/>
            </a:xfrm>
            <a:custGeom>
              <a:avLst/>
              <a:gdLst/>
              <a:ahLst/>
              <a:cxnLst/>
              <a:rect l="l" t="t" r="r" b="b"/>
              <a:pathLst>
                <a:path w="2662768" h="2303980">
                  <a:moveTo>
                    <a:pt x="0" y="2303980"/>
                  </a:moveTo>
                  <a:lnTo>
                    <a:pt x="2662768" y="2303980"/>
                  </a:lnTo>
                  <a:lnTo>
                    <a:pt x="2662768" y="0"/>
                  </a:lnTo>
                  <a:lnTo>
                    <a:pt x="0" y="0"/>
                  </a:lnTo>
                  <a:lnTo>
                    <a:pt x="0" y="23039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490687" y="192428"/>
              <a:ext cx="2972014" cy="142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der Tastatur findest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Tasten, auf denen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keine Buchstaben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sehen sind.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Tabelle zeigt,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wozu du diese Tasten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brauchst.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6061581" y="1262704"/>
              <a:ext cx="1140646" cy="1624982"/>
            </a:xfrm>
            <a:custGeom>
              <a:avLst/>
              <a:gdLst/>
              <a:ahLst/>
              <a:cxnLst/>
              <a:rect l="l" t="t" r="r" b="b"/>
              <a:pathLst>
                <a:path w="1140646" h="1624982">
                  <a:moveTo>
                    <a:pt x="0" y="0"/>
                  </a:moveTo>
                  <a:lnTo>
                    <a:pt x="1140647" y="0"/>
                  </a:lnTo>
                  <a:lnTo>
                    <a:pt x="1140647" y="1624983"/>
                  </a:lnTo>
                  <a:lnTo>
                    <a:pt x="0" y="1624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277213" y="6389377"/>
              <a:ext cx="604333" cy="604333"/>
            </a:xfrm>
            <a:custGeom>
              <a:avLst/>
              <a:gdLst/>
              <a:ahLst/>
              <a:cxnLst/>
              <a:rect l="l" t="t" r="r" b="b"/>
              <a:pathLst>
                <a:path w="604333" h="604333">
                  <a:moveTo>
                    <a:pt x="0" y="0"/>
                  </a:moveTo>
                  <a:lnTo>
                    <a:pt x="604333" y="0"/>
                  </a:lnTo>
                  <a:lnTo>
                    <a:pt x="604333" y="604333"/>
                  </a:lnTo>
                  <a:lnTo>
                    <a:pt x="0" y="60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8" name="Group 18"/>
            <p:cNvGrpSpPr/>
            <p:nvPr/>
          </p:nvGrpSpPr>
          <p:grpSpPr>
            <a:xfrm>
              <a:off x="920692" y="4066772"/>
              <a:ext cx="1264088" cy="202871"/>
              <a:chOff x="0" y="0"/>
              <a:chExt cx="339765" cy="5452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91249" y="7692210"/>
              <a:ext cx="699040" cy="412434"/>
            </a:xfrm>
            <a:custGeom>
              <a:avLst/>
              <a:gdLst/>
              <a:ahLst/>
              <a:cxnLst/>
              <a:rect l="l" t="t" r="r" b="b"/>
              <a:pathLst>
                <a:path w="699040" h="412434">
                  <a:moveTo>
                    <a:pt x="0" y="0"/>
                  </a:moveTo>
                  <a:lnTo>
                    <a:pt x="699041" y="0"/>
                  </a:lnTo>
                  <a:lnTo>
                    <a:pt x="699041" y="412434"/>
                  </a:lnTo>
                  <a:lnTo>
                    <a:pt x="0" y="412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226413" y="5174858"/>
              <a:ext cx="697744" cy="697744"/>
            </a:xfrm>
            <a:custGeom>
              <a:avLst/>
              <a:gdLst/>
              <a:ahLst/>
              <a:cxnLst/>
              <a:rect l="l" t="t" r="r" b="b"/>
              <a:pathLst>
                <a:path w="697744" h="697744">
                  <a:moveTo>
                    <a:pt x="0" y="0"/>
                  </a:moveTo>
                  <a:lnTo>
                    <a:pt x="697744" y="0"/>
                  </a:lnTo>
                  <a:lnTo>
                    <a:pt x="697744" y="697744"/>
                  </a:lnTo>
                  <a:lnTo>
                    <a:pt x="0" y="697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1345809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665057" y="1360084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24972" y="13600848"/>
              <a:ext cx="3308429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1.3 Login mit der Bildschirmtastatur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315139" y="10170691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941191" y="10244044"/>
              <a:ext cx="2168922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95510" y="10675745"/>
              <a:ext cx="7850570" cy="309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Ordne zu: Schreibe die Nummern aus der Tabelle in die richtigen Kästchen.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11604" y="11105458"/>
              <a:ext cx="5650181" cy="2041128"/>
            </a:xfrm>
            <a:custGeom>
              <a:avLst/>
              <a:gdLst/>
              <a:ahLst/>
              <a:cxnLst/>
              <a:rect l="l" t="t" r="r" b="b"/>
              <a:pathLst>
                <a:path w="5650181" h="2041128">
                  <a:moveTo>
                    <a:pt x="0" y="0"/>
                  </a:moveTo>
                  <a:lnTo>
                    <a:pt x="5650181" y="0"/>
                  </a:lnTo>
                  <a:lnTo>
                    <a:pt x="5650181" y="2041128"/>
                  </a:lnTo>
                  <a:lnTo>
                    <a:pt x="0" y="2041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1255200" y="12283287"/>
              <a:ext cx="327927" cy="328010"/>
              <a:chOff x="0" y="0"/>
              <a:chExt cx="88141" cy="8816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7118950" y="11422218"/>
              <a:ext cx="327927" cy="328010"/>
              <a:chOff x="0" y="0"/>
              <a:chExt cx="88141" cy="881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7118950" y="11837207"/>
              <a:ext cx="327927" cy="328010"/>
              <a:chOff x="0" y="0"/>
              <a:chExt cx="88141" cy="8816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010486" y="12842742"/>
              <a:ext cx="327927" cy="328010"/>
              <a:chOff x="0" y="0"/>
              <a:chExt cx="88141" cy="8816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118950" y="12283287"/>
              <a:ext cx="327927" cy="328010"/>
              <a:chOff x="0" y="0"/>
              <a:chExt cx="88141" cy="8816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255200" y="12842742"/>
              <a:ext cx="327927" cy="328010"/>
              <a:chOff x="0" y="0"/>
              <a:chExt cx="88141" cy="88163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309600" y="8992916"/>
              <a:ext cx="486272" cy="477134"/>
              <a:chOff x="0" y="0"/>
              <a:chExt cx="109665" cy="107604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60545" tIns="60545" rIns="60545" bIns="60545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309600" y="9222746"/>
              <a:ext cx="486272" cy="188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"/>
                </a:lnSpc>
              </a:pPr>
              <a:r>
                <a:rPr lang="en-US" sz="83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36354" y="1902273"/>
          <a:ext cx="6563115" cy="5581753"/>
        </p:xfrm>
        <a:graphic>
          <a:graphicData uri="http://schemas.openxmlformats.org/drawingml/2006/table">
            <a:tbl>
              <a:tblPr/>
              <a:tblGrid>
                <a:gridCol w="3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3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So sieht die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Taste aus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Deutsche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Englische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Erklärung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5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drückst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ein Wort zu Ende ist.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hast du zwischen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Wörtern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richtigen Abstand.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737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Hochstell-/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Umschalt-Taste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Shift-Taste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nutzt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einzelne Buchstaben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großzuschreiben.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60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Eingabe-Taste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drückst, springt der Cursor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die nächste Zeile.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90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Lösch-Taste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dich vertippt hast, kannst du hiermit Buchstaben wieder löschen.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5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Ziffern-/Symbol-Taste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Symbols/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key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Mit dieser Taste wechselst du von der Buchstabenansicht auf eine Ansicht mit Zahlen, Satzzeichen und Sonderzeichen.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999" y="278612"/>
            <a:ext cx="7359064" cy="10372426"/>
            <a:chOff x="0" y="0"/>
            <a:chExt cx="9812085" cy="13829902"/>
          </a:xfrm>
        </p:grpSpPr>
        <p:grpSp>
          <p:nvGrpSpPr>
            <p:cNvPr id="3" name="Group 3"/>
            <p:cNvGrpSpPr/>
            <p:nvPr/>
          </p:nvGrpSpPr>
          <p:grpSpPr>
            <a:xfrm>
              <a:off x="86996" y="0"/>
              <a:ext cx="9211639" cy="13158380"/>
              <a:chOff x="0" y="0"/>
              <a:chExt cx="2475933" cy="35367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536750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536750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514338"/>
                    </a:lnTo>
                    <a:cubicBezTo>
                      <a:pt x="2475933" y="3520282"/>
                      <a:pt x="2473571" y="3525982"/>
                      <a:pt x="2469368" y="3530185"/>
                    </a:cubicBezTo>
                    <a:cubicBezTo>
                      <a:pt x="2465165" y="3534389"/>
                      <a:pt x="2459465" y="3536750"/>
                      <a:pt x="2453521" y="3536750"/>
                    </a:cubicBezTo>
                    <a:lnTo>
                      <a:pt x="22412" y="3536750"/>
                    </a:lnTo>
                    <a:cubicBezTo>
                      <a:pt x="16468" y="3536750"/>
                      <a:pt x="10767" y="3534389"/>
                      <a:pt x="6564" y="3530185"/>
                    </a:cubicBezTo>
                    <a:cubicBezTo>
                      <a:pt x="2361" y="3525982"/>
                      <a:pt x="0" y="3520282"/>
                      <a:pt x="0" y="3514338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65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2056" y="0"/>
              <a:ext cx="9181519" cy="2322777"/>
              <a:chOff x="0" y="0"/>
              <a:chExt cx="2476820" cy="6265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76820" cy="626596"/>
              </a:xfrm>
              <a:custGeom>
                <a:avLst/>
                <a:gdLst/>
                <a:ahLst/>
                <a:cxnLst/>
                <a:rect l="l" t="t" r="r" b="b"/>
                <a:pathLst>
                  <a:path w="2476820" h="626596">
                    <a:moveTo>
                      <a:pt x="22486" y="0"/>
                    </a:moveTo>
                    <a:lnTo>
                      <a:pt x="2454334" y="0"/>
                    </a:lnTo>
                    <a:cubicBezTo>
                      <a:pt x="2466753" y="0"/>
                      <a:pt x="2476820" y="10067"/>
                      <a:pt x="2476820" y="22486"/>
                    </a:cubicBezTo>
                    <a:lnTo>
                      <a:pt x="2476820" y="604110"/>
                    </a:lnTo>
                    <a:cubicBezTo>
                      <a:pt x="2476820" y="616529"/>
                      <a:pt x="2466753" y="626596"/>
                      <a:pt x="2454334" y="626596"/>
                    </a:cubicBezTo>
                    <a:lnTo>
                      <a:pt x="22486" y="626596"/>
                    </a:lnTo>
                    <a:cubicBezTo>
                      <a:pt x="16522" y="626596"/>
                      <a:pt x="10803" y="624227"/>
                      <a:pt x="6586" y="620010"/>
                    </a:cubicBezTo>
                    <a:cubicBezTo>
                      <a:pt x="2369" y="615793"/>
                      <a:pt x="0" y="610074"/>
                      <a:pt x="0" y="604110"/>
                    </a:cubicBezTo>
                    <a:lnTo>
                      <a:pt x="0" y="22486"/>
                    </a:lnTo>
                    <a:cubicBezTo>
                      <a:pt x="0" y="10067"/>
                      <a:pt x="10067" y="0"/>
                      <a:pt x="2248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76820" cy="65517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02056" y="1959490"/>
              <a:ext cx="9181519" cy="414820"/>
              <a:chOff x="0" y="0"/>
              <a:chExt cx="2467837" cy="11149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67837" cy="111497"/>
              </a:xfrm>
              <a:custGeom>
                <a:avLst/>
                <a:gdLst/>
                <a:ahLst/>
                <a:cxnLst/>
                <a:rect l="l" t="t" r="r" b="b"/>
                <a:pathLst>
                  <a:path w="2467837" h="111497">
                    <a:moveTo>
                      <a:pt x="0" y="0"/>
                    </a:moveTo>
                    <a:lnTo>
                      <a:pt x="2467837" y="0"/>
                    </a:lnTo>
                    <a:lnTo>
                      <a:pt x="2467837" y="111497"/>
                    </a:lnTo>
                    <a:lnTo>
                      <a:pt x="0" y="1114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67837" cy="1400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93085" y="310198"/>
              <a:ext cx="8334631" cy="1386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Basis-Apps </a:t>
              </a:r>
            </a:p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kennenlernen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248098" y="3279211"/>
              <a:ext cx="8885303" cy="3332019"/>
              <a:chOff x="0" y="0"/>
              <a:chExt cx="2388219" cy="8955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88219" cy="895590"/>
              </a:xfrm>
              <a:custGeom>
                <a:avLst/>
                <a:gdLst/>
                <a:ahLst/>
                <a:cxnLst/>
                <a:rect l="l" t="t" r="r" b="b"/>
                <a:pathLst>
                  <a:path w="2388219" h="895590">
                    <a:moveTo>
                      <a:pt x="23235" y="0"/>
                    </a:moveTo>
                    <a:lnTo>
                      <a:pt x="2364984" y="0"/>
                    </a:lnTo>
                    <a:cubicBezTo>
                      <a:pt x="2377816" y="0"/>
                      <a:pt x="2388219" y="10403"/>
                      <a:pt x="2388219" y="23235"/>
                    </a:cubicBezTo>
                    <a:lnTo>
                      <a:pt x="2388219" y="872355"/>
                    </a:lnTo>
                    <a:cubicBezTo>
                      <a:pt x="2388219" y="878518"/>
                      <a:pt x="2385771" y="884428"/>
                      <a:pt x="2381414" y="888785"/>
                    </a:cubicBezTo>
                    <a:cubicBezTo>
                      <a:pt x="2377056" y="893142"/>
                      <a:pt x="2371146" y="895590"/>
                      <a:pt x="2364984" y="895590"/>
                    </a:cubicBezTo>
                    <a:lnTo>
                      <a:pt x="23235" y="895590"/>
                    </a:lnTo>
                    <a:cubicBezTo>
                      <a:pt x="10403" y="895590"/>
                      <a:pt x="0" y="885188"/>
                      <a:pt x="0" y="872355"/>
                    </a:cubicBezTo>
                    <a:lnTo>
                      <a:pt x="0" y="23235"/>
                    </a:lnTo>
                    <a:cubicBezTo>
                      <a:pt x="0" y="10403"/>
                      <a:pt x="10403" y="0"/>
                      <a:pt x="23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388219" cy="943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hhh</a:t>
                </a: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96196" y="3360622"/>
              <a:ext cx="8358370" cy="3052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Tarek: Ida, was bedeuten eigentlich die kleinen bunten Bilder auf   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dem Bildschirm?</a:t>
              </a:r>
            </a:p>
            <a:p>
              <a:pPr algn="just">
                <a:lnSpc>
                  <a:spcPts val="2093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Ida:     Das sind Symbole für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Apps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Diese Symbole oder Bilder nennt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man auch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Icons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Mit einer App kannst du verschiedene Dinge machen: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Die Symbole oder Bilder zeigen dir, wofür du die App nutzen kannst,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zum Beispiel das Bild oder Symbol mit der Kamera.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Hier weißt du sofort, dass du mit dieser App fotografieren kannst.</a:t>
              </a:r>
            </a:p>
          </p:txBody>
        </p:sp>
        <p:sp>
          <p:nvSpPr>
            <p:cNvPr id="17" name="Freeform 17"/>
            <p:cNvSpPr/>
            <p:nvPr/>
          </p:nvSpPr>
          <p:spPr>
            <a:xfrm rot="633600">
              <a:off x="1336983" y="6964875"/>
              <a:ext cx="2721301" cy="2682356"/>
            </a:xfrm>
            <a:custGeom>
              <a:avLst/>
              <a:gdLst/>
              <a:ahLst/>
              <a:cxnLst/>
              <a:rect l="l" t="t" r="r" b="b"/>
              <a:pathLst>
                <a:path w="2721301" h="2682356">
                  <a:moveTo>
                    <a:pt x="0" y="0"/>
                  </a:moveTo>
                  <a:lnTo>
                    <a:pt x="2721301" y="0"/>
                  </a:lnTo>
                  <a:lnTo>
                    <a:pt x="2721301" y="2682356"/>
                  </a:lnTo>
                  <a:lnTo>
                    <a:pt x="0" y="268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 rot="638004">
              <a:off x="1760141" y="7573190"/>
              <a:ext cx="1882015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</a:t>
              </a:r>
              <a:r>
                <a:rPr lang="en-US" sz="10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</a:t>
              </a: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Werkzeug, ein kleines Programm auf dem Tablet: zum Fotografieren, Lernen und Üben.</a:t>
              </a:r>
            </a:p>
          </p:txBody>
        </p:sp>
        <p:sp>
          <p:nvSpPr>
            <p:cNvPr id="19" name="Freeform 19"/>
            <p:cNvSpPr/>
            <p:nvPr/>
          </p:nvSpPr>
          <p:spPr>
            <a:xfrm rot="-474491">
              <a:off x="5300747" y="6982057"/>
              <a:ext cx="2702914" cy="2647992"/>
            </a:xfrm>
            <a:custGeom>
              <a:avLst/>
              <a:gdLst/>
              <a:ahLst/>
              <a:cxnLst/>
              <a:rect l="l" t="t" r="r" b="b"/>
              <a:pathLst>
                <a:path w="2702914" h="2647992">
                  <a:moveTo>
                    <a:pt x="0" y="0"/>
                  </a:moveTo>
                  <a:lnTo>
                    <a:pt x="2702914" y="0"/>
                  </a:lnTo>
                  <a:lnTo>
                    <a:pt x="2702914" y="2647992"/>
                  </a:lnTo>
                  <a:lnTo>
                    <a:pt x="0" y="2647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06" b="-306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 rot="-565159">
              <a:off x="5685894" y="7597066"/>
              <a:ext cx="1882015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0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Icon</a:t>
              </a: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kleines Bild oder Zeichen für eine App auf dem Tablet, so etwas wie ein “Türschild”.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23473" y="12151929"/>
              <a:ext cx="8888612" cy="731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 Welche App gehört zu welcher Aufgabe?</a:t>
              </a:r>
            </a:p>
            <a:p>
              <a:pPr algn="ctr">
                <a:lnSpc>
                  <a:spcPts val="800"/>
                </a:lnSpc>
              </a:pPr>
              <a:endPara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algn="l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7743563" y="12137731"/>
              <a:ext cx="747185" cy="607088"/>
            </a:xfrm>
            <a:custGeom>
              <a:avLst/>
              <a:gdLst/>
              <a:ahLst/>
              <a:cxnLst/>
              <a:rect l="l" t="t" r="r" b="b"/>
              <a:pathLst>
                <a:path w="747185" h="607088">
                  <a:moveTo>
                    <a:pt x="0" y="0"/>
                  </a:moveTo>
                  <a:lnTo>
                    <a:pt x="747185" y="0"/>
                  </a:lnTo>
                  <a:lnTo>
                    <a:pt x="747185" y="607088"/>
                  </a:lnTo>
                  <a:lnTo>
                    <a:pt x="0" y="607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967558" y="47165"/>
              <a:ext cx="2523190" cy="2275612"/>
            </a:xfrm>
            <a:custGeom>
              <a:avLst/>
              <a:gdLst/>
              <a:ahLst/>
              <a:cxnLst/>
              <a:rect l="l" t="t" r="r" b="b"/>
              <a:pathLst>
                <a:path w="2523190" h="2275612">
                  <a:moveTo>
                    <a:pt x="0" y="0"/>
                  </a:moveTo>
                  <a:lnTo>
                    <a:pt x="2523190" y="0"/>
                  </a:lnTo>
                  <a:lnTo>
                    <a:pt x="2523190" y="2275612"/>
                  </a:lnTo>
                  <a:lnTo>
                    <a:pt x="0" y="2275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484441" y="871247"/>
              <a:ext cx="522635" cy="507936"/>
            </a:xfrm>
            <a:custGeom>
              <a:avLst/>
              <a:gdLst/>
              <a:ahLst/>
              <a:cxnLst/>
              <a:rect l="l" t="t" r="r" b="b"/>
              <a:pathLst>
                <a:path w="522635" h="507936">
                  <a:moveTo>
                    <a:pt x="0" y="0"/>
                  </a:moveTo>
                  <a:lnTo>
                    <a:pt x="522635" y="0"/>
                  </a:lnTo>
                  <a:lnTo>
                    <a:pt x="522635" y="507936"/>
                  </a:lnTo>
                  <a:lnTo>
                    <a:pt x="0" y="507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743563" y="557524"/>
              <a:ext cx="429409" cy="627447"/>
            </a:xfrm>
            <a:custGeom>
              <a:avLst/>
              <a:gdLst/>
              <a:ahLst/>
              <a:cxnLst/>
              <a:rect l="l" t="t" r="r" b="b"/>
              <a:pathLst>
                <a:path w="429409" h="627447">
                  <a:moveTo>
                    <a:pt x="0" y="0"/>
                  </a:moveTo>
                  <a:lnTo>
                    <a:pt x="429409" y="0"/>
                  </a:lnTo>
                  <a:lnTo>
                    <a:pt x="429409" y="627447"/>
                  </a:lnTo>
                  <a:lnTo>
                    <a:pt x="0" y="627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168642" y="1021262"/>
              <a:ext cx="627967" cy="622080"/>
            </a:xfrm>
            <a:custGeom>
              <a:avLst/>
              <a:gdLst/>
              <a:ahLst/>
              <a:cxnLst/>
              <a:rect l="l" t="t" r="r" b="b"/>
              <a:pathLst>
                <a:path w="627967" h="622080">
                  <a:moveTo>
                    <a:pt x="0" y="0"/>
                  </a:moveTo>
                  <a:lnTo>
                    <a:pt x="627967" y="0"/>
                  </a:lnTo>
                  <a:lnTo>
                    <a:pt x="627967" y="622080"/>
                  </a:lnTo>
                  <a:lnTo>
                    <a:pt x="0" y="6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007076" y="393151"/>
              <a:ext cx="651496" cy="614849"/>
            </a:xfrm>
            <a:custGeom>
              <a:avLst/>
              <a:gdLst/>
              <a:ahLst/>
              <a:cxnLst/>
              <a:rect l="l" t="t" r="r" b="b"/>
              <a:pathLst>
                <a:path w="651496" h="614849">
                  <a:moveTo>
                    <a:pt x="0" y="0"/>
                  </a:moveTo>
                  <a:lnTo>
                    <a:pt x="651496" y="0"/>
                  </a:lnTo>
                  <a:lnTo>
                    <a:pt x="651496" y="614849"/>
                  </a:lnTo>
                  <a:lnTo>
                    <a:pt x="0" y="61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3380304" y="1671799"/>
              <a:ext cx="1245612" cy="1774518"/>
            </a:xfrm>
            <a:custGeom>
              <a:avLst/>
              <a:gdLst/>
              <a:ahLst/>
              <a:cxnLst/>
              <a:rect l="l" t="t" r="r" b="b"/>
              <a:pathLst>
                <a:path w="1245612" h="1774518">
                  <a:moveTo>
                    <a:pt x="0" y="0"/>
                  </a:moveTo>
                  <a:lnTo>
                    <a:pt x="1245612" y="0"/>
                  </a:lnTo>
                  <a:lnTo>
                    <a:pt x="1245612" y="1774519"/>
                  </a:lnTo>
                  <a:lnTo>
                    <a:pt x="0" y="1774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4751638" y="1667580"/>
              <a:ext cx="1232281" cy="1782957"/>
            </a:xfrm>
            <a:custGeom>
              <a:avLst/>
              <a:gdLst/>
              <a:ahLst/>
              <a:cxnLst/>
              <a:rect l="l" t="t" r="r" b="b"/>
              <a:pathLst>
                <a:path w="1232281" h="1782957">
                  <a:moveTo>
                    <a:pt x="0" y="0"/>
                  </a:moveTo>
                  <a:lnTo>
                    <a:pt x="1232281" y="0"/>
                  </a:lnTo>
                  <a:lnTo>
                    <a:pt x="1232281" y="1782957"/>
                  </a:lnTo>
                  <a:lnTo>
                    <a:pt x="0" y="1782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13333706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665057" y="1347646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308479" y="13476461"/>
              <a:ext cx="299015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1114236" y="1205414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999" y="326240"/>
            <a:ext cx="6991301" cy="10324798"/>
            <a:chOff x="0" y="0"/>
            <a:chExt cx="9321735" cy="13766397"/>
          </a:xfrm>
        </p:grpSpPr>
        <p:grpSp>
          <p:nvGrpSpPr>
            <p:cNvPr id="3" name="Group 3"/>
            <p:cNvGrpSpPr/>
            <p:nvPr/>
          </p:nvGrpSpPr>
          <p:grpSpPr>
            <a:xfrm>
              <a:off x="110096" y="0"/>
              <a:ext cx="9211639" cy="13081006"/>
              <a:chOff x="0" y="0"/>
              <a:chExt cx="2475933" cy="35159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515953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515953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493541"/>
                    </a:lnTo>
                    <a:cubicBezTo>
                      <a:pt x="2475933" y="3499485"/>
                      <a:pt x="2473571" y="3505186"/>
                      <a:pt x="2469368" y="3509389"/>
                    </a:cubicBezTo>
                    <a:cubicBezTo>
                      <a:pt x="2465165" y="3513592"/>
                      <a:pt x="2459465" y="3515953"/>
                      <a:pt x="2453521" y="3515953"/>
                    </a:cubicBezTo>
                    <a:lnTo>
                      <a:pt x="22412" y="3515953"/>
                    </a:lnTo>
                    <a:cubicBezTo>
                      <a:pt x="16468" y="3515953"/>
                      <a:pt x="10767" y="3513592"/>
                      <a:pt x="6564" y="3509389"/>
                    </a:cubicBezTo>
                    <a:cubicBezTo>
                      <a:pt x="2361" y="3505186"/>
                      <a:pt x="0" y="3499485"/>
                      <a:pt x="0" y="3493541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445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681385" y="6926991"/>
              <a:ext cx="1049802" cy="1049802"/>
              <a:chOff x="0" y="0"/>
              <a:chExt cx="282169" cy="28216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752744" y="7528998"/>
              <a:ext cx="2840276" cy="447795"/>
              <a:chOff x="0" y="0"/>
              <a:chExt cx="763418" cy="1203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52744" y="6926991"/>
              <a:ext cx="2840276" cy="447795"/>
              <a:chOff x="0" y="0"/>
              <a:chExt cx="763418" cy="1203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874302" y="7884121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88767" y="7002933"/>
              <a:ext cx="1899245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 Internet suchen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334267" y="11357075"/>
              <a:ext cx="3077194" cy="975588"/>
              <a:chOff x="0" y="0"/>
              <a:chExt cx="827098" cy="26222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27098" cy="262222"/>
              </a:xfrm>
              <a:custGeom>
                <a:avLst/>
                <a:gdLst/>
                <a:ahLst/>
                <a:cxnLst/>
                <a:rect l="l" t="t" r="r" b="b"/>
                <a:pathLst>
                  <a:path w="827098" h="262222">
                    <a:moveTo>
                      <a:pt x="67091" y="0"/>
                    </a:moveTo>
                    <a:lnTo>
                      <a:pt x="760007" y="0"/>
                    </a:lnTo>
                    <a:cubicBezTo>
                      <a:pt x="777800" y="0"/>
                      <a:pt x="794865" y="7068"/>
                      <a:pt x="807447" y="19650"/>
                    </a:cubicBezTo>
                    <a:cubicBezTo>
                      <a:pt x="820029" y="32232"/>
                      <a:pt x="827098" y="49297"/>
                      <a:pt x="827098" y="67091"/>
                    </a:cubicBezTo>
                    <a:lnTo>
                      <a:pt x="827098" y="195131"/>
                    </a:lnTo>
                    <a:cubicBezTo>
                      <a:pt x="827098" y="232184"/>
                      <a:pt x="797060" y="262222"/>
                      <a:pt x="760007" y="262222"/>
                    </a:cubicBezTo>
                    <a:lnTo>
                      <a:pt x="67091" y="262222"/>
                    </a:lnTo>
                    <a:cubicBezTo>
                      <a:pt x="30038" y="262222"/>
                      <a:pt x="0" y="232184"/>
                      <a:pt x="0" y="195131"/>
                    </a:cubicBezTo>
                    <a:lnTo>
                      <a:pt x="0" y="67091"/>
                    </a:lnTo>
                    <a:cubicBezTo>
                      <a:pt x="0" y="30038"/>
                      <a:pt x="30038" y="0"/>
                      <a:pt x="670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27098" cy="290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0860" y="11557214"/>
              <a:ext cx="3485622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Vergleiche deine Lösung </a:t>
              </a:r>
            </a:p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einem anderen Kind.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3270202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65057" y="13412956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398780" y="13412956"/>
              <a:ext cx="28987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40215" y="0"/>
              <a:ext cx="9181519" cy="2305970"/>
              <a:chOff x="0" y="0"/>
              <a:chExt cx="2476820" cy="62206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76820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76820" h="622062">
                    <a:moveTo>
                      <a:pt x="22486" y="0"/>
                    </a:moveTo>
                    <a:lnTo>
                      <a:pt x="2454334" y="0"/>
                    </a:lnTo>
                    <a:cubicBezTo>
                      <a:pt x="2466753" y="0"/>
                      <a:pt x="2476820" y="10067"/>
                      <a:pt x="2476820" y="22486"/>
                    </a:cubicBezTo>
                    <a:lnTo>
                      <a:pt x="2476820" y="599576"/>
                    </a:lnTo>
                    <a:cubicBezTo>
                      <a:pt x="2476820" y="611995"/>
                      <a:pt x="2466753" y="622062"/>
                      <a:pt x="2454334" y="622062"/>
                    </a:cubicBezTo>
                    <a:lnTo>
                      <a:pt x="22486" y="622062"/>
                    </a:lnTo>
                    <a:cubicBezTo>
                      <a:pt x="10067" y="622062"/>
                      <a:pt x="0" y="611995"/>
                      <a:pt x="0" y="599576"/>
                    </a:cubicBezTo>
                    <a:lnTo>
                      <a:pt x="0" y="22486"/>
                    </a:lnTo>
                    <a:cubicBezTo>
                      <a:pt x="0" y="10067"/>
                      <a:pt x="10067" y="0"/>
                      <a:pt x="2248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476820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0096" y="0"/>
              <a:ext cx="9187448" cy="2305970"/>
              <a:chOff x="0" y="0"/>
              <a:chExt cx="2478419" cy="62206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78419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78419" h="622062">
                    <a:moveTo>
                      <a:pt x="22471" y="0"/>
                    </a:moveTo>
                    <a:lnTo>
                      <a:pt x="2455948" y="0"/>
                    </a:lnTo>
                    <a:cubicBezTo>
                      <a:pt x="2468359" y="0"/>
                      <a:pt x="2478419" y="10061"/>
                      <a:pt x="2478419" y="22471"/>
                    </a:cubicBezTo>
                    <a:lnTo>
                      <a:pt x="2478419" y="599591"/>
                    </a:lnTo>
                    <a:cubicBezTo>
                      <a:pt x="2478419" y="612001"/>
                      <a:pt x="2468359" y="622062"/>
                      <a:pt x="2455948" y="622062"/>
                    </a:cubicBezTo>
                    <a:lnTo>
                      <a:pt x="22471" y="622062"/>
                    </a:lnTo>
                    <a:cubicBezTo>
                      <a:pt x="10061" y="622062"/>
                      <a:pt x="0" y="612001"/>
                      <a:pt x="0" y="599591"/>
                    </a:cubicBezTo>
                    <a:lnTo>
                      <a:pt x="0" y="22471"/>
                    </a:lnTo>
                    <a:cubicBezTo>
                      <a:pt x="0" y="10061"/>
                      <a:pt x="10061" y="0"/>
                      <a:pt x="224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78419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21402" y="1960119"/>
              <a:ext cx="9185654" cy="418426"/>
              <a:chOff x="0" y="0"/>
              <a:chExt cx="2468948" cy="11246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68948" cy="112466"/>
              </a:xfrm>
              <a:custGeom>
                <a:avLst/>
                <a:gdLst/>
                <a:ahLst/>
                <a:cxnLst/>
                <a:rect l="l" t="t" r="r" b="b"/>
                <a:pathLst>
                  <a:path w="2468948" h="112466">
                    <a:moveTo>
                      <a:pt x="0" y="0"/>
                    </a:moveTo>
                    <a:lnTo>
                      <a:pt x="2468948" y="0"/>
                    </a:lnTo>
                    <a:lnTo>
                      <a:pt x="2468948" y="112466"/>
                    </a:lnTo>
                    <a:lnTo>
                      <a:pt x="0" y="1124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68948" cy="1410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6226373" y="6125312"/>
              <a:ext cx="2840276" cy="447795"/>
              <a:chOff x="0" y="0"/>
              <a:chExt cx="763418" cy="12036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226373" y="5524970"/>
              <a:ext cx="2840276" cy="447795"/>
              <a:chOff x="0" y="0"/>
              <a:chExt cx="763418" cy="12036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6516847" y="5630055"/>
              <a:ext cx="2134791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 ändern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786325" y="6160191"/>
              <a:ext cx="159583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4841603" y="5405063"/>
              <a:ext cx="1332937" cy="1287950"/>
            </a:xfrm>
            <a:custGeom>
              <a:avLst/>
              <a:gdLst/>
              <a:ahLst/>
              <a:cxnLst/>
              <a:rect l="l" t="t" r="r" b="b"/>
              <a:pathLst>
                <a:path w="1332937" h="1287950">
                  <a:moveTo>
                    <a:pt x="0" y="0"/>
                  </a:moveTo>
                  <a:lnTo>
                    <a:pt x="1332937" y="0"/>
                  </a:lnTo>
                  <a:lnTo>
                    <a:pt x="1332937" y="1287950"/>
                  </a:lnTo>
                  <a:lnTo>
                    <a:pt x="0" y="1287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195998" y="39145"/>
              <a:ext cx="2523190" cy="2275612"/>
            </a:xfrm>
            <a:custGeom>
              <a:avLst/>
              <a:gdLst/>
              <a:ahLst/>
              <a:cxnLst/>
              <a:rect l="l" t="t" r="r" b="b"/>
              <a:pathLst>
                <a:path w="2523190" h="2275612">
                  <a:moveTo>
                    <a:pt x="0" y="0"/>
                  </a:moveTo>
                  <a:lnTo>
                    <a:pt x="2523190" y="0"/>
                  </a:lnTo>
                  <a:lnTo>
                    <a:pt x="2523190" y="2275612"/>
                  </a:lnTo>
                  <a:lnTo>
                    <a:pt x="0" y="2275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6686552" y="852380"/>
              <a:ext cx="522635" cy="507936"/>
            </a:xfrm>
            <a:custGeom>
              <a:avLst/>
              <a:gdLst/>
              <a:ahLst/>
              <a:cxnLst/>
              <a:rect l="l" t="t" r="r" b="b"/>
              <a:pathLst>
                <a:path w="522635" h="507936">
                  <a:moveTo>
                    <a:pt x="0" y="0"/>
                  </a:moveTo>
                  <a:lnTo>
                    <a:pt x="522636" y="0"/>
                  </a:lnTo>
                  <a:lnTo>
                    <a:pt x="522636" y="507936"/>
                  </a:lnTo>
                  <a:lnTo>
                    <a:pt x="0" y="507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7945674" y="538656"/>
              <a:ext cx="429409" cy="627447"/>
            </a:xfrm>
            <a:custGeom>
              <a:avLst/>
              <a:gdLst/>
              <a:ahLst/>
              <a:cxnLst/>
              <a:rect l="l" t="t" r="r" b="b"/>
              <a:pathLst>
                <a:path w="429409" h="627447">
                  <a:moveTo>
                    <a:pt x="0" y="0"/>
                  </a:moveTo>
                  <a:lnTo>
                    <a:pt x="429409" y="0"/>
                  </a:lnTo>
                  <a:lnTo>
                    <a:pt x="429409" y="627447"/>
                  </a:lnTo>
                  <a:lnTo>
                    <a:pt x="0" y="627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7370753" y="1002394"/>
              <a:ext cx="627967" cy="622080"/>
            </a:xfrm>
            <a:custGeom>
              <a:avLst/>
              <a:gdLst/>
              <a:ahLst/>
              <a:cxnLst/>
              <a:rect l="l" t="t" r="r" b="b"/>
              <a:pathLst>
                <a:path w="627967" h="622080">
                  <a:moveTo>
                    <a:pt x="0" y="0"/>
                  </a:moveTo>
                  <a:lnTo>
                    <a:pt x="627967" y="0"/>
                  </a:lnTo>
                  <a:lnTo>
                    <a:pt x="627967" y="622080"/>
                  </a:lnTo>
                  <a:lnTo>
                    <a:pt x="0" y="6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7209188" y="374283"/>
              <a:ext cx="651496" cy="614849"/>
            </a:xfrm>
            <a:custGeom>
              <a:avLst/>
              <a:gdLst/>
              <a:ahLst/>
              <a:cxnLst/>
              <a:rect l="l" t="t" r="r" b="b"/>
              <a:pathLst>
                <a:path w="651496" h="614849">
                  <a:moveTo>
                    <a:pt x="0" y="0"/>
                  </a:moveTo>
                  <a:lnTo>
                    <a:pt x="651495" y="0"/>
                  </a:lnTo>
                  <a:lnTo>
                    <a:pt x="651495" y="614849"/>
                  </a:lnTo>
                  <a:lnTo>
                    <a:pt x="0" y="61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666646" y="274820"/>
              <a:ext cx="8334631" cy="1395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Basis-Apps </a:t>
              </a:r>
            </a:p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 dem Tablet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3681385" y="9310293"/>
              <a:ext cx="1049802" cy="1049802"/>
              <a:chOff x="0" y="0"/>
              <a:chExt cx="282169" cy="28216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752744" y="9310293"/>
              <a:ext cx="2840276" cy="447795"/>
              <a:chOff x="0" y="0"/>
              <a:chExt cx="763418" cy="12036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299261" y="9386235"/>
              <a:ext cx="1747242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anschauen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752744" y="9910487"/>
              <a:ext cx="2840276" cy="447795"/>
              <a:chOff x="0" y="0"/>
              <a:chExt cx="763418" cy="12036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8" name="AutoShape 58"/>
            <p:cNvSpPr/>
            <p:nvPr/>
          </p:nvSpPr>
          <p:spPr>
            <a:xfrm>
              <a:off x="863160" y="10245825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9" name="Group 59"/>
            <p:cNvGrpSpPr/>
            <p:nvPr/>
          </p:nvGrpSpPr>
          <p:grpSpPr>
            <a:xfrm>
              <a:off x="5041349" y="8212220"/>
              <a:ext cx="1049802" cy="1049802"/>
              <a:chOff x="0" y="0"/>
              <a:chExt cx="282169" cy="28216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6161001" y="8212220"/>
              <a:ext cx="2840276" cy="447795"/>
              <a:chOff x="0" y="0"/>
              <a:chExt cx="763418" cy="12036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6809456" y="8288995"/>
              <a:ext cx="1507331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machen 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6161001" y="8816449"/>
              <a:ext cx="2840276" cy="447795"/>
              <a:chOff x="0" y="0"/>
              <a:chExt cx="763418" cy="12036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9" name="AutoShape 69"/>
            <p:cNvSpPr/>
            <p:nvPr/>
          </p:nvSpPr>
          <p:spPr>
            <a:xfrm>
              <a:off x="6261427" y="9159038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192176" y="2433605"/>
              <a:ext cx="8888612" cy="256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 Welche App gehört zu welcher Aufgabe?</a:t>
              </a:r>
            </a:p>
            <a:p>
              <a:pPr algn="ctr">
                <a:lnSpc>
                  <a:spcPts val="800"/>
                </a:lnSpc>
              </a:pPr>
              <a:endPara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</a:t>
              </a:r>
            </a:p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          Jetzt bist du dran</a:t>
              </a:r>
            </a:p>
            <a:p>
              <a:pPr algn="l">
                <a:lnSpc>
                  <a:spcPts val="732"/>
                </a:lnSpc>
              </a:pPr>
              <a:endPara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algn="ctr">
                <a:lnSpc>
                  <a:spcPts val="650"/>
                </a:lnSpc>
              </a:pPr>
              <a:endPara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280672" lvl="1" indent="-140336" algn="l">
                <a:lnSpc>
                  <a:spcPts val="1586"/>
                </a:lnSpc>
                <a:spcBef>
                  <a:spcPct val="0"/>
                </a:spcBef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die Apps, die zu den Aufgaben gehören, auf deinem Tablet.</a:t>
              </a: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2. Zeichne die Bilder der passenden Apps in die Kästchen.</a:t>
              </a: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3. Schreibe die Namen der Apps dazu.</a:t>
              </a:r>
            </a:p>
          </p:txBody>
        </p:sp>
        <p:sp>
          <p:nvSpPr>
            <p:cNvPr id="71" name="Freeform 71"/>
            <p:cNvSpPr/>
            <p:nvPr/>
          </p:nvSpPr>
          <p:spPr>
            <a:xfrm>
              <a:off x="443433" y="310236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>
              <a:off x="399592" y="2378545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4212</Words>
  <Application>Microsoft Office PowerPoint</Application>
  <PresentationFormat>Benutzerdefiniert</PresentationFormat>
  <Paragraphs>719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Lexend Deca</vt:lpstr>
      <vt:lpstr>Poppins Bold</vt:lpstr>
      <vt:lpstr>Calibri</vt:lpstr>
      <vt:lpstr>Poppins Italics</vt:lpstr>
      <vt:lpstr>IreneFlorentina</vt:lpstr>
      <vt:lpstr>Poppins Bold Italics</vt:lpstr>
      <vt:lpstr>Arial</vt:lpstr>
      <vt:lpstr>Poppins</vt:lpstr>
      <vt:lpstr>Office Theme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dc:creator>Weigelt, Marion</dc:creator>
  <cp:lastModifiedBy>Weigelt, Marion</cp:lastModifiedBy>
  <cp:revision>2</cp:revision>
  <dcterms:created xsi:type="dcterms:W3CDTF">2006-08-16T00:00:00Z</dcterms:created>
  <dcterms:modified xsi:type="dcterms:W3CDTF">2025-09-16T08:00:11Z</dcterms:modified>
  <dc:identifier>DAGwmhrXSr4</dc:identifier>
</cp:coreProperties>
</file>