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Lexend Deca" pitchFamily="2" charset="77"/>
      <p:regular r:id="rId3"/>
      <p:bold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9" autoAdjust="0"/>
  </p:normalViewPr>
  <p:slideViewPr>
    <p:cSldViewPr>
      <p:cViewPr varScale="1">
        <p:scale>
          <a:sx n="77" d="100"/>
          <a:sy n="77" d="100"/>
        </p:scale>
        <p:origin x="35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08848" y="447773"/>
            <a:ext cx="6791846" cy="4562349"/>
            <a:chOff x="0" y="0"/>
            <a:chExt cx="2434044" cy="163504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4044" cy="1635043"/>
            </a:xfrm>
            <a:custGeom>
              <a:avLst/>
              <a:gdLst/>
              <a:ahLst/>
              <a:cxnLst/>
              <a:rect l="l" t="t" r="r" b="b"/>
              <a:pathLst>
                <a:path w="2434044" h="1635043">
                  <a:moveTo>
                    <a:pt x="22798" y="0"/>
                  </a:moveTo>
                  <a:lnTo>
                    <a:pt x="2411247" y="0"/>
                  </a:lnTo>
                  <a:cubicBezTo>
                    <a:pt x="2417293" y="0"/>
                    <a:pt x="2423092" y="2402"/>
                    <a:pt x="2427367" y="6677"/>
                  </a:cubicBezTo>
                  <a:cubicBezTo>
                    <a:pt x="2431642" y="10953"/>
                    <a:pt x="2434044" y="16751"/>
                    <a:pt x="2434044" y="22798"/>
                  </a:cubicBezTo>
                  <a:lnTo>
                    <a:pt x="2434044" y="1612245"/>
                  </a:lnTo>
                  <a:cubicBezTo>
                    <a:pt x="2434044" y="1618292"/>
                    <a:pt x="2431642" y="1624090"/>
                    <a:pt x="2427367" y="1628366"/>
                  </a:cubicBezTo>
                  <a:cubicBezTo>
                    <a:pt x="2423092" y="1632641"/>
                    <a:pt x="2417293" y="1635043"/>
                    <a:pt x="2411247" y="1635043"/>
                  </a:cubicBezTo>
                  <a:lnTo>
                    <a:pt x="22798" y="1635043"/>
                  </a:lnTo>
                  <a:cubicBezTo>
                    <a:pt x="16751" y="1635043"/>
                    <a:pt x="10953" y="1632641"/>
                    <a:pt x="6677" y="1628366"/>
                  </a:cubicBezTo>
                  <a:cubicBezTo>
                    <a:pt x="2402" y="1624090"/>
                    <a:pt x="0" y="1618292"/>
                    <a:pt x="0" y="1612245"/>
                  </a:cubicBezTo>
                  <a:lnTo>
                    <a:pt x="0" y="22798"/>
                  </a:lnTo>
                  <a:cubicBezTo>
                    <a:pt x="0" y="16751"/>
                    <a:pt x="2402" y="10953"/>
                    <a:pt x="6677" y="6677"/>
                  </a:cubicBezTo>
                  <a:cubicBezTo>
                    <a:pt x="10953" y="2402"/>
                    <a:pt x="16751" y="0"/>
                    <a:pt x="2279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434044" cy="16636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  <a:p>
              <a:pPr algn="ctr">
                <a:lnSpc>
                  <a:spcPts val="1679"/>
                </a:lnSpc>
              </a:pPr>
              <a:endParaRPr/>
            </a:p>
            <a:p>
              <a:pPr algn="ctr">
                <a:lnSpc>
                  <a:spcPts val="1679"/>
                </a:lnSpc>
              </a:pPr>
              <a:endParaRPr/>
            </a:p>
            <a:p>
              <a:pPr algn="ctr">
                <a:lnSpc>
                  <a:spcPts val="1679"/>
                </a:lnSpc>
              </a:pPr>
              <a:endParaRPr/>
            </a:p>
            <a:p>
              <a:pPr algn="ctr">
                <a:lnSpc>
                  <a:spcPts val="1679"/>
                </a:lnSpc>
              </a:pPr>
              <a:endParaRPr/>
            </a:p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08848" y="447773"/>
            <a:ext cx="6791846" cy="1706567"/>
            <a:chOff x="0" y="0"/>
            <a:chExt cx="2442904" cy="61382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442904" cy="613821"/>
            </a:xfrm>
            <a:custGeom>
              <a:avLst/>
              <a:gdLst/>
              <a:ahLst/>
              <a:cxnLst/>
              <a:rect l="l" t="t" r="r" b="b"/>
              <a:pathLst>
                <a:path w="2442904" h="613821">
                  <a:moveTo>
                    <a:pt x="22798" y="0"/>
                  </a:moveTo>
                  <a:lnTo>
                    <a:pt x="2420107" y="0"/>
                  </a:lnTo>
                  <a:cubicBezTo>
                    <a:pt x="2426153" y="0"/>
                    <a:pt x="2431952" y="2402"/>
                    <a:pt x="2436227" y="6677"/>
                  </a:cubicBezTo>
                  <a:cubicBezTo>
                    <a:pt x="2440502" y="10953"/>
                    <a:pt x="2442904" y="16751"/>
                    <a:pt x="2442904" y="22798"/>
                  </a:cubicBezTo>
                  <a:lnTo>
                    <a:pt x="2442904" y="591024"/>
                  </a:lnTo>
                  <a:cubicBezTo>
                    <a:pt x="2442904" y="597070"/>
                    <a:pt x="2440502" y="602869"/>
                    <a:pt x="2436227" y="607144"/>
                  </a:cubicBezTo>
                  <a:cubicBezTo>
                    <a:pt x="2431952" y="611420"/>
                    <a:pt x="2426153" y="613821"/>
                    <a:pt x="2420107" y="613821"/>
                  </a:cubicBezTo>
                  <a:lnTo>
                    <a:pt x="22798" y="613821"/>
                  </a:lnTo>
                  <a:cubicBezTo>
                    <a:pt x="16751" y="613821"/>
                    <a:pt x="10953" y="611420"/>
                    <a:pt x="6677" y="607144"/>
                  </a:cubicBezTo>
                  <a:cubicBezTo>
                    <a:pt x="2402" y="602869"/>
                    <a:pt x="0" y="597070"/>
                    <a:pt x="0" y="591024"/>
                  </a:cubicBezTo>
                  <a:lnTo>
                    <a:pt x="0" y="22798"/>
                  </a:lnTo>
                  <a:cubicBezTo>
                    <a:pt x="0" y="16751"/>
                    <a:pt x="2402" y="10953"/>
                    <a:pt x="6677" y="6677"/>
                  </a:cubicBezTo>
                  <a:cubicBezTo>
                    <a:pt x="10953" y="2402"/>
                    <a:pt x="16751" y="0"/>
                    <a:pt x="2279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204">
                    <a:alpha val="100000"/>
                  </a:srgbClr>
                </a:gs>
                <a:gs pos="100000">
                  <a:srgbClr val="83B11B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42904" cy="642396"/>
            </a:xfrm>
            <a:prstGeom prst="rect">
              <a:avLst/>
            </a:prstGeom>
          </p:spPr>
          <p:txBody>
            <a:bodyPr lIns="50616" tIns="50616" rIns="50616" bIns="50616" rtlCol="0" anchor="ctr"/>
            <a:lstStyle/>
            <a:p>
              <a:pPr algn="ctr">
                <a:lnSpc>
                  <a:spcPts val="1680"/>
                </a:lnSpc>
              </a:pPr>
              <a:endParaRPr/>
            </a:p>
            <a:p>
              <a:pPr algn="ctr">
                <a:lnSpc>
                  <a:spcPts val="1680"/>
                </a:lnSpc>
              </a:pPr>
              <a:endParaRPr/>
            </a:p>
            <a:p>
              <a:pPr algn="ctr">
                <a:lnSpc>
                  <a:spcPts val="1680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21234" y="1601525"/>
            <a:ext cx="6767075" cy="704163"/>
            <a:chOff x="0" y="0"/>
            <a:chExt cx="2433995" cy="25327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433995" cy="253275"/>
            </a:xfrm>
            <a:custGeom>
              <a:avLst/>
              <a:gdLst/>
              <a:ahLst/>
              <a:cxnLst/>
              <a:rect l="l" t="t" r="r" b="b"/>
              <a:pathLst>
                <a:path w="2433995" h="253275">
                  <a:moveTo>
                    <a:pt x="0" y="0"/>
                  </a:moveTo>
                  <a:lnTo>
                    <a:pt x="2433995" y="0"/>
                  </a:lnTo>
                  <a:lnTo>
                    <a:pt x="2433995" y="253275"/>
                  </a:lnTo>
                  <a:lnTo>
                    <a:pt x="0" y="2532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433995" cy="281850"/>
            </a:xfrm>
            <a:prstGeom prst="rect">
              <a:avLst/>
            </a:prstGeom>
          </p:spPr>
          <p:txBody>
            <a:bodyPr lIns="50616" tIns="50616" rIns="50616" bIns="50616" rtlCol="0" anchor="ctr"/>
            <a:lstStyle/>
            <a:p>
              <a:pPr algn="ctr">
                <a:lnSpc>
                  <a:spcPts val="1680"/>
                </a:lnSpc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651008" y="846602"/>
            <a:ext cx="6398226" cy="439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03"/>
              </a:lnSpc>
            </a:pPr>
            <a:r>
              <a:rPr lang="en-US" sz="2789">
                <a:solidFill>
                  <a:srgbClr val="FFFFFF"/>
                </a:solidFill>
                <a:latin typeface="Lexend Deca Medium"/>
                <a:ea typeface="Lexend Deca Medium"/>
                <a:cs typeface="Lexend Deca Medium"/>
                <a:sym typeface="Lexend Deca"/>
              </a:rPr>
              <a:t>Profiauftrag zu</a:t>
            </a:r>
          </a:p>
        </p:txBody>
      </p:sp>
      <p:sp>
        <p:nvSpPr>
          <p:cNvPr id="12" name="Freeform 12"/>
          <p:cNvSpPr/>
          <p:nvPr/>
        </p:nvSpPr>
        <p:spPr>
          <a:xfrm>
            <a:off x="2055164" y="2305688"/>
            <a:ext cx="889720" cy="1221311"/>
          </a:xfrm>
          <a:custGeom>
            <a:avLst/>
            <a:gdLst/>
            <a:ahLst/>
            <a:cxnLst/>
            <a:rect l="l" t="t" r="r" b="b"/>
            <a:pathLst>
              <a:path w="889720" h="1221311">
                <a:moveTo>
                  <a:pt x="0" y="0"/>
                </a:moveTo>
                <a:lnTo>
                  <a:pt x="889720" y="0"/>
                </a:lnTo>
                <a:lnTo>
                  <a:pt x="889720" y="1221311"/>
                </a:lnTo>
                <a:lnTo>
                  <a:pt x="0" y="12213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95193"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3" name="TextBox 13"/>
          <p:cNvSpPr txBox="1"/>
          <p:nvPr/>
        </p:nvSpPr>
        <p:spPr>
          <a:xfrm>
            <a:off x="466583" y="1822001"/>
            <a:ext cx="6767075" cy="257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  <a:latin typeface="Lexend Deca Medium"/>
                <a:ea typeface="Lexend Deca Medium"/>
                <a:cs typeface="Lexend Deca Medium"/>
                <a:sym typeface="Lexend Deca"/>
              </a:rPr>
              <a:t>            Bist du schon ein Profi?</a:t>
            </a:r>
          </a:p>
        </p:txBody>
      </p:sp>
      <p:sp>
        <p:nvSpPr>
          <p:cNvPr id="14" name="Freeform 14"/>
          <p:cNvSpPr/>
          <p:nvPr/>
        </p:nvSpPr>
        <p:spPr>
          <a:xfrm>
            <a:off x="562126" y="1782783"/>
            <a:ext cx="347676" cy="347676"/>
          </a:xfrm>
          <a:custGeom>
            <a:avLst/>
            <a:gdLst/>
            <a:ahLst/>
            <a:cxnLst/>
            <a:rect l="l" t="t" r="r" b="b"/>
            <a:pathLst>
              <a:path w="347676" h="347676">
                <a:moveTo>
                  <a:pt x="0" y="0"/>
                </a:moveTo>
                <a:lnTo>
                  <a:pt x="347676" y="0"/>
                </a:lnTo>
                <a:lnTo>
                  <a:pt x="347676" y="347676"/>
                </a:lnTo>
                <a:lnTo>
                  <a:pt x="0" y="34767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TextBox 15"/>
          <p:cNvSpPr txBox="1"/>
          <p:nvPr/>
        </p:nvSpPr>
        <p:spPr>
          <a:xfrm>
            <a:off x="4170497" y="1832296"/>
            <a:ext cx="1626691" cy="2247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29"/>
              </a:lnSpc>
              <a:spcBef>
                <a:spcPct val="0"/>
              </a:spcBef>
            </a:pPr>
            <a:r>
              <a:rPr lang="en-US" sz="1499">
                <a:solidFill>
                  <a:srgbClr val="000000"/>
                </a:solidFill>
                <a:latin typeface="Lexend Deca Medium"/>
                <a:ea typeface="Lexend Deca Medium"/>
                <a:cs typeface="Lexend Deca Medium"/>
                <a:sym typeface="Lexend Deca"/>
              </a:rPr>
              <a:t>Jetzt bist du dran</a:t>
            </a:r>
          </a:p>
        </p:txBody>
      </p:sp>
      <p:sp>
        <p:nvSpPr>
          <p:cNvPr id="16" name="Freeform 16"/>
          <p:cNvSpPr/>
          <p:nvPr/>
        </p:nvSpPr>
        <p:spPr>
          <a:xfrm>
            <a:off x="3685779" y="1797467"/>
            <a:ext cx="334819" cy="334819"/>
          </a:xfrm>
          <a:custGeom>
            <a:avLst/>
            <a:gdLst/>
            <a:ahLst/>
            <a:cxnLst/>
            <a:rect l="l" t="t" r="r" b="b"/>
            <a:pathLst>
              <a:path w="334819" h="334819">
                <a:moveTo>
                  <a:pt x="0" y="0"/>
                </a:moveTo>
                <a:lnTo>
                  <a:pt x="334819" y="0"/>
                </a:lnTo>
                <a:lnTo>
                  <a:pt x="334819" y="334819"/>
                </a:lnTo>
                <a:lnTo>
                  <a:pt x="0" y="33481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7" name="Freeform 17"/>
          <p:cNvSpPr/>
          <p:nvPr/>
        </p:nvSpPr>
        <p:spPr>
          <a:xfrm flipH="1">
            <a:off x="909802" y="2312337"/>
            <a:ext cx="839507" cy="1214662"/>
          </a:xfrm>
          <a:custGeom>
            <a:avLst/>
            <a:gdLst/>
            <a:ahLst/>
            <a:cxnLst/>
            <a:rect l="l" t="t" r="r" b="b"/>
            <a:pathLst>
              <a:path w="839507" h="1214662">
                <a:moveTo>
                  <a:pt x="839507" y="0"/>
                </a:moveTo>
                <a:lnTo>
                  <a:pt x="0" y="0"/>
                </a:lnTo>
                <a:lnTo>
                  <a:pt x="0" y="1214662"/>
                </a:lnTo>
                <a:lnTo>
                  <a:pt x="839507" y="1214662"/>
                </a:lnTo>
                <a:lnTo>
                  <a:pt x="839507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8" name="Freeform 18"/>
          <p:cNvSpPr/>
          <p:nvPr/>
        </p:nvSpPr>
        <p:spPr>
          <a:xfrm flipH="1" flipV="1">
            <a:off x="648066" y="5346000"/>
            <a:ext cx="1101243" cy="952859"/>
          </a:xfrm>
          <a:custGeom>
            <a:avLst/>
            <a:gdLst/>
            <a:ahLst/>
            <a:cxnLst/>
            <a:rect l="l" t="t" r="r" b="b"/>
            <a:pathLst>
              <a:path w="1101243" h="952859">
                <a:moveTo>
                  <a:pt x="1101243" y="952859"/>
                </a:moveTo>
                <a:lnTo>
                  <a:pt x="0" y="952859"/>
                </a:lnTo>
                <a:lnTo>
                  <a:pt x="0" y="0"/>
                </a:lnTo>
                <a:lnTo>
                  <a:pt x="1101243" y="0"/>
                </a:lnTo>
                <a:lnTo>
                  <a:pt x="1101243" y="952859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9" name="Freeform 19"/>
          <p:cNvSpPr/>
          <p:nvPr/>
        </p:nvSpPr>
        <p:spPr>
          <a:xfrm flipV="1">
            <a:off x="2055164" y="5346000"/>
            <a:ext cx="1110954" cy="961261"/>
          </a:xfrm>
          <a:custGeom>
            <a:avLst/>
            <a:gdLst/>
            <a:ahLst/>
            <a:cxnLst/>
            <a:rect l="l" t="t" r="r" b="b"/>
            <a:pathLst>
              <a:path w="1110954" h="961261">
                <a:moveTo>
                  <a:pt x="0" y="961261"/>
                </a:moveTo>
                <a:lnTo>
                  <a:pt x="1110954" y="961261"/>
                </a:lnTo>
                <a:lnTo>
                  <a:pt x="1110954" y="0"/>
                </a:lnTo>
                <a:lnTo>
                  <a:pt x="0" y="0"/>
                </a:lnTo>
                <a:lnTo>
                  <a:pt x="0" y="961261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0" name="Freeform 20"/>
          <p:cNvSpPr/>
          <p:nvPr/>
        </p:nvSpPr>
        <p:spPr>
          <a:xfrm>
            <a:off x="3534508" y="5346000"/>
            <a:ext cx="1271978" cy="1271978"/>
          </a:xfrm>
          <a:custGeom>
            <a:avLst/>
            <a:gdLst/>
            <a:ahLst/>
            <a:cxnLst/>
            <a:rect l="l" t="t" r="r" b="b"/>
            <a:pathLst>
              <a:path w="1271978" h="1271978">
                <a:moveTo>
                  <a:pt x="0" y="0"/>
                </a:moveTo>
                <a:lnTo>
                  <a:pt x="1271978" y="0"/>
                </a:lnTo>
                <a:lnTo>
                  <a:pt x="1271978" y="1271978"/>
                </a:lnTo>
                <a:lnTo>
                  <a:pt x="0" y="1271978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1" name="Freeform 21"/>
          <p:cNvSpPr/>
          <p:nvPr/>
        </p:nvSpPr>
        <p:spPr>
          <a:xfrm>
            <a:off x="4640026" y="5643106"/>
            <a:ext cx="1059920" cy="1059920"/>
          </a:xfrm>
          <a:custGeom>
            <a:avLst/>
            <a:gdLst/>
            <a:ahLst/>
            <a:cxnLst/>
            <a:rect l="l" t="t" r="r" b="b"/>
            <a:pathLst>
              <a:path w="1059920" h="1059920">
                <a:moveTo>
                  <a:pt x="0" y="0"/>
                </a:moveTo>
                <a:lnTo>
                  <a:pt x="1059919" y="0"/>
                </a:lnTo>
                <a:lnTo>
                  <a:pt x="1059919" y="1059920"/>
                </a:lnTo>
                <a:lnTo>
                  <a:pt x="0" y="1059920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2" name="Freeform 22"/>
          <p:cNvSpPr/>
          <p:nvPr/>
        </p:nvSpPr>
        <p:spPr>
          <a:xfrm flipH="1">
            <a:off x="5797188" y="5460893"/>
            <a:ext cx="948971" cy="1424347"/>
          </a:xfrm>
          <a:custGeom>
            <a:avLst/>
            <a:gdLst/>
            <a:ahLst/>
            <a:cxnLst/>
            <a:rect l="l" t="t" r="r" b="b"/>
            <a:pathLst>
              <a:path w="948971" h="1424347">
                <a:moveTo>
                  <a:pt x="948971" y="0"/>
                </a:moveTo>
                <a:lnTo>
                  <a:pt x="0" y="0"/>
                </a:lnTo>
                <a:lnTo>
                  <a:pt x="0" y="1424346"/>
                </a:lnTo>
                <a:lnTo>
                  <a:pt x="948971" y="1424346"/>
                </a:lnTo>
                <a:lnTo>
                  <a:pt x="948971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3" name="Freeform 23"/>
          <p:cNvSpPr/>
          <p:nvPr/>
        </p:nvSpPr>
        <p:spPr>
          <a:xfrm>
            <a:off x="3166118" y="6617978"/>
            <a:ext cx="1004379" cy="1004379"/>
          </a:xfrm>
          <a:custGeom>
            <a:avLst/>
            <a:gdLst/>
            <a:ahLst/>
            <a:cxnLst/>
            <a:rect l="l" t="t" r="r" b="b"/>
            <a:pathLst>
              <a:path w="1004379" h="1004379">
                <a:moveTo>
                  <a:pt x="0" y="0"/>
                </a:moveTo>
                <a:lnTo>
                  <a:pt x="1004379" y="0"/>
                </a:lnTo>
                <a:lnTo>
                  <a:pt x="1004379" y="1004379"/>
                </a:lnTo>
                <a:lnTo>
                  <a:pt x="0" y="1004379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4" name="Freeform 24"/>
          <p:cNvSpPr/>
          <p:nvPr/>
        </p:nvSpPr>
        <p:spPr>
          <a:xfrm>
            <a:off x="4304667" y="6825587"/>
            <a:ext cx="865318" cy="1298789"/>
          </a:xfrm>
          <a:custGeom>
            <a:avLst/>
            <a:gdLst/>
            <a:ahLst/>
            <a:cxnLst/>
            <a:rect l="l" t="t" r="r" b="b"/>
            <a:pathLst>
              <a:path w="865318" h="1298789">
                <a:moveTo>
                  <a:pt x="0" y="0"/>
                </a:moveTo>
                <a:lnTo>
                  <a:pt x="865319" y="0"/>
                </a:lnTo>
                <a:lnTo>
                  <a:pt x="865319" y="1298789"/>
                </a:lnTo>
                <a:lnTo>
                  <a:pt x="0" y="1298789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Macintosh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Lexend Deca</vt:lpstr>
      <vt:lpstr>Calibri</vt:lpstr>
      <vt:lpstr>Arial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Profiaufträge Modul 1</dc:title>
  <cp:lastModifiedBy>Marion Weigelt</cp:lastModifiedBy>
  <cp:revision>1</cp:revision>
  <dcterms:created xsi:type="dcterms:W3CDTF">2006-08-16T00:00:00Z</dcterms:created>
  <dcterms:modified xsi:type="dcterms:W3CDTF">2025-09-11T14:58:30Z</dcterms:modified>
  <dc:identifier>DAGo2vRUL20</dc:identifier>
</cp:coreProperties>
</file>