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23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441C4BE-9B49-013D-F94E-8BEC5695B5BC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813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 dirty="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 dirty="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 dirty="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 dirty="0"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7516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4.2 Selbstdatenschutz </a:t>
            </a:r>
            <a:endParaRPr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 bwMode="auto">
          <a:xfrm>
            <a:off x="5945246" y="5658181"/>
            <a:ext cx="1088028" cy="568320"/>
          </a:xfrm>
        </p:spPr>
        <p:txBody>
          <a:bodyPr/>
          <a:lstStyle/>
          <a:p>
            <a:pPr>
              <a:defRPr/>
            </a:pPr>
            <a:r>
              <a:rPr lang="de-DE"/>
              <a:t>20</a:t>
            </a:r>
            <a:endParaRPr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F5F192E-025C-4CC7-B16C-998C3754A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742323" y="2572871"/>
            <a:ext cx="1771841" cy="177184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452B5CB-69AF-4D69-BBB7-5ED92E2377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694" y="194515"/>
            <a:ext cx="2716306" cy="1810870"/>
          </a:xfrm>
          <a:prstGeom prst="rect">
            <a:avLst/>
          </a:prstGeom>
        </p:spPr>
      </p:pic>
      <p:sp>
        <p:nvSpPr>
          <p:cNvPr id="9" name="Textplatzhalter 12">
            <a:extLst>
              <a:ext uri="{FF2B5EF4-FFF2-40B4-BE49-F238E27FC236}">
                <a16:creationId xmlns:a16="http://schemas.microsoft.com/office/drawing/2014/main" id="{606A8643-B813-4C48-932D-2A1775A2C349}"/>
              </a:ext>
            </a:extLst>
          </p:cNvPr>
          <p:cNvSpPr txBox="1">
            <a:spLocks/>
          </p:cNvSpPr>
          <p:nvPr/>
        </p:nvSpPr>
        <p:spPr bwMode="auto">
          <a:xfrm>
            <a:off x="5715000" y="6263803"/>
            <a:ext cx="6292877" cy="589642"/>
          </a:xfrm>
          <a:prstGeom prst="rect">
            <a:avLst/>
          </a:prstGeom>
        </p:spPr>
        <p:txBody>
          <a:bodyPr anchor="ctr"/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400" b="0">
                <a:solidFill>
                  <a:schemeClr val="tx1"/>
                </a:solidFill>
                <a:latin typeface="Lexend Deca"/>
                <a:ea typeface="+mn-ea"/>
                <a:cs typeface="Lexend Deca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200" b="1" dirty="0"/>
              <a:t>Kapitel 4.2 </a:t>
            </a:r>
            <a:r>
              <a:rPr lang="de-DE" sz="1200" dirty="0"/>
              <a:t>| Selbstdatenschutz</a:t>
            </a:r>
          </a:p>
        </p:txBody>
      </p:sp>
    </p:spTree>
    <p:extLst>
      <p:ext uri="{BB962C8B-B14F-4D97-AF65-F5344CB8AC3E}">
        <p14:creationId xmlns:p14="http://schemas.microsoft.com/office/powerpoint/2010/main" val="398738958"/>
      </p:ext>
    </p:extLst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</Words>
  <Application>Microsoft Office PowerPoint</Application>
  <DocSecurity>0</DocSecurity>
  <PresentationFormat>Breitbild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Riedl, Sonnja</cp:lastModifiedBy>
  <cp:revision>119</cp:revision>
  <dcterms:created xsi:type="dcterms:W3CDTF">2025-06-17T13:43:22Z</dcterms:created>
  <dcterms:modified xsi:type="dcterms:W3CDTF">2025-09-11T23:04:36Z</dcterms:modified>
  <cp:category/>
  <dc:identifier/>
  <cp:contentStatus/>
  <dc:language/>
  <cp:version/>
</cp:coreProperties>
</file>