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637" r:id="rId1"/>
  </p:sldMasterIdLst>
  <p:notesMasterIdLst>
    <p:notesMasterId r:id="rId16"/>
  </p:notesMasterIdLst>
  <p:sldIdLst>
    <p:sldId id="407" r:id="rId2"/>
    <p:sldId id="260" r:id="rId3"/>
    <p:sldId id="377" r:id="rId4"/>
    <p:sldId id="267" r:id="rId5"/>
    <p:sldId id="406" r:id="rId6"/>
    <p:sldId id="360" r:id="rId7"/>
    <p:sldId id="409" r:id="rId8"/>
    <p:sldId id="256" r:id="rId9"/>
    <p:sldId id="264" r:id="rId10"/>
    <p:sldId id="413" r:id="rId11"/>
    <p:sldId id="412" r:id="rId12"/>
    <p:sldId id="419" r:id="rId13"/>
    <p:sldId id="408" r:id="rId14"/>
    <p:sldId id="410" r:id="rId1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51EE056-6761-9BCF-940C-2011A3DEEED8}" name="Mosch Corinna" initials="MC" userId="S::corinna.mosch@rsa-keh.de::1b8ece2b-483b-4e42-864d-1d65386f4bd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F3BF"/>
    <a:srgbClr val="62D0DC"/>
    <a:srgbClr val="62C767"/>
    <a:srgbClr val="7BFB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AC9376-757C-644E-B18C-0B5C8710187D}" v="3" dt="2022-11-14T10:19:53.2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740"/>
    <p:restoredTop sz="94694"/>
  </p:normalViewPr>
  <p:slideViewPr>
    <p:cSldViewPr snapToGrid="0">
      <p:cViewPr varScale="1">
        <p:scale>
          <a:sx n="61" d="100"/>
          <a:sy n="61" d="100"/>
        </p:scale>
        <p:origin x="90" y="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svg"/><Relationship Id="rId3" Type="http://schemas.openxmlformats.org/officeDocument/2006/relationships/hyperlink" Target="https://www.km.bayern.de/schule-digital/pilotversuch-digitale-schule-der-zukunft/angebote-fuer-erziehungsberechtigte/mediennutzung.html" TargetMode="External"/><Relationship Id="rId7" Type="http://schemas.openxmlformats.org/officeDocument/2006/relationships/image" Target="../media/image55.png"/><Relationship Id="rId12" Type="http://schemas.openxmlformats.org/officeDocument/2006/relationships/hyperlink" Target="https://isb-magazin.de/dsdz/elternmagazin-1/vorwort" TargetMode="External"/><Relationship Id="rId2" Type="http://schemas.openxmlformats.org/officeDocument/2006/relationships/image" Target="../media/image52.svg"/><Relationship Id="rId1" Type="http://schemas.openxmlformats.org/officeDocument/2006/relationships/image" Target="../media/image51.png"/><Relationship Id="rId6" Type="http://schemas.openxmlformats.org/officeDocument/2006/relationships/hyperlink" Target="https://www.km.bayern.de/schule-digital/medienerziehung-in-schule-und-elternhaus.html" TargetMode="External"/><Relationship Id="rId11" Type="http://schemas.openxmlformats.org/officeDocument/2006/relationships/image" Target="../media/image58.svg"/><Relationship Id="rId5" Type="http://schemas.openxmlformats.org/officeDocument/2006/relationships/image" Target="../media/image54.svg"/><Relationship Id="rId10" Type="http://schemas.openxmlformats.org/officeDocument/2006/relationships/image" Target="../media/image57.png"/><Relationship Id="rId4" Type="http://schemas.openxmlformats.org/officeDocument/2006/relationships/image" Target="../media/image53.png"/><Relationship Id="rId9" Type="http://schemas.openxmlformats.org/officeDocument/2006/relationships/hyperlink" Target="https://www.stiftung-medienpaedagogik-bayern.de/Materialien/145_Broschueren.htm" TargetMode="External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sv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image" Target="../media/image52.svg"/><Relationship Id="rId1" Type="http://schemas.openxmlformats.org/officeDocument/2006/relationships/image" Target="../media/image51.png"/><Relationship Id="rId6" Type="http://schemas.openxmlformats.org/officeDocument/2006/relationships/image" Target="../media/image56.svg"/><Relationship Id="rId5" Type="http://schemas.openxmlformats.org/officeDocument/2006/relationships/image" Target="../media/image55.png"/><Relationship Id="rId4" Type="http://schemas.openxmlformats.org/officeDocument/2006/relationships/image" Target="../media/image5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781AFD-A00E-4364-A503-E0BCFBF5249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555651B-8C7D-46F3-9F82-EEC95C9BE6A0}">
      <dgm:prSet/>
      <dgm:spPr/>
      <dgm:t>
        <a:bodyPr/>
        <a:lstStyle/>
        <a:p>
          <a:r>
            <a:rPr lang="de-DE" b="0"/>
            <a:t>Feste Bildschirmzeiten</a:t>
          </a:r>
          <a:endParaRPr lang="en-US"/>
        </a:p>
      </dgm:t>
    </dgm:pt>
    <dgm:pt modelId="{4D1C2AF5-E563-41A9-8659-13AD5F39E19B}" type="parTrans" cxnId="{71528FCE-D347-46A5-B1A2-A4CEC7FA361A}">
      <dgm:prSet/>
      <dgm:spPr/>
      <dgm:t>
        <a:bodyPr/>
        <a:lstStyle/>
        <a:p>
          <a:endParaRPr lang="en-US"/>
        </a:p>
      </dgm:t>
    </dgm:pt>
    <dgm:pt modelId="{3EC92D7F-1EFB-4BD5-A706-B9A3497D4EAC}" type="sibTrans" cxnId="{71528FCE-D347-46A5-B1A2-A4CEC7FA361A}">
      <dgm:prSet/>
      <dgm:spPr/>
      <dgm:t>
        <a:bodyPr/>
        <a:lstStyle/>
        <a:p>
          <a:endParaRPr lang="en-US"/>
        </a:p>
      </dgm:t>
    </dgm:pt>
    <dgm:pt modelId="{77CD3CF3-8ACB-4B41-9654-C8D3D9292518}">
      <dgm:prSet/>
      <dgm:spPr/>
      <dgm:t>
        <a:bodyPr/>
        <a:lstStyle/>
        <a:p>
          <a:r>
            <a:rPr lang="de-DE" b="0"/>
            <a:t>Sperrung von Apps </a:t>
          </a:r>
          <a:endParaRPr lang="en-US"/>
        </a:p>
      </dgm:t>
    </dgm:pt>
    <dgm:pt modelId="{1B213217-2DEE-4D0D-88D6-0CD718D4BB70}" type="parTrans" cxnId="{07DAF36D-E952-4584-96EF-3D78C191685C}">
      <dgm:prSet/>
      <dgm:spPr/>
      <dgm:t>
        <a:bodyPr/>
        <a:lstStyle/>
        <a:p>
          <a:endParaRPr lang="en-US"/>
        </a:p>
      </dgm:t>
    </dgm:pt>
    <dgm:pt modelId="{79478519-DF56-4FFC-B97D-718C05068883}" type="sibTrans" cxnId="{07DAF36D-E952-4584-96EF-3D78C191685C}">
      <dgm:prSet/>
      <dgm:spPr/>
      <dgm:t>
        <a:bodyPr/>
        <a:lstStyle/>
        <a:p>
          <a:endParaRPr lang="en-US"/>
        </a:p>
      </dgm:t>
    </dgm:pt>
    <dgm:pt modelId="{983DDC7F-4869-4425-8DCE-E05A52313E35}">
      <dgm:prSet/>
      <dgm:spPr/>
      <dgm:t>
        <a:bodyPr/>
        <a:lstStyle/>
        <a:p>
          <a:r>
            <a:rPr lang="de-DE" b="0"/>
            <a:t>Keine SIM-Karte in der Schule</a:t>
          </a:r>
          <a:endParaRPr lang="en-US"/>
        </a:p>
      </dgm:t>
    </dgm:pt>
    <dgm:pt modelId="{116FF2E6-A0C6-409E-98D1-CC6F8C8CCF94}" type="parTrans" cxnId="{FCA94C55-3AD3-40F4-8B3C-B9F6A05D923C}">
      <dgm:prSet/>
      <dgm:spPr/>
      <dgm:t>
        <a:bodyPr/>
        <a:lstStyle/>
        <a:p>
          <a:endParaRPr lang="en-US"/>
        </a:p>
      </dgm:t>
    </dgm:pt>
    <dgm:pt modelId="{6789884D-4FFC-4302-A602-3E7424C3FB0F}" type="sibTrans" cxnId="{FCA94C55-3AD3-40F4-8B3C-B9F6A05D923C}">
      <dgm:prSet/>
      <dgm:spPr/>
      <dgm:t>
        <a:bodyPr/>
        <a:lstStyle/>
        <a:p>
          <a:endParaRPr lang="en-US"/>
        </a:p>
      </dgm:t>
    </dgm:pt>
    <dgm:pt modelId="{9DE2BAEF-F629-4FC6-9436-E0E7111BA99C}">
      <dgm:prSet/>
      <dgm:spPr/>
      <dgm:t>
        <a:bodyPr/>
        <a:lstStyle/>
        <a:p>
          <a:r>
            <a:rPr lang="de-DE" b="0"/>
            <a:t>Klare Arbeits- und Auszeiten des Tablets durch Positionierung auf dem Tisch</a:t>
          </a:r>
          <a:endParaRPr lang="en-US"/>
        </a:p>
      </dgm:t>
    </dgm:pt>
    <dgm:pt modelId="{870A15B5-75CF-44E6-8E00-26FA39CA4E89}" type="parTrans" cxnId="{7108BE48-305D-4C9E-8783-A275F1DF4701}">
      <dgm:prSet/>
      <dgm:spPr/>
      <dgm:t>
        <a:bodyPr/>
        <a:lstStyle/>
        <a:p>
          <a:endParaRPr lang="en-US"/>
        </a:p>
      </dgm:t>
    </dgm:pt>
    <dgm:pt modelId="{CEB3EA4B-6E49-408B-81E4-B01815FB5210}" type="sibTrans" cxnId="{7108BE48-305D-4C9E-8783-A275F1DF4701}">
      <dgm:prSet/>
      <dgm:spPr/>
      <dgm:t>
        <a:bodyPr/>
        <a:lstStyle/>
        <a:p>
          <a:endParaRPr lang="en-US"/>
        </a:p>
      </dgm:t>
    </dgm:pt>
    <dgm:pt modelId="{5D326FC3-2B92-4AE6-A046-CBD35310D45C}">
      <dgm:prSet/>
      <dgm:spPr/>
      <dgm:t>
        <a:bodyPr/>
        <a:lstStyle/>
        <a:p>
          <a:r>
            <a:rPr lang="de-DE" b="0"/>
            <a:t>Sichere Verwahrung der Geräte </a:t>
          </a:r>
          <a:endParaRPr lang="en-US"/>
        </a:p>
      </dgm:t>
    </dgm:pt>
    <dgm:pt modelId="{3FDFFE4C-24C1-4166-A065-61251B4CE02C}" type="parTrans" cxnId="{53DF50A9-0F34-4219-9781-6B79148CC908}">
      <dgm:prSet/>
      <dgm:spPr/>
      <dgm:t>
        <a:bodyPr/>
        <a:lstStyle/>
        <a:p>
          <a:endParaRPr lang="en-US"/>
        </a:p>
      </dgm:t>
    </dgm:pt>
    <dgm:pt modelId="{FA67B9F6-FC61-445C-BB94-5664E2644FB7}" type="sibTrans" cxnId="{53DF50A9-0F34-4219-9781-6B79148CC908}">
      <dgm:prSet/>
      <dgm:spPr/>
      <dgm:t>
        <a:bodyPr/>
        <a:lstStyle/>
        <a:p>
          <a:endParaRPr lang="en-US"/>
        </a:p>
      </dgm:t>
    </dgm:pt>
    <dgm:pt modelId="{8EE6CB22-12D1-8B4D-B38D-951F29CB73E9}" type="pres">
      <dgm:prSet presAssocID="{60781AFD-A00E-4364-A503-E0BCFBF52498}" presName="linear" presStyleCnt="0">
        <dgm:presLayoutVars>
          <dgm:animLvl val="lvl"/>
          <dgm:resizeHandles val="exact"/>
        </dgm:presLayoutVars>
      </dgm:prSet>
      <dgm:spPr/>
    </dgm:pt>
    <dgm:pt modelId="{7C0E7DC5-EB64-9E4A-BA49-2824114BD658}" type="pres">
      <dgm:prSet presAssocID="{A555651B-8C7D-46F3-9F82-EEC95C9BE6A0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9968A01-69C2-C84F-8FE1-46D36E70C00E}" type="pres">
      <dgm:prSet presAssocID="{3EC92D7F-1EFB-4BD5-A706-B9A3497D4EAC}" presName="spacer" presStyleCnt="0"/>
      <dgm:spPr/>
    </dgm:pt>
    <dgm:pt modelId="{0E578B13-7BD7-EF46-B6FA-6DF634C657D1}" type="pres">
      <dgm:prSet presAssocID="{77CD3CF3-8ACB-4B41-9654-C8D3D929251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DAD22DEF-CD12-9242-A9A6-0D30AA357873}" type="pres">
      <dgm:prSet presAssocID="{79478519-DF56-4FFC-B97D-718C05068883}" presName="spacer" presStyleCnt="0"/>
      <dgm:spPr/>
    </dgm:pt>
    <dgm:pt modelId="{FF7B04D7-4F54-004A-BA89-4A16CAD01C01}" type="pres">
      <dgm:prSet presAssocID="{983DDC7F-4869-4425-8DCE-E05A52313E35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F935BC57-C5C8-3C44-A852-5A9EFB1D05DA}" type="pres">
      <dgm:prSet presAssocID="{6789884D-4FFC-4302-A602-3E7424C3FB0F}" presName="spacer" presStyleCnt="0"/>
      <dgm:spPr/>
    </dgm:pt>
    <dgm:pt modelId="{74CB98FD-01A5-9547-A9D7-E552804D66A8}" type="pres">
      <dgm:prSet presAssocID="{9DE2BAEF-F629-4FC6-9436-E0E7111BA99C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C684A30B-CF2F-D74A-AE82-49ECE64ECD45}" type="pres">
      <dgm:prSet presAssocID="{CEB3EA4B-6E49-408B-81E4-B01815FB5210}" presName="spacer" presStyleCnt="0"/>
      <dgm:spPr/>
    </dgm:pt>
    <dgm:pt modelId="{1635F9FC-DDF6-4A43-84A7-4D41C54683A8}" type="pres">
      <dgm:prSet presAssocID="{5D326FC3-2B92-4AE6-A046-CBD35310D45C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D2134A0C-0BF0-3F42-A41E-93479AF08CA4}" type="presOf" srcId="{983DDC7F-4869-4425-8DCE-E05A52313E35}" destId="{FF7B04D7-4F54-004A-BA89-4A16CAD01C01}" srcOrd="0" destOrd="0" presId="urn:microsoft.com/office/officeart/2005/8/layout/vList2"/>
    <dgm:cxn modelId="{5E004214-DC41-5E43-9AB3-3E6486563A03}" type="presOf" srcId="{A555651B-8C7D-46F3-9F82-EEC95C9BE6A0}" destId="{7C0E7DC5-EB64-9E4A-BA49-2824114BD658}" srcOrd="0" destOrd="0" presId="urn:microsoft.com/office/officeart/2005/8/layout/vList2"/>
    <dgm:cxn modelId="{83C71122-7DBF-3846-8B0F-7F2D070AAC8F}" type="presOf" srcId="{5D326FC3-2B92-4AE6-A046-CBD35310D45C}" destId="{1635F9FC-DDF6-4A43-84A7-4D41C54683A8}" srcOrd="0" destOrd="0" presId="urn:microsoft.com/office/officeart/2005/8/layout/vList2"/>
    <dgm:cxn modelId="{5DE80247-51A0-1341-8D70-FD0A84DA6AFE}" type="presOf" srcId="{9DE2BAEF-F629-4FC6-9436-E0E7111BA99C}" destId="{74CB98FD-01A5-9547-A9D7-E552804D66A8}" srcOrd="0" destOrd="0" presId="urn:microsoft.com/office/officeart/2005/8/layout/vList2"/>
    <dgm:cxn modelId="{7108BE48-305D-4C9E-8783-A275F1DF4701}" srcId="{60781AFD-A00E-4364-A503-E0BCFBF52498}" destId="{9DE2BAEF-F629-4FC6-9436-E0E7111BA99C}" srcOrd="3" destOrd="0" parTransId="{870A15B5-75CF-44E6-8E00-26FA39CA4E89}" sibTransId="{CEB3EA4B-6E49-408B-81E4-B01815FB5210}"/>
    <dgm:cxn modelId="{07DAF36D-E952-4584-96EF-3D78C191685C}" srcId="{60781AFD-A00E-4364-A503-E0BCFBF52498}" destId="{77CD3CF3-8ACB-4B41-9654-C8D3D9292518}" srcOrd="1" destOrd="0" parTransId="{1B213217-2DEE-4D0D-88D6-0CD718D4BB70}" sibTransId="{79478519-DF56-4FFC-B97D-718C05068883}"/>
    <dgm:cxn modelId="{FCA94C55-3AD3-40F4-8B3C-B9F6A05D923C}" srcId="{60781AFD-A00E-4364-A503-E0BCFBF52498}" destId="{983DDC7F-4869-4425-8DCE-E05A52313E35}" srcOrd="2" destOrd="0" parTransId="{116FF2E6-A0C6-409E-98D1-CC6F8C8CCF94}" sibTransId="{6789884D-4FFC-4302-A602-3E7424C3FB0F}"/>
    <dgm:cxn modelId="{53DF50A9-0F34-4219-9781-6B79148CC908}" srcId="{60781AFD-A00E-4364-A503-E0BCFBF52498}" destId="{5D326FC3-2B92-4AE6-A046-CBD35310D45C}" srcOrd="4" destOrd="0" parTransId="{3FDFFE4C-24C1-4166-A065-61251B4CE02C}" sibTransId="{FA67B9F6-FC61-445C-BB94-5664E2644FB7}"/>
    <dgm:cxn modelId="{71528FCE-D347-46A5-B1A2-A4CEC7FA361A}" srcId="{60781AFD-A00E-4364-A503-E0BCFBF52498}" destId="{A555651B-8C7D-46F3-9F82-EEC95C9BE6A0}" srcOrd="0" destOrd="0" parTransId="{4D1C2AF5-E563-41A9-8659-13AD5F39E19B}" sibTransId="{3EC92D7F-1EFB-4BD5-A706-B9A3497D4EAC}"/>
    <dgm:cxn modelId="{A6753EE1-0BB7-3347-9E2F-F9A37058C933}" type="presOf" srcId="{60781AFD-A00E-4364-A503-E0BCFBF52498}" destId="{8EE6CB22-12D1-8B4D-B38D-951F29CB73E9}" srcOrd="0" destOrd="0" presId="urn:microsoft.com/office/officeart/2005/8/layout/vList2"/>
    <dgm:cxn modelId="{09DC52F5-FE51-6F41-8931-4539D4EF5DE6}" type="presOf" srcId="{77CD3CF3-8ACB-4B41-9654-C8D3D9292518}" destId="{0E578B13-7BD7-EF46-B6FA-6DF634C657D1}" srcOrd="0" destOrd="0" presId="urn:microsoft.com/office/officeart/2005/8/layout/vList2"/>
    <dgm:cxn modelId="{A9C0664E-7646-F44E-927E-095BC91C05AF}" type="presParOf" srcId="{8EE6CB22-12D1-8B4D-B38D-951F29CB73E9}" destId="{7C0E7DC5-EB64-9E4A-BA49-2824114BD658}" srcOrd="0" destOrd="0" presId="urn:microsoft.com/office/officeart/2005/8/layout/vList2"/>
    <dgm:cxn modelId="{DDB7A693-311D-6C4E-A983-3D3FECA7216C}" type="presParOf" srcId="{8EE6CB22-12D1-8B4D-B38D-951F29CB73E9}" destId="{39968A01-69C2-C84F-8FE1-46D36E70C00E}" srcOrd="1" destOrd="0" presId="urn:microsoft.com/office/officeart/2005/8/layout/vList2"/>
    <dgm:cxn modelId="{2E73B680-8555-784F-B57D-0F6E5000D57C}" type="presParOf" srcId="{8EE6CB22-12D1-8B4D-B38D-951F29CB73E9}" destId="{0E578B13-7BD7-EF46-B6FA-6DF634C657D1}" srcOrd="2" destOrd="0" presId="urn:microsoft.com/office/officeart/2005/8/layout/vList2"/>
    <dgm:cxn modelId="{5CA5C9D6-E85D-A44A-81D7-1A64EBCEDF0D}" type="presParOf" srcId="{8EE6CB22-12D1-8B4D-B38D-951F29CB73E9}" destId="{DAD22DEF-CD12-9242-A9A6-0D30AA357873}" srcOrd="3" destOrd="0" presId="urn:microsoft.com/office/officeart/2005/8/layout/vList2"/>
    <dgm:cxn modelId="{B2A38F50-29E8-D04E-8070-78284C1095DF}" type="presParOf" srcId="{8EE6CB22-12D1-8B4D-B38D-951F29CB73E9}" destId="{FF7B04D7-4F54-004A-BA89-4A16CAD01C01}" srcOrd="4" destOrd="0" presId="urn:microsoft.com/office/officeart/2005/8/layout/vList2"/>
    <dgm:cxn modelId="{2D063149-B3B7-6D42-99E1-8E0B0C7D919A}" type="presParOf" srcId="{8EE6CB22-12D1-8B4D-B38D-951F29CB73E9}" destId="{F935BC57-C5C8-3C44-A852-5A9EFB1D05DA}" srcOrd="5" destOrd="0" presId="urn:microsoft.com/office/officeart/2005/8/layout/vList2"/>
    <dgm:cxn modelId="{4463470C-4C25-154D-A852-FF41B7506777}" type="presParOf" srcId="{8EE6CB22-12D1-8B4D-B38D-951F29CB73E9}" destId="{74CB98FD-01A5-9547-A9D7-E552804D66A8}" srcOrd="6" destOrd="0" presId="urn:microsoft.com/office/officeart/2005/8/layout/vList2"/>
    <dgm:cxn modelId="{4DB2420E-3AD8-0445-BCFA-5E715ECA14D0}" type="presParOf" srcId="{8EE6CB22-12D1-8B4D-B38D-951F29CB73E9}" destId="{C684A30B-CF2F-D74A-AE82-49ECE64ECD45}" srcOrd="7" destOrd="0" presId="urn:microsoft.com/office/officeart/2005/8/layout/vList2"/>
    <dgm:cxn modelId="{64C178B2-6450-E340-99CA-2623FF414445}" type="presParOf" srcId="{8EE6CB22-12D1-8B4D-B38D-951F29CB73E9}" destId="{1635F9FC-DDF6-4A43-84A7-4D41C54683A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6C51FA-945A-4441-9577-17A569B8F60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8B8C0A-4F57-4B20-BF59-476B1AB80EA8}">
      <dgm:prSet/>
      <dgm:spPr/>
      <dgm:t>
        <a:bodyPr/>
        <a:lstStyle/>
        <a:p>
          <a:r>
            <a:rPr lang="de-DE" b="0"/>
            <a:t>Gemeinsame Vereinbarung von klaren Nutzungsregeln, Einübung und Konsequenz bei Nichteinhaltung</a:t>
          </a:r>
          <a:endParaRPr lang="en-US"/>
        </a:p>
      </dgm:t>
    </dgm:pt>
    <dgm:pt modelId="{8910B3A7-0217-44D5-BCCF-C4AC115C20C0}" type="parTrans" cxnId="{9C3DC9C2-7A9B-49DA-9ADB-19240D15C536}">
      <dgm:prSet/>
      <dgm:spPr/>
      <dgm:t>
        <a:bodyPr/>
        <a:lstStyle/>
        <a:p>
          <a:endParaRPr lang="en-US"/>
        </a:p>
      </dgm:t>
    </dgm:pt>
    <dgm:pt modelId="{C3374C4E-BB97-46D0-9019-D4DAC8C54F45}" type="sibTrans" cxnId="{9C3DC9C2-7A9B-49DA-9ADB-19240D15C536}">
      <dgm:prSet/>
      <dgm:spPr/>
      <dgm:t>
        <a:bodyPr/>
        <a:lstStyle/>
        <a:p>
          <a:endParaRPr lang="en-US"/>
        </a:p>
      </dgm:t>
    </dgm:pt>
    <dgm:pt modelId="{6C2E732A-C52E-443D-9DF3-D90BBA92A479}">
      <dgm:prSet/>
      <dgm:spPr/>
      <dgm:t>
        <a:bodyPr/>
        <a:lstStyle/>
        <a:p>
          <a:r>
            <a:rPr lang="de-DE" b="0"/>
            <a:t>Etablierung von Arbeitsroutinen </a:t>
          </a:r>
          <a:endParaRPr lang="en-US"/>
        </a:p>
      </dgm:t>
    </dgm:pt>
    <dgm:pt modelId="{8751B622-7A5D-4957-B85A-F1FFB1BFF9FA}" type="parTrans" cxnId="{A620002C-1D22-47C3-A7D6-EEEC880A7CA4}">
      <dgm:prSet/>
      <dgm:spPr/>
      <dgm:t>
        <a:bodyPr/>
        <a:lstStyle/>
        <a:p>
          <a:endParaRPr lang="en-US"/>
        </a:p>
      </dgm:t>
    </dgm:pt>
    <dgm:pt modelId="{87501352-23AF-4E40-ADB2-534C9D98A8F2}" type="sibTrans" cxnId="{A620002C-1D22-47C3-A7D6-EEEC880A7CA4}">
      <dgm:prSet/>
      <dgm:spPr/>
      <dgm:t>
        <a:bodyPr/>
        <a:lstStyle/>
        <a:p>
          <a:endParaRPr lang="en-US"/>
        </a:p>
      </dgm:t>
    </dgm:pt>
    <dgm:pt modelId="{988B3032-20D8-409B-A4F1-582FD00638EA}">
      <dgm:prSet/>
      <dgm:spPr/>
      <dgm:t>
        <a:bodyPr/>
        <a:lstStyle/>
        <a:p>
          <a:r>
            <a:rPr lang="de-DE" b="0"/>
            <a:t>Kombination aus digitalen und analogen Arbeitsphasen (u.a. mit Schulbüchern)</a:t>
          </a:r>
          <a:endParaRPr lang="en-US"/>
        </a:p>
      </dgm:t>
    </dgm:pt>
    <dgm:pt modelId="{1CD9A63F-3879-4740-BF18-7EF0227DBBF1}" type="parTrans" cxnId="{90085588-F6CC-4F10-B5DE-81A3969D2887}">
      <dgm:prSet/>
      <dgm:spPr/>
      <dgm:t>
        <a:bodyPr/>
        <a:lstStyle/>
        <a:p>
          <a:endParaRPr lang="en-US"/>
        </a:p>
      </dgm:t>
    </dgm:pt>
    <dgm:pt modelId="{2819D1C0-933B-4873-89F3-8AF274437106}" type="sibTrans" cxnId="{90085588-F6CC-4F10-B5DE-81A3969D2887}">
      <dgm:prSet/>
      <dgm:spPr/>
      <dgm:t>
        <a:bodyPr/>
        <a:lstStyle/>
        <a:p>
          <a:endParaRPr lang="en-US"/>
        </a:p>
      </dgm:t>
    </dgm:pt>
    <dgm:pt modelId="{B494D63B-CB32-442A-803B-33EE280B630B}">
      <dgm:prSet/>
      <dgm:spPr/>
      <dgm:t>
        <a:bodyPr/>
        <a:lstStyle/>
        <a:p>
          <a:r>
            <a:rPr lang="de-DE" b="0" dirty="0"/>
            <a:t>Kontinuierlicher Dialog mit Lernenden</a:t>
          </a:r>
          <a:endParaRPr lang="en-US" dirty="0"/>
        </a:p>
      </dgm:t>
    </dgm:pt>
    <dgm:pt modelId="{D4579EDB-0066-4619-A8DE-55310225A59C}" type="parTrans" cxnId="{33A5ED75-AAD2-43BD-93A0-CD07555858CE}">
      <dgm:prSet/>
      <dgm:spPr/>
      <dgm:t>
        <a:bodyPr/>
        <a:lstStyle/>
        <a:p>
          <a:endParaRPr lang="en-US"/>
        </a:p>
      </dgm:t>
    </dgm:pt>
    <dgm:pt modelId="{8413FD67-E6DD-480C-A40F-B81B7EF8BA66}" type="sibTrans" cxnId="{33A5ED75-AAD2-43BD-93A0-CD07555858CE}">
      <dgm:prSet/>
      <dgm:spPr/>
      <dgm:t>
        <a:bodyPr/>
        <a:lstStyle/>
        <a:p>
          <a:endParaRPr lang="en-US"/>
        </a:p>
      </dgm:t>
    </dgm:pt>
    <dgm:pt modelId="{042E4B36-5F13-5049-82AD-47E348F701E1}" type="pres">
      <dgm:prSet presAssocID="{336C51FA-945A-4441-9577-17A569B8F604}" presName="linear" presStyleCnt="0">
        <dgm:presLayoutVars>
          <dgm:animLvl val="lvl"/>
          <dgm:resizeHandles val="exact"/>
        </dgm:presLayoutVars>
      </dgm:prSet>
      <dgm:spPr/>
    </dgm:pt>
    <dgm:pt modelId="{E020E2BB-4A14-B54D-B627-943D2D87B73B}" type="pres">
      <dgm:prSet presAssocID="{0B8B8C0A-4F57-4B20-BF59-476B1AB80EA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FF4DD56-5679-584D-A3FC-19B01E1E4DD1}" type="pres">
      <dgm:prSet presAssocID="{C3374C4E-BB97-46D0-9019-D4DAC8C54F45}" presName="spacer" presStyleCnt="0"/>
      <dgm:spPr/>
    </dgm:pt>
    <dgm:pt modelId="{EE3C57A5-FB18-8842-A0E5-17FDF6FFEC8A}" type="pres">
      <dgm:prSet presAssocID="{6C2E732A-C52E-443D-9DF3-D90BBA92A47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EB20A26-39BE-DC48-8368-72CBA29E2A30}" type="pres">
      <dgm:prSet presAssocID="{87501352-23AF-4E40-ADB2-534C9D98A8F2}" presName="spacer" presStyleCnt="0"/>
      <dgm:spPr/>
    </dgm:pt>
    <dgm:pt modelId="{A9D4B448-AB59-F849-899A-44B9CC26971D}" type="pres">
      <dgm:prSet presAssocID="{988B3032-20D8-409B-A4F1-582FD00638E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CF92F73-23F1-2E4A-A01D-968CE5865E59}" type="pres">
      <dgm:prSet presAssocID="{2819D1C0-933B-4873-89F3-8AF274437106}" presName="spacer" presStyleCnt="0"/>
      <dgm:spPr/>
    </dgm:pt>
    <dgm:pt modelId="{339AD732-94A2-6842-BE37-E465D6542450}" type="pres">
      <dgm:prSet presAssocID="{B494D63B-CB32-442A-803B-33EE280B630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A453321C-A459-D94A-8CC0-6AAE1F133207}" type="presOf" srcId="{336C51FA-945A-4441-9577-17A569B8F604}" destId="{042E4B36-5F13-5049-82AD-47E348F701E1}" srcOrd="0" destOrd="0" presId="urn:microsoft.com/office/officeart/2005/8/layout/vList2"/>
    <dgm:cxn modelId="{A620002C-1D22-47C3-A7D6-EEEC880A7CA4}" srcId="{336C51FA-945A-4441-9577-17A569B8F604}" destId="{6C2E732A-C52E-443D-9DF3-D90BBA92A479}" srcOrd="1" destOrd="0" parTransId="{8751B622-7A5D-4957-B85A-F1FFB1BFF9FA}" sibTransId="{87501352-23AF-4E40-ADB2-534C9D98A8F2}"/>
    <dgm:cxn modelId="{117E672F-D112-7545-A741-3666C83AAB0A}" type="presOf" srcId="{6C2E732A-C52E-443D-9DF3-D90BBA92A479}" destId="{EE3C57A5-FB18-8842-A0E5-17FDF6FFEC8A}" srcOrd="0" destOrd="0" presId="urn:microsoft.com/office/officeart/2005/8/layout/vList2"/>
    <dgm:cxn modelId="{992FB43A-D030-4A4D-B639-3D5A220F3D39}" type="presOf" srcId="{988B3032-20D8-409B-A4F1-582FD00638EA}" destId="{A9D4B448-AB59-F849-899A-44B9CC26971D}" srcOrd="0" destOrd="0" presId="urn:microsoft.com/office/officeart/2005/8/layout/vList2"/>
    <dgm:cxn modelId="{33A5ED75-AAD2-43BD-93A0-CD07555858CE}" srcId="{336C51FA-945A-4441-9577-17A569B8F604}" destId="{B494D63B-CB32-442A-803B-33EE280B630B}" srcOrd="3" destOrd="0" parTransId="{D4579EDB-0066-4619-A8DE-55310225A59C}" sibTransId="{8413FD67-E6DD-480C-A40F-B81B7EF8BA66}"/>
    <dgm:cxn modelId="{90085588-F6CC-4F10-B5DE-81A3969D2887}" srcId="{336C51FA-945A-4441-9577-17A569B8F604}" destId="{988B3032-20D8-409B-A4F1-582FD00638EA}" srcOrd="2" destOrd="0" parTransId="{1CD9A63F-3879-4740-BF18-7EF0227DBBF1}" sibTransId="{2819D1C0-933B-4873-89F3-8AF274437106}"/>
    <dgm:cxn modelId="{3DC7FEA3-AA79-5E49-8E8C-F0C8792D9EEE}" type="presOf" srcId="{B494D63B-CB32-442A-803B-33EE280B630B}" destId="{339AD732-94A2-6842-BE37-E465D6542450}" srcOrd="0" destOrd="0" presId="urn:microsoft.com/office/officeart/2005/8/layout/vList2"/>
    <dgm:cxn modelId="{9C3DC9C2-7A9B-49DA-9ADB-19240D15C536}" srcId="{336C51FA-945A-4441-9577-17A569B8F604}" destId="{0B8B8C0A-4F57-4B20-BF59-476B1AB80EA8}" srcOrd="0" destOrd="0" parTransId="{8910B3A7-0217-44D5-BCCF-C4AC115C20C0}" sibTransId="{C3374C4E-BB97-46D0-9019-D4DAC8C54F45}"/>
    <dgm:cxn modelId="{C78B6DC8-4A5C-6046-A5FA-91623D5AC53A}" type="presOf" srcId="{0B8B8C0A-4F57-4B20-BF59-476B1AB80EA8}" destId="{E020E2BB-4A14-B54D-B627-943D2D87B73B}" srcOrd="0" destOrd="0" presId="urn:microsoft.com/office/officeart/2005/8/layout/vList2"/>
    <dgm:cxn modelId="{094F7DA1-519B-F647-B41E-81ACBAF07F55}" type="presParOf" srcId="{042E4B36-5F13-5049-82AD-47E348F701E1}" destId="{E020E2BB-4A14-B54D-B627-943D2D87B73B}" srcOrd="0" destOrd="0" presId="urn:microsoft.com/office/officeart/2005/8/layout/vList2"/>
    <dgm:cxn modelId="{E8A71335-39A3-D04A-83C7-6D6D9E1DEED5}" type="presParOf" srcId="{042E4B36-5F13-5049-82AD-47E348F701E1}" destId="{9FF4DD56-5679-584D-A3FC-19B01E1E4DD1}" srcOrd="1" destOrd="0" presId="urn:microsoft.com/office/officeart/2005/8/layout/vList2"/>
    <dgm:cxn modelId="{380CD562-5A02-B04D-AE6A-5B4AA35B0F36}" type="presParOf" srcId="{042E4B36-5F13-5049-82AD-47E348F701E1}" destId="{EE3C57A5-FB18-8842-A0E5-17FDF6FFEC8A}" srcOrd="2" destOrd="0" presId="urn:microsoft.com/office/officeart/2005/8/layout/vList2"/>
    <dgm:cxn modelId="{CE3A23A8-B81F-AA4B-AE25-779B03F3A5AF}" type="presParOf" srcId="{042E4B36-5F13-5049-82AD-47E348F701E1}" destId="{DEB20A26-39BE-DC48-8368-72CBA29E2A30}" srcOrd="3" destOrd="0" presId="urn:microsoft.com/office/officeart/2005/8/layout/vList2"/>
    <dgm:cxn modelId="{2E7309CF-EDAC-5342-9767-317B1406A618}" type="presParOf" srcId="{042E4B36-5F13-5049-82AD-47E348F701E1}" destId="{A9D4B448-AB59-F849-899A-44B9CC26971D}" srcOrd="4" destOrd="0" presId="urn:microsoft.com/office/officeart/2005/8/layout/vList2"/>
    <dgm:cxn modelId="{2050B8BA-322F-2246-A308-002D1BF04535}" type="presParOf" srcId="{042E4B36-5F13-5049-82AD-47E348F701E1}" destId="{5CF92F73-23F1-2E4A-A01D-968CE5865E59}" srcOrd="5" destOrd="0" presId="urn:microsoft.com/office/officeart/2005/8/layout/vList2"/>
    <dgm:cxn modelId="{265940FB-83BE-2140-8735-59F03F68942D}" type="presParOf" srcId="{042E4B36-5F13-5049-82AD-47E348F701E1}" destId="{339AD732-94A2-6842-BE37-E465D654245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85165D-39FE-419E-A6A4-35D57DC4D88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C69B13C-45ED-4EE6-A061-C42C331E74C5}">
      <dgm:prSet/>
      <dgm:spPr/>
      <dgm:t>
        <a:bodyPr/>
        <a:lstStyle/>
        <a:p>
          <a:r>
            <a:rPr lang="de-DE" b="0"/>
            <a:t>Feste Bildschirmzeiten</a:t>
          </a:r>
          <a:endParaRPr lang="en-US"/>
        </a:p>
      </dgm:t>
    </dgm:pt>
    <dgm:pt modelId="{66CE08B1-BCDC-4AAC-B17A-186D24295EAB}" type="parTrans" cxnId="{61D7AA63-039D-408F-9B96-2E89FAAFB0D4}">
      <dgm:prSet/>
      <dgm:spPr/>
      <dgm:t>
        <a:bodyPr/>
        <a:lstStyle/>
        <a:p>
          <a:endParaRPr lang="en-US"/>
        </a:p>
      </dgm:t>
    </dgm:pt>
    <dgm:pt modelId="{82D0F814-FC6A-4F8E-BDF1-F0D710AEFA4A}" type="sibTrans" cxnId="{61D7AA63-039D-408F-9B96-2E89FAAFB0D4}">
      <dgm:prSet/>
      <dgm:spPr/>
      <dgm:t>
        <a:bodyPr/>
        <a:lstStyle/>
        <a:p>
          <a:endParaRPr lang="en-US"/>
        </a:p>
      </dgm:t>
    </dgm:pt>
    <dgm:pt modelId="{5A39CA15-B96B-49A5-BF35-F8669E7E6C24}">
      <dgm:prSet/>
      <dgm:spPr/>
      <dgm:t>
        <a:bodyPr/>
        <a:lstStyle/>
        <a:p>
          <a:r>
            <a:rPr lang="de-DE" b="0"/>
            <a:t>Klare Arbeits- und Auszeiten des Tablets </a:t>
          </a:r>
          <a:endParaRPr lang="en-US"/>
        </a:p>
      </dgm:t>
    </dgm:pt>
    <dgm:pt modelId="{E697AD7D-F5FA-4ED4-9441-86CC86597218}" type="parTrans" cxnId="{AAB8897B-15FF-42E2-9460-CF68D59476F9}">
      <dgm:prSet/>
      <dgm:spPr/>
      <dgm:t>
        <a:bodyPr/>
        <a:lstStyle/>
        <a:p>
          <a:endParaRPr lang="en-US"/>
        </a:p>
      </dgm:t>
    </dgm:pt>
    <dgm:pt modelId="{43EE2AAB-FF10-46F7-B4EE-0D2F30F44984}" type="sibTrans" cxnId="{AAB8897B-15FF-42E2-9460-CF68D59476F9}">
      <dgm:prSet/>
      <dgm:spPr/>
      <dgm:t>
        <a:bodyPr/>
        <a:lstStyle/>
        <a:p>
          <a:endParaRPr lang="en-US"/>
        </a:p>
      </dgm:t>
    </dgm:pt>
    <dgm:pt modelId="{1E6629E2-26A6-4ADE-800E-02EC219ECB8F}">
      <dgm:prSet/>
      <dgm:spPr/>
      <dgm:t>
        <a:bodyPr/>
        <a:lstStyle/>
        <a:p>
          <a:r>
            <a:rPr lang="de-DE" dirty="0"/>
            <a:t>Kontinuierlicher Dialog mit Kindern</a:t>
          </a:r>
          <a:endParaRPr lang="en-US" dirty="0"/>
        </a:p>
      </dgm:t>
    </dgm:pt>
    <dgm:pt modelId="{2697D371-CAFF-4D72-8ED4-F4F9DDEDA694}" type="parTrans" cxnId="{F46374B5-B1B6-4BD3-8CDA-F3980CC053C6}">
      <dgm:prSet/>
      <dgm:spPr/>
      <dgm:t>
        <a:bodyPr/>
        <a:lstStyle/>
        <a:p>
          <a:endParaRPr lang="en-US"/>
        </a:p>
      </dgm:t>
    </dgm:pt>
    <dgm:pt modelId="{4A3DB151-E87D-425C-ABED-C1B6F20EAA82}" type="sibTrans" cxnId="{F46374B5-B1B6-4BD3-8CDA-F3980CC053C6}">
      <dgm:prSet/>
      <dgm:spPr/>
      <dgm:t>
        <a:bodyPr/>
        <a:lstStyle/>
        <a:p>
          <a:endParaRPr lang="en-US"/>
        </a:p>
      </dgm:t>
    </dgm:pt>
    <dgm:pt modelId="{F6343375-EB52-4B16-9291-6FBE32328B47}">
      <dgm:prSet/>
      <dgm:spPr/>
      <dgm:t>
        <a:bodyPr/>
        <a:lstStyle/>
        <a:p>
          <a:r>
            <a:rPr lang="de-DE"/>
            <a:t>Ständige Begleitung</a:t>
          </a:r>
          <a:endParaRPr lang="en-US"/>
        </a:p>
      </dgm:t>
    </dgm:pt>
    <dgm:pt modelId="{2F23E7C4-8C5D-42BE-9F3A-D721DB8B0352}" type="parTrans" cxnId="{96608341-C56C-4E01-9FA3-18BD1A1A5EEF}">
      <dgm:prSet/>
      <dgm:spPr/>
      <dgm:t>
        <a:bodyPr/>
        <a:lstStyle/>
        <a:p>
          <a:endParaRPr lang="en-US"/>
        </a:p>
      </dgm:t>
    </dgm:pt>
    <dgm:pt modelId="{A448B183-370C-4AC8-9234-D6213F4401F6}" type="sibTrans" cxnId="{96608341-C56C-4E01-9FA3-18BD1A1A5EEF}">
      <dgm:prSet/>
      <dgm:spPr/>
      <dgm:t>
        <a:bodyPr/>
        <a:lstStyle/>
        <a:p>
          <a:endParaRPr lang="en-US"/>
        </a:p>
      </dgm:t>
    </dgm:pt>
    <dgm:pt modelId="{7207C17B-F706-41E9-910F-4BE4C273E9A8}">
      <dgm:prSet/>
      <dgm:spPr/>
      <dgm:t>
        <a:bodyPr/>
        <a:lstStyle/>
        <a:p>
          <a:r>
            <a:rPr lang="de-DE"/>
            <a:t>Hilfestellungen bei Ordnerstrukturen</a:t>
          </a:r>
          <a:endParaRPr lang="en-US"/>
        </a:p>
      </dgm:t>
    </dgm:pt>
    <dgm:pt modelId="{181D8C1B-E869-4071-8742-7A964B5344B3}" type="parTrans" cxnId="{732F8846-95BF-4761-AFF9-ED264D084BF8}">
      <dgm:prSet/>
      <dgm:spPr/>
      <dgm:t>
        <a:bodyPr/>
        <a:lstStyle/>
        <a:p>
          <a:endParaRPr lang="en-US"/>
        </a:p>
      </dgm:t>
    </dgm:pt>
    <dgm:pt modelId="{6FC93B4B-A6A8-49E8-AA89-9AD9CB73561C}" type="sibTrans" cxnId="{732F8846-95BF-4761-AFF9-ED264D084BF8}">
      <dgm:prSet/>
      <dgm:spPr/>
      <dgm:t>
        <a:bodyPr/>
        <a:lstStyle/>
        <a:p>
          <a:endParaRPr lang="en-US"/>
        </a:p>
      </dgm:t>
    </dgm:pt>
    <dgm:pt modelId="{ABACF1CD-F0C2-4657-AB77-70FB6268B537}">
      <dgm:prSet/>
      <dgm:spPr/>
      <dgm:t>
        <a:bodyPr/>
        <a:lstStyle/>
        <a:p>
          <a:r>
            <a:rPr lang="de-DE"/>
            <a:t>Gemeinsame Nutzungsregeln erstellen</a:t>
          </a:r>
          <a:endParaRPr lang="en-US"/>
        </a:p>
      </dgm:t>
    </dgm:pt>
    <dgm:pt modelId="{18534F99-BDEA-4B67-A5B8-7798F436729F}" type="parTrans" cxnId="{A25FF82C-6890-4B5B-BD13-94C016A29CC8}">
      <dgm:prSet/>
      <dgm:spPr/>
      <dgm:t>
        <a:bodyPr/>
        <a:lstStyle/>
        <a:p>
          <a:endParaRPr lang="en-US"/>
        </a:p>
      </dgm:t>
    </dgm:pt>
    <dgm:pt modelId="{7878C577-3358-4E02-8163-5E00683CEF50}" type="sibTrans" cxnId="{A25FF82C-6890-4B5B-BD13-94C016A29CC8}">
      <dgm:prSet/>
      <dgm:spPr/>
      <dgm:t>
        <a:bodyPr/>
        <a:lstStyle/>
        <a:p>
          <a:endParaRPr lang="en-US"/>
        </a:p>
      </dgm:t>
    </dgm:pt>
    <dgm:pt modelId="{8367887B-724D-014A-81F4-BBB22E63A75E}" type="pres">
      <dgm:prSet presAssocID="{8F85165D-39FE-419E-A6A4-35D57DC4D885}" presName="linear" presStyleCnt="0">
        <dgm:presLayoutVars>
          <dgm:animLvl val="lvl"/>
          <dgm:resizeHandles val="exact"/>
        </dgm:presLayoutVars>
      </dgm:prSet>
      <dgm:spPr/>
    </dgm:pt>
    <dgm:pt modelId="{4EB57E41-8E15-B84A-85BA-E928FF3C022F}" type="pres">
      <dgm:prSet presAssocID="{0C69B13C-45ED-4EE6-A061-C42C331E74C5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2432AC19-C8AB-604F-887E-D68AFFD3AA2C}" type="pres">
      <dgm:prSet presAssocID="{82D0F814-FC6A-4F8E-BDF1-F0D710AEFA4A}" presName="spacer" presStyleCnt="0"/>
      <dgm:spPr/>
    </dgm:pt>
    <dgm:pt modelId="{E4DE8161-F6DD-B944-AC53-884CA1701865}" type="pres">
      <dgm:prSet presAssocID="{5A39CA15-B96B-49A5-BF35-F8669E7E6C24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B981779A-F24B-FC44-BC5A-68B62213BF1F}" type="pres">
      <dgm:prSet presAssocID="{43EE2AAB-FF10-46F7-B4EE-0D2F30F44984}" presName="spacer" presStyleCnt="0"/>
      <dgm:spPr/>
    </dgm:pt>
    <dgm:pt modelId="{8B681ADA-4DFC-1746-9493-D9C1F6E7B56A}" type="pres">
      <dgm:prSet presAssocID="{1E6629E2-26A6-4ADE-800E-02EC219ECB8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AC50878A-8057-8D46-A04C-504BE4D91A03}" type="pres">
      <dgm:prSet presAssocID="{4A3DB151-E87D-425C-ABED-C1B6F20EAA82}" presName="spacer" presStyleCnt="0"/>
      <dgm:spPr/>
    </dgm:pt>
    <dgm:pt modelId="{BF564146-A6DE-DD40-A47A-061DBAB6EEF6}" type="pres">
      <dgm:prSet presAssocID="{F6343375-EB52-4B16-9291-6FBE32328B4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D4A08A2E-849A-CF46-9AD4-AFF95A233DB7}" type="pres">
      <dgm:prSet presAssocID="{A448B183-370C-4AC8-9234-D6213F4401F6}" presName="spacer" presStyleCnt="0"/>
      <dgm:spPr/>
    </dgm:pt>
    <dgm:pt modelId="{1DC07E1D-5DE7-D04F-92E5-8DE605F6E687}" type="pres">
      <dgm:prSet presAssocID="{7207C17B-F706-41E9-910F-4BE4C273E9A8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5A439BC7-2FDF-A543-863B-30ECA4297831}" type="pres">
      <dgm:prSet presAssocID="{6FC93B4B-A6A8-49E8-AA89-9AD9CB73561C}" presName="spacer" presStyleCnt="0"/>
      <dgm:spPr/>
    </dgm:pt>
    <dgm:pt modelId="{F1385770-A80D-594D-BB58-2A41CF295913}" type="pres">
      <dgm:prSet presAssocID="{ABACF1CD-F0C2-4657-AB77-70FB6268B537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A25FF82C-6890-4B5B-BD13-94C016A29CC8}" srcId="{8F85165D-39FE-419E-A6A4-35D57DC4D885}" destId="{ABACF1CD-F0C2-4657-AB77-70FB6268B537}" srcOrd="5" destOrd="0" parTransId="{18534F99-BDEA-4B67-A5B8-7798F436729F}" sibTransId="{7878C577-3358-4E02-8163-5E00683CEF50}"/>
    <dgm:cxn modelId="{96608341-C56C-4E01-9FA3-18BD1A1A5EEF}" srcId="{8F85165D-39FE-419E-A6A4-35D57DC4D885}" destId="{F6343375-EB52-4B16-9291-6FBE32328B47}" srcOrd="3" destOrd="0" parTransId="{2F23E7C4-8C5D-42BE-9F3A-D721DB8B0352}" sibTransId="{A448B183-370C-4AC8-9234-D6213F4401F6}"/>
    <dgm:cxn modelId="{61D7AA63-039D-408F-9B96-2E89FAAFB0D4}" srcId="{8F85165D-39FE-419E-A6A4-35D57DC4D885}" destId="{0C69B13C-45ED-4EE6-A061-C42C331E74C5}" srcOrd="0" destOrd="0" parTransId="{66CE08B1-BCDC-4AAC-B17A-186D24295EAB}" sibTransId="{82D0F814-FC6A-4F8E-BDF1-F0D710AEFA4A}"/>
    <dgm:cxn modelId="{732F8846-95BF-4761-AFF9-ED264D084BF8}" srcId="{8F85165D-39FE-419E-A6A4-35D57DC4D885}" destId="{7207C17B-F706-41E9-910F-4BE4C273E9A8}" srcOrd="4" destOrd="0" parTransId="{181D8C1B-E869-4071-8742-7A964B5344B3}" sibTransId="{6FC93B4B-A6A8-49E8-AA89-9AD9CB73561C}"/>
    <dgm:cxn modelId="{3D175D67-E608-5046-830F-CE496B0BEF80}" type="presOf" srcId="{5A39CA15-B96B-49A5-BF35-F8669E7E6C24}" destId="{E4DE8161-F6DD-B944-AC53-884CA1701865}" srcOrd="0" destOrd="0" presId="urn:microsoft.com/office/officeart/2005/8/layout/vList2"/>
    <dgm:cxn modelId="{CAAC844F-0893-BF47-8D3A-BB7F41DA195A}" type="presOf" srcId="{ABACF1CD-F0C2-4657-AB77-70FB6268B537}" destId="{F1385770-A80D-594D-BB58-2A41CF295913}" srcOrd="0" destOrd="0" presId="urn:microsoft.com/office/officeart/2005/8/layout/vList2"/>
    <dgm:cxn modelId="{59CDF452-5630-3C4E-86BA-01B540E72BD2}" type="presOf" srcId="{7207C17B-F706-41E9-910F-4BE4C273E9A8}" destId="{1DC07E1D-5DE7-D04F-92E5-8DE605F6E687}" srcOrd="0" destOrd="0" presId="urn:microsoft.com/office/officeart/2005/8/layout/vList2"/>
    <dgm:cxn modelId="{AAB8897B-15FF-42E2-9460-CF68D59476F9}" srcId="{8F85165D-39FE-419E-A6A4-35D57DC4D885}" destId="{5A39CA15-B96B-49A5-BF35-F8669E7E6C24}" srcOrd="1" destOrd="0" parTransId="{E697AD7D-F5FA-4ED4-9441-86CC86597218}" sibTransId="{43EE2AAB-FF10-46F7-B4EE-0D2F30F44984}"/>
    <dgm:cxn modelId="{EB92438A-107A-C44C-B53C-6F8B0F361C0D}" type="presOf" srcId="{F6343375-EB52-4B16-9291-6FBE32328B47}" destId="{BF564146-A6DE-DD40-A47A-061DBAB6EEF6}" srcOrd="0" destOrd="0" presId="urn:microsoft.com/office/officeart/2005/8/layout/vList2"/>
    <dgm:cxn modelId="{A2CEF592-0CCD-D24D-91BF-C207F1555A3D}" type="presOf" srcId="{0C69B13C-45ED-4EE6-A061-C42C331E74C5}" destId="{4EB57E41-8E15-B84A-85BA-E928FF3C022F}" srcOrd="0" destOrd="0" presId="urn:microsoft.com/office/officeart/2005/8/layout/vList2"/>
    <dgm:cxn modelId="{82CB93AC-D2FD-6248-A8C0-64C87AEDE076}" type="presOf" srcId="{1E6629E2-26A6-4ADE-800E-02EC219ECB8F}" destId="{8B681ADA-4DFC-1746-9493-D9C1F6E7B56A}" srcOrd="0" destOrd="0" presId="urn:microsoft.com/office/officeart/2005/8/layout/vList2"/>
    <dgm:cxn modelId="{F46374B5-B1B6-4BD3-8CDA-F3980CC053C6}" srcId="{8F85165D-39FE-419E-A6A4-35D57DC4D885}" destId="{1E6629E2-26A6-4ADE-800E-02EC219ECB8F}" srcOrd="2" destOrd="0" parTransId="{2697D371-CAFF-4D72-8ED4-F4F9DDEDA694}" sibTransId="{4A3DB151-E87D-425C-ABED-C1B6F20EAA82}"/>
    <dgm:cxn modelId="{3A7F2BD7-78C6-EF45-9774-6C013E3A2763}" type="presOf" srcId="{8F85165D-39FE-419E-A6A4-35D57DC4D885}" destId="{8367887B-724D-014A-81F4-BBB22E63A75E}" srcOrd="0" destOrd="0" presId="urn:microsoft.com/office/officeart/2005/8/layout/vList2"/>
    <dgm:cxn modelId="{437E8ED5-175E-2A4B-B727-974097932C37}" type="presParOf" srcId="{8367887B-724D-014A-81F4-BBB22E63A75E}" destId="{4EB57E41-8E15-B84A-85BA-E928FF3C022F}" srcOrd="0" destOrd="0" presId="urn:microsoft.com/office/officeart/2005/8/layout/vList2"/>
    <dgm:cxn modelId="{26523208-2904-2A46-B719-09D6BEE2BBAD}" type="presParOf" srcId="{8367887B-724D-014A-81F4-BBB22E63A75E}" destId="{2432AC19-C8AB-604F-887E-D68AFFD3AA2C}" srcOrd="1" destOrd="0" presId="urn:microsoft.com/office/officeart/2005/8/layout/vList2"/>
    <dgm:cxn modelId="{8C316D9D-6AB3-504D-A28F-20B37DC19700}" type="presParOf" srcId="{8367887B-724D-014A-81F4-BBB22E63A75E}" destId="{E4DE8161-F6DD-B944-AC53-884CA1701865}" srcOrd="2" destOrd="0" presId="urn:microsoft.com/office/officeart/2005/8/layout/vList2"/>
    <dgm:cxn modelId="{0DA75317-D3AF-1C44-B4FD-8A55069AF213}" type="presParOf" srcId="{8367887B-724D-014A-81F4-BBB22E63A75E}" destId="{B981779A-F24B-FC44-BC5A-68B62213BF1F}" srcOrd="3" destOrd="0" presId="urn:microsoft.com/office/officeart/2005/8/layout/vList2"/>
    <dgm:cxn modelId="{5D7D9F66-B3C9-A642-A18A-8E2FB3A13507}" type="presParOf" srcId="{8367887B-724D-014A-81F4-BBB22E63A75E}" destId="{8B681ADA-4DFC-1746-9493-D9C1F6E7B56A}" srcOrd="4" destOrd="0" presId="urn:microsoft.com/office/officeart/2005/8/layout/vList2"/>
    <dgm:cxn modelId="{40F31510-5F6A-4F44-A3B8-38814E6140C7}" type="presParOf" srcId="{8367887B-724D-014A-81F4-BBB22E63A75E}" destId="{AC50878A-8057-8D46-A04C-504BE4D91A03}" srcOrd="5" destOrd="0" presId="urn:microsoft.com/office/officeart/2005/8/layout/vList2"/>
    <dgm:cxn modelId="{43A5F666-85D3-504E-873F-54771DE8504B}" type="presParOf" srcId="{8367887B-724D-014A-81F4-BBB22E63A75E}" destId="{BF564146-A6DE-DD40-A47A-061DBAB6EEF6}" srcOrd="6" destOrd="0" presId="urn:microsoft.com/office/officeart/2005/8/layout/vList2"/>
    <dgm:cxn modelId="{FAD3464C-660A-604E-80BD-430A38DCD080}" type="presParOf" srcId="{8367887B-724D-014A-81F4-BBB22E63A75E}" destId="{D4A08A2E-849A-CF46-9AD4-AFF95A233DB7}" srcOrd="7" destOrd="0" presId="urn:microsoft.com/office/officeart/2005/8/layout/vList2"/>
    <dgm:cxn modelId="{5974B7E7-09EB-0E47-BC52-6FD26F7DDE88}" type="presParOf" srcId="{8367887B-724D-014A-81F4-BBB22E63A75E}" destId="{1DC07E1D-5DE7-D04F-92E5-8DE605F6E687}" srcOrd="8" destOrd="0" presId="urn:microsoft.com/office/officeart/2005/8/layout/vList2"/>
    <dgm:cxn modelId="{3102B94E-3985-2D48-A59A-B01F3E2598C5}" type="presParOf" srcId="{8367887B-724D-014A-81F4-BBB22E63A75E}" destId="{5A439BC7-2FDF-A543-863B-30ECA4297831}" srcOrd="9" destOrd="0" presId="urn:microsoft.com/office/officeart/2005/8/layout/vList2"/>
    <dgm:cxn modelId="{98DDC720-50CF-4747-B8DD-E886FEA89AE7}" type="presParOf" srcId="{8367887B-724D-014A-81F4-BBB22E63A75E}" destId="{F1385770-A80D-594D-BB58-2A41CF295913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8F5706F-AFB7-4015-8A3E-186DD73E24C7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DB5FFFE-4A2A-4C99-AAF2-D3A018C42F38}">
      <dgm:prSet/>
      <dgm:spPr/>
      <dgm:t>
        <a:bodyPr/>
        <a:lstStyle/>
        <a:p>
          <a:pPr>
            <a:lnSpc>
              <a:spcPct val="100000"/>
            </a:lnSpc>
          </a:pPr>
          <a:r>
            <a:rPr lang="de-DE" dirty="0"/>
            <a:t>Lernen mit digitalen Medien, Medien in der Familie, </a:t>
          </a:r>
          <a:r>
            <a:rPr lang="de-DE" dirty="0" err="1"/>
            <a:t>Social</a:t>
          </a:r>
          <a:r>
            <a:rPr lang="de-DE" dirty="0"/>
            <a:t> Media, Verletzendes Online-Handeln</a:t>
          </a:r>
          <a:endParaRPr lang="en-US" dirty="0"/>
        </a:p>
      </dgm:t>
    </dgm:pt>
    <dgm:pt modelId="{8E8B888A-69B1-45BB-840F-35377B92E3BB}" type="parTrans" cxnId="{49C70004-F956-408A-8AB4-B103A486A9E3}">
      <dgm:prSet/>
      <dgm:spPr/>
      <dgm:t>
        <a:bodyPr/>
        <a:lstStyle/>
        <a:p>
          <a:endParaRPr lang="en-US"/>
        </a:p>
      </dgm:t>
    </dgm:pt>
    <dgm:pt modelId="{8D8B1E9A-3305-450E-92C1-C6A69FBF8806}" type="sibTrans" cxnId="{49C70004-F956-408A-8AB4-B103A486A9E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959C74C-E947-47C1-B0C5-9430DFA1FBA9}">
      <dgm:prSet/>
      <dgm:spPr/>
      <dgm:t>
        <a:bodyPr/>
        <a:lstStyle/>
        <a:p>
          <a:pPr>
            <a:lnSpc>
              <a:spcPct val="100000"/>
            </a:lnSpc>
          </a:pPr>
          <a:r>
            <a:rPr lang="de-DE" dirty="0"/>
            <a:t>Vernetzte Welt – Vernetzte Medienerziehung</a:t>
          </a:r>
          <a:endParaRPr lang="en-US" dirty="0"/>
        </a:p>
      </dgm:t>
    </dgm:pt>
    <dgm:pt modelId="{C1729474-34B6-4EA4-A120-4BE2E3468C65}" type="parTrans" cxnId="{791F8F9D-1A09-4AD6-9B21-ACD871387ECE}">
      <dgm:prSet/>
      <dgm:spPr/>
      <dgm:t>
        <a:bodyPr/>
        <a:lstStyle/>
        <a:p>
          <a:endParaRPr lang="en-US"/>
        </a:p>
      </dgm:t>
    </dgm:pt>
    <dgm:pt modelId="{85946A89-9B79-4812-9C50-522D201B0C53}" type="sibTrans" cxnId="{791F8F9D-1A09-4AD6-9B21-ACD871387EC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CB1D867D-3279-450A-BF8D-F7DA9A991E09}">
      <dgm:prSet/>
      <dgm:spPr/>
      <dgm:t>
        <a:bodyPr/>
        <a:lstStyle/>
        <a:p>
          <a:pPr>
            <a:lnSpc>
              <a:spcPct val="100000"/>
            </a:lnSpc>
          </a:pPr>
          <a:r>
            <a:rPr lang="de-DE"/>
            <a:t>Broschüren der Stiftung Medienpädagogik</a:t>
          </a:r>
          <a:endParaRPr lang="en-US"/>
        </a:p>
      </dgm:t>
    </dgm:pt>
    <dgm:pt modelId="{9BEAE7F9-2965-4F8B-A6B7-49EFCF69919B}" type="parTrans" cxnId="{746D71B8-89CD-42CE-B168-536B690E0F9F}">
      <dgm:prSet/>
      <dgm:spPr/>
      <dgm:t>
        <a:bodyPr/>
        <a:lstStyle/>
        <a:p>
          <a:endParaRPr lang="en-US"/>
        </a:p>
      </dgm:t>
    </dgm:pt>
    <dgm:pt modelId="{CA7E7693-8360-41C3-99FD-FC730EF1804A}" type="sibTrans" cxnId="{746D71B8-89CD-42CE-B168-536B690E0F9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A58183E-B3D1-4607-94C4-F2181958AD3B}">
      <dgm:prSet/>
      <dgm:spPr/>
      <dgm:t>
        <a:bodyPr/>
        <a:lstStyle/>
        <a:p>
          <a:pPr>
            <a:lnSpc>
              <a:spcPct val="100000"/>
            </a:lnSpc>
          </a:pPr>
          <a:r>
            <a:rPr lang="de-DE" dirty="0"/>
            <a:t>Informationen zum Umgang mit dem Gerät zuhause </a:t>
          </a:r>
          <a:r>
            <a:rPr lang="de-DE"/>
            <a:t>im ISB-Elternmagazin</a:t>
          </a:r>
          <a:endParaRPr lang="en-US" dirty="0"/>
        </a:p>
      </dgm:t>
    </dgm:pt>
    <dgm:pt modelId="{37F7B467-5F72-4CC1-9DBE-7499D34A67CA}" type="parTrans" cxnId="{CD67CD32-E636-4C57-BD96-9C9D55856795}">
      <dgm:prSet/>
      <dgm:spPr/>
      <dgm:t>
        <a:bodyPr/>
        <a:lstStyle/>
        <a:p>
          <a:endParaRPr lang="en-US"/>
        </a:p>
      </dgm:t>
    </dgm:pt>
    <dgm:pt modelId="{707F20A9-5BC0-4483-9C0D-F7F75E03E01B}" type="sibTrans" cxnId="{CD67CD32-E636-4C57-BD96-9C9D55856795}">
      <dgm:prSet/>
      <dgm:spPr/>
      <dgm:t>
        <a:bodyPr/>
        <a:lstStyle/>
        <a:p>
          <a:endParaRPr lang="en-US"/>
        </a:p>
      </dgm:t>
    </dgm:pt>
    <dgm:pt modelId="{68869E99-E19C-4FF4-9B43-A167EC5F6A3F}" type="pres">
      <dgm:prSet presAssocID="{38F5706F-AFB7-4015-8A3E-186DD73E24C7}" presName="root" presStyleCnt="0">
        <dgm:presLayoutVars>
          <dgm:dir/>
          <dgm:resizeHandles val="exact"/>
        </dgm:presLayoutVars>
      </dgm:prSet>
      <dgm:spPr/>
    </dgm:pt>
    <dgm:pt modelId="{93889B57-17C3-44BD-A23B-62F1FEB6DCEC}" type="pres">
      <dgm:prSet presAssocID="{38F5706F-AFB7-4015-8A3E-186DD73E24C7}" presName="container" presStyleCnt="0">
        <dgm:presLayoutVars>
          <dgm:dir/>
          <dgm:resizeHandles val="exact"/>
        </dgm:presLayoutVars>
      </dgm:prSet>
      <dgm:spPr/>
    </dgm:pt>
    <dgm:pt modelId="{9169FAEC-1081-4891-8E69-E938A2812A2B}" type="pres">
      <dgm:prSet presAssocID="{8DB5FFFE-4A2A-4C99-AAF2-D3A018C42F38}" presName="compNode" presStyleCnt="0"/>
      <dgm:spPr/>
    </dgm:pt>
    <dgm:pt modelId="{BFA494B2-C287-47A1-8510-B9294112A420}" type="pres">
      <dgm:prSet presAssocID="{8DB5FFFE-4A2A-4C99-AAF2-D3A018C42F38}" presName="iconBgRect" presStyleLbl="bgShp" presStyleIdx="0" presStyleCnt="4"/>
      <dgm:spPr/>
    </dgm:pt>
    <dgm:pt modelId="{F1E913E4-505E-4E64-9C6F-386B499AD351}" type="pres">
      <dgm:prSet presAssocID="{8DB5FFFE-4A2A-4C99-AAF2-D3A018C42F3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mputer">
            <a:hlinkClick xmlns:r="http://schemas.openxmlformats.org/officeDocument/2006/relationships" r:id="rId3"/>
          </dgm14:cNvPr>
        </a:ext>
      </dgm:extLst>
    </dgm:pt>
    <dgm:pt modelId="{3D47CA5A-7815-4523-BD81-6D3F13FF35C4}" type="pres">
      <dgm:prSet presAssocID="{8DB5FFFE-4A2A-4C99-AAF2-D3A018C42F38}" presName="spaceRect" presStyleCnt="0"/>
      <dgm:spPr/>
    </dgm:pt>
    <dgm:pt modelId="{CA1A93B5-7178-4980-9A24-2F5FC05467A0}" type="pres">
      <dgm:prSet presAssocID="{8DB5FFFE-4A2A-4C99-AAF2-D3A018C42F38}" presName="textRect" presStyleLbl="revTx" presStyleIdx="0" presStyleCnt="4">
        <dgm:presLayoutVars>
          <dgm:chMax val="1"/>
          <dgm:chPref val="1"/>
        </dgm:presLayoutVars>
      </dgm:prSet>
      <dgm:spPr/>
    </dgm:pt>
    <dgm:pt modelId="{D6F49D27-617F-4751-94FC-3EC3D306D0CA}" type="pres">
      <dgm:prSet presAssocID="{8D8B1E9A-3305-450E-92C1-C6A69FBF8806}" presName="sibTrans" presStyleLbl="sibTrans2D1" presStyleIdx="0" presStyleCnt="0"/>
      <dgm:spPr/>
    </dgm:pt>
    <dgm:pt modelId="{4646AA1B-EE79-4033-94D3-0E6ACBF6D889}" type="pres">
      <dgm:prSet presAssocID="{7959C74C-E947-47C1-B0C5-9430DFA1FBA9}" presName="compNode" presStyleCnt="0"/>
      <dgm:spPr/>
    </dgm:pt>
    <dgm:pt modelId="{752A09F5-EE63-4A88-9DF4-FACF6EA82E48}" type="pres">
      <dgm:prSet presAssocID="{7959C74C-E947-47C1-B0C5-9430DFA1FBA9}" presName="iconBgRect" presStyleLbl="bgShp" presStyleIdx="1" presStyleCnt="4"/>
      <dgm:spPr/>
    </dgm:pt>
    <dgm:pt modelId="{25130C05-AF01-4BCB-B290-543880521EB2}" type="pres">
      <dgm:prSet presAssocID="{7959C74C-E947-47C1-B0C5-9430DFA1FBA9}" presName="iconRect" presStyleLbl="node1" presStyleIdx="1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Verbindungen">
            <a:hlinkClick xmlns:r="http://schemas.openxmlformats.org/officeDocument/2006/relationships" r:id="rId6"/>
          </dgm14:cNvPr>
        </a:ext>
      </dgm:extLst>
    </dgm:pt>
    <dgm:pt modelId="{E63653EB-F0D1-4C45-AB49-EF563B3A01FF}" type="pres">
      <dgm:prSet presAssocID="{7959C74C-E947-47C1-B0C5-9430DFA1FBA9}" presName="spaceRect" presStyleCnt="0"/>
      <dgm:spPr/>
    </dgm:pt>
    <dgm:pt modelId="{0C339D30-8B3B-48FE-92A1-897619F41590}" type="pres">
      <dgm:prSet presAssocID="{7959C74C-E947-47C1-B0C5-9430DFA1FBA9}" presName="textRect" presStyleLbl="revTx" presStyleIdx="1" presStyleCnt="4">
        <dgm:presLayoutVars>
          <dgm:chMax val="1"/>
          <dgm:chPref val="1"/>
        </dgm:presLayoutVars>
      </dgm:prSet>
      <dgm:spPr/>
    </dgm:pt>
    <dgm:pt modelId="{0CFB66CE-C651-497E-9E72-5897F69ED920}" type="pres">
      <dgm:prSet presAssocID="{85946A89-9B79-4812-9C50-522D201B0C53}" presName="sibTrans" presStyleLbl="sibTrans2D1" presStyleIdx="0" presStyleCnt="0"/>
      <dgm:spPr/>
    </dgm:pt>
    <dgm:pt modelId="{AE63215E-7D06-4912-8A77-4DAE45A3C2BD}" type="pres">
      <dgm:prSet presAssocID="{CB1D867D-3279-450A-BF8D-F7DA9A991E09}" presName="compNode" presStyleCnt="0"/>
      <dgm:spPr/>
    </dgm:pt>
    <dgm:pt modelId="{B2D7123F-5503-467E-B75C-8ED0993572B6}" type="pres">
      <dgm:prSet presAssocID="{CB1D867D-3279-450A-BF8D-F7DA9A991E09}" presName="iconBgRect" presStyleLbl="bgShp" presStyleIdx="2" presStyleCnt="4"/>
      <dgm:spPr/>
    </dgm:pt>
    <dgm:pt modelId="{DE89203D-89BC-40FC-8B10-97F0C345E5E7}" type="pres">
      <dgm:prSet presAssocID="{CB1D867D-3279-450A-BF8D-F7DA9A991E09}" presName="iconRect" presStyleLbl="node1" presStyleIdx="2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kument">
            <a:hlinkClick xmlns:r="http://schemas.openxmlformats.org/officeDocument/2006/relationships" r:id="rId9"/>
          </dgm14:cNvPr>
        </a:ext>
      </dgm:extLst>
    </dgm:pt>
    <dgm:pt modelId="{FCD6CD15-19DF-4D78-91A0-DD3B502D666E}" type="pres">
      <dgm:prSet presAssocID="{CB1D867D-3279-450A-BF8D-F7DA9A991E09}" presName="spaceRect" presStyleCnt="0"/>
      <dgm:spPr/>
    </dgm:pt>
    <dgm:pt modelId="{07751A2F-492C-4355-8EE1-CAEA45809DE1}" type="pres">
      <dgm:prSet presAssocID="{CB1D867D-3279-450A-BF8D-F7DA9A991E09}" presName="textRect" presStyleLbl="revTx" presStyleIdx="2" presStyleCnt="4">
        <dgm:presLayoutVars>
          <dgm:chMax val="1"/>
          <dgm:chPref val="1"/>
        </dgm:presLayoutVars>
      </dgm:prSet>
      <dgm:spPr/>
    </dgm:pt>
    <dgm:pt modelId="{970B0B52-7D6B-49D9-9E69-9A9CA207C1D1}" type="pres">
      <dgm:prSet presAssocID="{CA7E7693-8360-41C3-99FD-FC730EF1804A}" presName="sibTrans" presStyleLbl="sibTrans2D1" presStyleIdx="0" presStyleCnt="0"/>
      <dgm:spPr/>
    </dgm:pt>
    <dgm:pt modelId="{4F455650-95A8-483E-9A8C-BB828F2C736F}" type="pres">
      <dgm:prSet presAssocID="{7A58183E-B3D1-4607-94C4-F2181958AD3B}" presName="compNode" presStyleCnt="0"/>
      <dgm:spPr/>
    </dgm:pt>
    <dgm:pt modelId="{8BFBF1D0-43E7-40BE-B200-50B3325D31E0}" type="pres">
      <dgm:prSet presAssocID="{7A58183E-B3D1-4607-94C4-F2181958AD3B}" presName="iconBgRect" presStyleLbl="bgShp" presStyleIdx="3" presStyleCnt="4"/>
      <dgm:spPr/>
    </dgm:pt>
    <dgm:pt modelId="{003DAE04-F659-4F07-BFC4-74375EFE154C}" type="pres">
      <dgm:prSet presAssocID="{7A58183E-B3D1-4607-94C4-F2181958AD3B}" presName="iconRect" presStyleLbl="node1" presStyleIdx="3" presStyleCnt="4"/>
      <dgm:spPr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rozessor">
            <a:hlinkClick xmlns:r="http://schemas.openxmlformats.org/officeDocument/2006/relationships" r:id="rId12"/>
          </dgm14:cNvPr>
        </a:ext>
      </dgm:extLst>
    </dgm:pt>
    <dgm:pt modelId="{2C01D2EB-3FE9-4D33-A282-E57414B0AFCF}" type="pres">
      <dgm:prSet presAssocID="{7A58183E-B3D1-4607-94C4-F2181958AD3B}" presName="spaceRect" presStyleCnt="0"/>
      <dgm:spPr/>
    </dgm:pt>
    <dgm:pt modelId="{A2C050DB-53CD-4BBF-B39B-D0FA8393349F}" type="pres">
      <dgm:prSet presAssocID="{7A58183E-B3D1-4607-94C4-F2181958AD3B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FC8DF200-FE99-714E-8F17-4B434A4FCAAA}" type="presOf" srcId="{7959C74C-E947-47C1-B0C5-9430DFA1FBA9}" destId="{0C339D30-8B3B-48FE-92A1-897619F41590}" srcOrd="0" destOrd="0" presId="urn:microsoft.com/office/officeart/2018/2/layout/IconCircleList"/>
    <dgm:cxn modelId="{49C70004-F956-408A-8AB4-B103A486A9E3}" srcId="{38F5706F-AFB7-4015-8A3E-186DD73E24C7}" destId="{8DB5FFFE-4A2A-4C99-AAF2-D3A018C42F38}" srcOrd="0" destOrd="0" parTransId="{8E8B888A-69B1-45BB-840F-35377B92E3BB}" sibTransId="{8D8B1E9A-3305-450E-92C1-C6A69FBF8806}"/>
    <dgm:cxn modelId="{EC5CC717-8BCF-084E-8D90-88AD9166047D}" type="presOf" srcId="{7A58183E-B3D1-4607-94C4-F2181958AD3B}" destId="{A2C050DB-53CD-4BBF-B39B-D0FA8393349F}" srcOrd="0" destOrd="0" presId="urn:microsoft.com/office/officeart/2018/2/layout/IconCircleList"/>
    <dgm:cxn modelId="{BF3FD62B-2621-FA48-8E35-46783390E5B8}" type="presOf" srcId="{85946A89-9B79-4812-9C50-522D201B0C53}" destId="{0CFB66CE-C651-497E-9E72-5897F69ED920}" srcOrd="0" destOrd="0" presId="urn:microsoft.com/office/officeart/2018/2/layout/IconCircleList"/>
    <dgm:cxn modelId="{CD67CD32-E636-4C57-BD96-9C9D55856795}" srcId="{38F5706F-AFB7-4015-8A3E-186DD73E24C7}" destId="{7A58183E-B3D1-4607-94C4-F2181958AD3B}" srcOrd="3" destOrd="0" parTransId="{37F7B467-5F72-4CC1-9DBE-7499D34A67CA}" sibTransId="{707F20A9-5BC0-4483-9C0D-F7F75E03E01B}"/>
    <dgm:cxn modelId="{24041C3E-DAF6-B74F-ADE3-AF03CB4075C6}" type="presOf" srcId="{8DB5FFFE-4A2A-4C99-AAF2-D3A018C42F38}" destId="{CA1A93B5-7178-4980-9A24-2F5FC05467A0}" srcOrd="0" destOrd="0" presId="urn:microsoft.com/office/officeart/2018/2/layout/IconCircleList"/>
    <dgm:cxn modelId="{FE791864-F3EA-D642-9987-992D159F457F}" type="presOf" srcId="{38F5706F-AFB7-4015-8A3E-186DD73E24C7}" destId="{68869E99-E19C-4FF4-9B43-A167EC5F6A3F}" srcOrd="0" destOrd="0" presId="urn:microsoft.com/office/officeart/2018/2/layout/IconCircleList"/>
    <dgm:cxn modelId="{E11DCB4D-76E9-0F4D-916A-0DFA911EFFF2}" type="presOf" srcId="{8D8B1E9A-3305-450E-92C1-C6A69FBF8806}" destId="{D6F49D27-617F-4751-94FC-3EC3D306D0CA}" srcOrd="0" destOrd="0" presId="urn:microsoft.com/office/officeart/2018/2/layout/IconCircleList"/>
    <dgm:cxn modelId="{791F8F9D-1A09-4AD6-9B21-ACD871387ECE}" srcId="{38F5706F-AFB7-4015-8A3E-186DD73E24C7}" destId="{7959C74C-E947-47C1-B0C5-9430DFA1FBA9}" srcOrd="1" destOrd="0" parTransId="{C1729474-34B6-4EA4-A120-4BE2E3468C65}" sibTransId="{85946A89-9B79-4812-9C50-522D201B0C53}"/>
    <dgm:cxn modelId="{746D71B8-89CD-42CE-B168-536B690E0F9F}" srcId="{38F5706F-AFB7-4015-8A3E-186DD73E24C7}" destId="{CB1D867D-3279-450A-BF8D-F7DA9A991E09}" srcOrd="2" destOrd="0" parTransId="{9BEAE7F9-2965-4F8B-A6B7-49EFCF69919B}" sibTransId="{CA7E7693-8360-41C3-99FD-FC730EF1804A}"/>
    <dgm:cxn modelId="{3112A9B8-9C58-064D-85A1-697F4CF72BA4}" type="presOf" srcId="{CB1D867D-3279-450A-BF8D-F7DA9A991E09}" destId="{07751A2F-492C-4355-8EE1-CAEA45809DE1}" srcOrd="0" destOrd="0" presId="urn:microsoft.com/office/officeart/2018/2/layout/IconCircleList"/>
    <dgm:cxn modelId="{DDDB6AFF-6C97-0A43-B8B8-D9B855237755}" type="presOf" srcId="{CA7E7693-8360-41C3-99FD-FC730EF1804A}" destId="{970B0B52-7D6B-49D9-9E69-9A9CA207C1D1}" srcOrd="0" destOrd="0" presId="urn:microsoft.com/office/officeart/2018/2/layout/IconCircleList"/>
    <dgm:cxn modelId="{D3AED0D0-DD75-2048-B4D0-BC8B620CA96B}" type="presParOf" srcId="{68869E99-E19C-4FF4-9B43-A167EC5F6A3F}" destId="{93889B57-17C3-44BD-A23B-62F1FEB6DCEC}" srcOrd="0" destOrd="0" presId="urn:microsoft.com/office/officeart/2018/2/layout/IconCircleList"/>
    <dgm:cxn modelId="{C0AD8160-02F2-9441-90C8-99512B0145F0}" type="presParOf" srcId="{93889B57-17C3-44BD-A23B-62F1FEB6DCEC}" destId="{9169FAEC-1081-4891-8E69-E938A2812A2B}" srcOrd="0" destOrd="0" presId="urn:microsoft.com/office/officeart/2018/2/layout/IconCircleList"/>
    <dgm:cxn modelId="{8B4B2D81-D542-A34C-971B-C3259F7EA9A5}" type="presParOf" srcId="{9169FAEC-1081-4891-8E69-E938A2812A2B}" destId="{BFA494B2-C287-47A1-8510-B9294112A420}" srcOrd="0" destOrd="0" presId="urn:microsoft.com/office/officeart/2018/2/layout/IconCircleList"/>
    <dgm:cxn modelId="{9E713748-FB72-F842-8839-BD5DADA01198}" type="presParOf" srcId="{9169FAEC-1081-4891-8E69-E938A2812A2B}" destId="{F1E913E4-505E-4E64-9C6F-386B499AD351}" srcOrd="1" destOrd="0" presId="urn:microsoft.com/office/officeart/2018/2/layout/IconCircleList"/>
    <dgm:cxn modelId="{CC104556-911B-DD42-8F07-00E6CB10824D}" type="presParOf" srcId="{9169FAEC-1081-4891-8E69-E938A2812A2B}" destId="{3D47CA5A-7815-4523-BD81-6D3F13FF35C4}" srcOrd="2" destOrd="0" presId="urn:microsoft.com/office/officeart/2018/2/layout/IconCircleList"/>
    <dgm:cxn modelId="{690533BE-883A-EE47-9AC0-35B2220B85BE}" type="presParOf" srcId="{9169FAEC-1081-4891-8E69-E938A2812A2B}" destId="{CA1A93B5-7178-4980-9A24-2F5FC05467A0}" srcOrd="3" destOrd="0" presId="urn:microsoft.com/office/officeart/2018/2/layout/IconCircleList"/>
    <dgm:cxn modelId="{98C0C490-859B-B146-A185-E8EFFEBC00F0}" type="presParOf" srcId="{93889B57-17C3-44BD-A23B-62F1FEB6DCEC}" destId="{D6F49D27-617F-4751-94FC-3EC3D306D0CA}" srcOrd="1" destOrd="0" presId="urn:microsoft.com/office/officeart/2018/2/layout/IconCircleList"/>
    <dgm:cxn modelId="{73A2088C-A063-304A-84D6-018AF4FB8A43}" type="presParOf" srcId="{93889B57-17C3-44BD-A23B-62F1FEB6DCEC}" destId="{4646AA1B-EE79-4033-94D3-0E6ACBF6D889}" srcOrd="2" destOrd="0" presId="urn:microsoft.com/office/officeart/2018/2/layout/IconCircleList"/>
    <dgm:cxn modelId="{13267C8E-F941-A743-AD6B-556C1542B33F}" type="presParOf" srcId="{4646AA1B-EE79-4033-94D3-0E6ACBF6D889}" destId="{752A09F5-EE63-4A88-9DF4-FACF6EA82E48}" srcOrd="0" destOrd="0" presId="urn:microsoft.com/office/officeart/2018/2/layout/IconCircleList"/>
    <dgm:cxn modelId="{0EB8F906-D1D6-1947-A832-94736CB04F1D}" type="presParOf" srcId="{4646AA1B-EE79-4033-94D3-0E6ACBF6D889}" destId="{25130C05-AF01-4BCB-B290-543880521EB2}" srcOrd="1" destOrd="0" presId="urn:microsoft.com/office/officeart/2018/2/layout/IconCircleList"/>
    <dgm:cxn modelId="{6983E07E-505E-7B45-A98C-6D3D8C57F98E}" type="presParOf" srcId="{4646AA1B-EE79-4033-94D3-0E6ACBF6D889}" destId="{E63653EB-F0D1-4C45-AB49-EF563B3A01FF}" srcOrd="2" destOrd="0" presId="urn:microsoft.com/office/officeart/2018/2/layout/IconCircleList"/>
    <dgm:cxn modelId="{3C863175-96E2-AA4A-A8EE-B3924A5084C5}" type="presParOf" srcId="{4646AA1B-EE79-4033-94D3-0E6ACBF6D889}" destId="{0C339D30-8B3B-48FE-92A1-897619F41590}" srcOrd="3" destOrd="0" presId="urn:microsoft.com/office/officeart/2018/2/layout/IconCircleList"/>
    <dgm:cxn modelId="{4E0C9118-FB71-C642-BC97-D69C151AE35A}" type="presParOf" srcId="{93889B57-17C3-44BD-A23B-62F1FEB6DCEC}" destId="{0CFB66CE-C651-497E-9E72-5897F69ED920}" srcOrd="3" destOrd="0" presId="urn:microsoft.com/office/officeart/2018/2/layout/IconCircleList"/>
    <dgm:cxn modelId="{D79F2FF5-BDCD-0D4F-9290-5351C9C9C459}" type="presParOf" srcId="{93889B57-17C3-44BD-A23B-62F1FEB6DCEC}" destId="{AE63215E-7D06-4912-8A77-4DAE45A3C2BD}" srcOrd="4" destOrd="0" presId="urn:microsoft.com/office/officeart/2018/2/layout/IconCircleList"/>
    <dgm:cxn modelId="{153DF991-1B32-8346-BBC5-C8945506A860}" type="presParOf" srcId="{AE63215E-7D06-4912-8A77-4DAE45A3C2BD}" destId="{B2D7123F-5503-467E-B75C-8ED0993572B6}" srcOrd="0" destOrd="0" presId="urn:microsoft.com/office/officeart/2018/2/layout/IconCircleList"/>
    <dgm:cxn modelId="{933D73D2-3E87-C440-9529-3CA4CB3FEDE9}" type="presParOf" srcId="{AE63215E-7D06-4912-8A77-4DAE45A3C2BD}" destId="{DE89203D-89BC-40FC-8B10-97F0C345E5E7}" srcOrd="1" destOrd="0" presId="urn:microsoft.com/office/officeart/2018/2/layout/IconCircleList"/>
    <dgm:cxn modelId="{354B23FD-A5CB-CA4C-97F1-8AF532C07C5C}" type="presParOf" srcId="{AE63215E-7D06-4912-8A77-4DAE45A3C2BD}" destId="{FCD6CD15-19DF-4D78-91A0-DD3B502D666E}" srcOrd="2" destOrd="0" presId="urn:microsoft.com/office/officeart/2018/2/layout/IconCircleList"/>
    <dgm:cxn modelId="{6D265889-EAE5-4C48-95B1-97A2FDE591EB}" type="presParOf" srcId="{AE63215E-7D06-4912-8A77-4DAE45A3C2BD}" destId="{07751A2F-492C-4355-8EE1-CAEA45809DE1}" srcOrd="3" destOrd="0" presId="urn:microsoft.com/office/officeart/2018/2/layout/IconCircleList"/>
    <dgm:cxn modelId="{873B012A-825D-B049-9358-1707CABE38F0}" type="presParOf" srcId="{93889B57-17C3-44BD-A23B-62F1FEB6DCEC}" destId="{970B0B52-7D6B-49D9-9E69-9A9CA207C1D1}" srcOrd="5" destOrd="0" presId="urn:microsoft.com/office/officeart/2018/2/layout/IconCircleList"/>
    <dgm:cxn modelId="{71DD99B5-818A-D244-BF0A-5313DC7A50C7}" type="presParOf" srcId="{93889B57-17C3-44BD-A23B-62F1FEB6DCEC}" destId="{4F455650-95A8-483E-9A8C-BB828F2C736F}" srcOrd="6" destOrd="0" presId="urn:microsoft.com/office/officeart/2018/2/layout/IconCircleList"/>
    <dgm:cxn modelId="{8DCC8FEF-A51D-7945-AC99-B0E77FD662BC}" type="presParOf" srcId="{4F455650-95A8-483E-9A8C-BB828F2C736F}" destId="{8BFBF1D0-43E7-40BE-B200-50B3325D31E0}" srcOrd="0" destOrd="0" presId="urn:microsoft.com/office/officeart/2018/2/layout/IconCircleList"/>
    <dgm:cxn modelId="{6A35F18B-B205-F242-8C05-9FC57E266A38}" type="presParOf" srcId="{4F455650-95A8-483E-9A8C-BB828F2C736F}" destId="{003DAE04-F659-4F07-BFC4-74375EFE154C}" srcOrd="1" destOrd="0" presId="urn:microsoft.com/office/officeart/2018/2/layout/IconCircleList"/>
    <dgm:cxn modelId="{015DECB0-627A-FE46-AAA5-6F584B67F396}" type="presParOf" srcId="{4F455650-95A8-483E-9A8C-BB828F2C736F}" destId="{2C01D2EB-3FE9-4D33-A282-E57414B0AFCF}" srcOrd="2" destOrd="0" presId="urn:microsoft.com/office/officeart/2018/2/layout/IconCircleList"/>
    <dgm:cxn modelId="{7DEE74C3-A0F4-F341-8286-27ECF05781F8}" type="presParOf" srcId="{4F455650-95A8-483E-9A8C-BB828F2C736F}" destId="{A2C050DB-53CD-4BBF-B39B-D0FA8393349F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0E7DC5-EB64-9E4A-BA49-2824114BD658}">
      <dsp:nvSpPr>
        <dsp:cNvPr id="0" name=""/>
        <dsp:cNvSpPr/>
      </dsp:nvSpPr>
      <dsp:spPr>
        <a:xfrm>
          <a:off x="0" y="462121"/>
          <a:ext cx="8756927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b="0" kern="1200"/>
            <a:t>Feste Bildschirmzeiten</a:t>
          </a:r>
          <a:endParaRPr lang="en-US" sz="2100" kern="1200"/>
        </a:p>
      </dsp:txBody>
      <dsp:txXfrm>
        <a:off x="24588" y="486709"/>
        <a:ext cx="8707751" cy="454509"/>
      </dsp:txXfrm>
    </dsp:sp>
    <dsp:sp modelId="{0E578B13-7BD7-EF46-B6FA-6DF634C657D1}">
      <dsp:nvSpPr>
        <dsp:cNvPr id="0" name=""/>
        <dsp:cNvSpPr/>
      </dsp:nvSpPr>
      <dsp:spPr>
        <a:xfrm>
          <a:off x="0" y="1026286"/>
          <a:ext cx="8756927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b="0" kern="1200"/>
            <a:t>Sperrung von Apps </a:t>
          </a:r>
          <a:endParaRPr lang="en-US" sz="2100" kern="1200"/>
        </a:p>
      </dsp:txBody>
      <dsp:txXfrm>
        <a:off x="24588" y="1050874"/>
        <a:ext cx="8707751" cy="454509"/>
      </dsp:txXfrm>
    </dsp:sp>
    <dsp:sp modelId="{FF7B04D7-4F54-004A-BA89-4A16CAD01C01}">
      <dsp:nvSpPr>
        <dsp:cNvPr id="0" name=""/>
        <dsp:cNvSpPr/>
      </dsp:nvSpPr>
      <dsp:spPr>
        <a:xfrm>
          <a:off x="0" y="1590451"/>
          <a:ext cx="8756927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b="0" kern="1200"/>
            <a:t>Keine SIM-Karte in der Schule</a:t>
          </a:r>
          <a:endParaRPr lang="en-US" sz="2100" kern="1200"/>
        </a:p>
      </dsp:txBody>
      <dsp:txXfrm>
        <a:off x="24588" y="1615039"/>
        <a:ext cx="8707751" cy="454509"/>
      </dsp:txXfrm>
    </dsp:sp>
    <dsp:sp modelId="{74CB98FD-01A5-9547-A9D7-E552804D66A8}">
      <dsp:nvSpPr>
        <dsp:cNvPr id="0" name=""/>
        <dsp:cNvSpPr/>
      </dsp:nvSpPr>
      <dsp:spPr>
        <a:xfrm>
          <a:off x="0" y="2154616"/>
          <a:ext cx="8756927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b="0" kern="1200"/>
            <a:t>Klare Arbeits- und Auszeiten des Tablets durch Positionierung auf dem Tisch</a:t>
          </a:r>
          <a:endParaRPr lang="en-US" sz="2100" kern="1200"/>
        </a:p>
      </dsp:txBody>
      <dsp:txXfrm>
        <a:off x="24588" y="2179204"/>
        <a:ext cx="8707751" cy="454509"/>
      </dsp:txXfrm>
    </dsp:sp>
    <dsp:sp modelId="{1635F9FC-DDF6-4A43-84A7-4D41C54683A8}">
      <dsp:nvSpPr>
        <dsp:cNvPr id="0" name=""/>
        <dsp:cNvSpPr/>
      </dsp:nvSpPr>
      <dsp:spPr>
        <a:xfrm>
          <a:off x="0" y="2718781"/>
          <a:ext cx="8756927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b="0" kern="1200"/>
            <a:t>Sichere Verwahrung der Geräte </a:t>
          </a:r>
          <a:endParaRPr lang="en-US" sz="2100" kern="1200"/>
        </a:p>
      </dsp:txBody>
      <dsp:txXfrm>
        <a:off x="24588" y="2743369"/>
        <a:ext cx="8707751" cy="4545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20E2BB-4A14-B54D-B627-943D2D87B73B}">
      <dsp:nvSpPr>
        <dsp:cNvPr id="0" name=""/>
        <dsp:cNvSpPr/>
      </dsp:nvSpPr>
      <dsp:spPr>
        <a:xfrm>
          <a:off x="0" y="80813"/>
          <a:ext cx="8349778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b="0" kern="1200"/>
            <a:t>Gemeinsame Vereinbarung von klaren Nutzungsregeln, Einübung und Konsequenz bei Nichteinhaltung</a:t>
          </a:r>
          <a:endParaRPr lang="en-US" sz="2100" kern="1200"/>
        </a:p>
      </dsp:txBody>
      <dsp:txXfrm>
        <a:off x="40780" y="121593"/>
        <a:ext cx="8268218" cy="753819"/>
      </dsp:txXfrm>
    </dsp:sp>
    <dsp:sp modelId="{EE3C57A5-FB18-8842-A0E5-17FDF6FFEC8A}">
      <dsp:nvSpPr>
        <dsp:cNvPr id="0" name=""/>
        <dsp:cNvSpPr/>
      </dsp:nvSpPr>
      <dsp:spPr>
        <a:xfrm>
          <a:off x="0" y="976673"/>
          <a:ext cx="8349778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b="0" kern="1200"/>
            <a:t>Etablierung von Arbeitsroutinen </a:t>
          </a:r>
          <a:endParaRPr lang="en-US" sz="2100" kern="1200"/>
        </a:p>
      </dsp:txBody>
      <dsp:txXfrm>
        <a:off x="40780" y="1017453"/>
        <a:ext cx="8268218" cy="753819"/>
      </dsp:txXfrm>
    </dsp:sp>
    <dsp:sp modelId="{A9D4B448-AB59-F849-899A-44B9CC26971D}">
      <dsp:nvSpPr>
        <dsp:cNvPr id="0" name=""/>
        <dsp:cNvSpPr/>
      </dsp:nvSpPr>
      <dsp:spPr>
        <a:xfrm>
          <a:off x="0" y="1872534"/>
          <a:ext cx="8349778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b="0" kern="1200"/>
            <a:t>Kombination aus digitalen und analogen Arbeitsphasen (u.a. mit Schulbüchern)</a:t>
          </a:r>
          <a:endParaRPr lang="en-US" sz="2100" kern="1200"/>
        </a:p>
      </dsp:txBody>
      <dsp:txXfrm>
        <a:off x="40780" y="1913314"/>
        <a:ext cx="8268218" cy="753819"/>
      </dsp:txXfrm>
    </dsp:sp>
    <dsp:sp modelId="{339AD732-94A2-6842-BE37-E465D6542450}">
      <dsp:nvSpPr>
        <dsp:cNvPr id="0" name=""/>
        <dsp:cNvSpPr/>
      </dsp:nvSpPr>
      <dsp:spPr>
        <a:xfrm>
          <a:off x="0" y="2768394"/>
          <a:ext cx="8349778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b="0" kern="1200" dirty="0"/>
            <a:t>Kontinuierlicher Dialog mit Lernenden</a:t>
          </a:r>
          <a:endParaRPr lang="en-US" sz="2100" kern="1200" dirty="0"/>
        </a:p>
      </dsp:txBody>
      <dsp:txXfrm>
        <a:off x="40780" y="2809174"/>
        <a:ext cx="8268218" cy="7538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B57E41-8E15-B84A-85BA-E928FF3C022F}">
      <dsp:nvSpPr>
        <dsp:cNvPr id="0" name=""/>
        <dsp:cNvSpPr/>
      </dsp:nvSpPr>
      <dsp:spPr>
        <a:xfrm>
          <a:off x="0" y="21728"/>
          <a:ext cx="5978018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b="0" kern="1200"/>
            <a:t>Feste Bildschirmzeiten</a:t>
          </a:r>
          <a:endParaRPr lang="en-US" sz="2300" kern="1200"/>
        </a:p>
      </dsp:txBody>
      <dsp:txXfrm>
        <a:off x="26930" y="48658"/>
        <a:ext cx="5924158" cy="497795"/>
      </dsp:txXfrm>
    </dsp:sp>
    <dsp:sp modelId="{E4DE8161-F6DD-B944-AC53-884CA1701865}">
      <dsp:nvSpPr>
        <dsp:cNvPr id="0" name=""/>
        <dsp:cNvSpPr/>
      </dsp:nvSpPr>
      <dsp:spPr>
        <a:xfrm>
          <a:off x="0" y="639623"/>
          <a:ext cx="5978018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b="0" kern="1200"/>
            <a:t>Klare Arbeits- und Auszeiten des Tablets </a:t>
          </a:r>
          <a:endParaRPr lang="en-US" sz="2300" kern="1200"/>
        </a:p>
      </dsp:txBody>
      <dsp:txXfrm>
        <a:off x="26930" y="666553"/>
        <a:ext cx="5924158" cy="497795"/>
      </dsp:txXfrm>
    </dsp:sp>
    <dsp:sp modelId="{8B681ADA-4DFC-1746-9493-D9C1F6E7B56A}">
      <dsp:nvSpPr>
        <dsp:cNvPr id="0" name=""/>
        <dsp:cNvSpPr/>
      </dsp:nvSpPr>
      <dsp:spPr>
        <a:xfrm>
          <a:off x="0" y="1257518"/>
          <a:ext cx="5978018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 dirty="0"/>
            <a:t>Kontinuierlicher Dialog mit Kindern</a:t>
          </a:r>
          <a:endParaRPr lang="en-US" sz="2300" kern="1200" dirty="0"/>
        </a:p>
      </dsp:txBody>
      <dsp:txXfrm>
        <a:off x="26930" y="1284448"/>
        <a:ext cx="5924158" cy="497795"/>
      </dsp:txXfrm>
    </dsp:sp>
    <dsp:sp modelId="{BF564146-A6DE-DD40-A47A-061DBAB6EEF6}">
      <dsp:nvSpPr>
        <dsp:cNvPr id="0" name=""/>
        <dsp:cNvSpPr/>
      </dsp:nvSpPr>
      <dsp:spPr>
        <a:xfrm>
          <a:off x="0" y="1875413"/>
          <a:ext cx="5978018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/>
            <a:t>Ständige Begleitung</a:t>
          </a:r>
          <a:endParaRPr lang="en-US" sz="2300" kern="1200"/>
        </a:p>
      </dsp:txBody>
      <dsp:txXfrm>
        <a:off x="26930" y="1902343"/>
        <a:ext cx="5924158" cy="497795"/>
      </dsp:txXfrm>
    </dsp:sp>
    <dsp:sp modelId="{1DC07E1D-5DE7-D04F-92E5-8DE605F6E687}">
      <dsp:nvSpPr>
        <dsp:cNvPr id="0" name=""/>
        <dsp:cNvSpPr/>
      </dsp:nvSpPr>
      <dsp:spPr>
        <a:xfrm>
          <a:off x="0" y="2493309"/>
          <a:ext cx="5978018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/>
            <a:t>Hilfestellungen bei Ordnerstrukturen</a:t>
          </a:r>
          <a:endParaRPr lang="en-US" sz="2300" kern="1200"/>
        </a:p>
      </dsp:txBody>
      <dsp:txXfrm>
        <a:off x="26930" y="2520239"/>
        <a:ext cx="5924158" cy="497795"/>
      </dsp:txXfrm>
    </dsp:sp>
    <dsp:sp modelId="{F1385770-A80D-594D-BB58-2A41CF295913}">
      <dsp:nvSpPr>
        <dsp:cNvPr id="0" name=""/>
        <dsp:cNvSpPr/>
      </dsp:nvSpPr>
      <dsp:spPr>
        <a:xfrm>
          <a:off x="0" y="3111204"/>
          <a:ext cx="5978018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/>
            <a:t>Gemeinsame Nutzungsregeln erstellen</a:t>
          </a:r>
          <a:endParaRPr lang="en-US" sz="2300" kern="1200"/>
        </a:p>
      </dsp:txBody>
      <dsp:txXfrm>
        <a:off x="26930" y="3138134"/>
        <a:ext cx="5924158" cy="4977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A494B2-C287-47A1-8510-B9294112A420}">
      <dsp:nvSpPr>
        <dsp:cNvPr id="0" name=""/>
        <dsp:cNvSpPr/>
      </dsp:nvSpPr>
      <dsp:spPr>
        <a:xfrm>
          <a:off x="77985" y="587458"/>
          <a:ext cx="1266573" cy="126657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E913E4-505E-4E64-9C6F-386B499AD351}">
      <dsp:nvSpPr>
        <dsp:cNvPr id="0" name=""/>
        <dsp:cNvSpPr/>
      </dsp:nvSpPr>
      <dsp:spPr>
        <a:xfrm>
          <a:off x="343965" y="853438"/>
          <a:ext cx="734612" cy="7346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1A93B5-7178-4980-9A24-2F5FC05467A0}">
      <dsp:nvSpPr>
        <dsp:cNvPr id="0" name=""/>
        <dsp:cNvSpPr/>
      </dsp:nvSpPr>
      <dsp:spPr>
        <a:xfrm>
          <a:off x="1615966" y="587458"/>
          <a:ext cx="2985493" cy="12665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/>
            <a:t>Lernen mit digitalen Medien, Medien in der Familie, </a:t>
          </a:r>
          <a:r>
            <a:rPr lang="de-DE" sz="2000" kern="1200" dirty="0" err="1"/>
            <a:t>Social</a:t>
          </a:r>
          <a:r>
            <a:rPr lang="de-DE" sz="2000" kern="1200" dirty="0"/>
            <a:t> Media, Verletzendes Online-Handeln</a:t>
          </a:r>
          <a:endParaRPr lang="en-US" sz="2000" kern="1200" dirty="0"/>
        </a:p>
      </dsp:txBody>
      <dsp:txXfrm>
        <a:off x="1615966" y="587458"/>
        <a:ext cx="2985493" cy="1266573"/>
      </dsp:txXfrm>
    </dsp:sp>
    <dsp:sp modelId="{752A09F5-EE63-4A88-9DF4-FACF6EA82E48}">
      <dsp:nvSpPr>
        <dsp:cNvPr id="0" name=""/>
        <dsp:cNvSpPr/>
      </dsp:nvSpPr>
      <dsp:spPr>
        <a:xfrm>
          <a:off x="5121659" y="587458"/>
          <a:ext cx="1266573" cy="126657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130C05-AF01-4BCB-B290-543880521EB2}">
      <dsp:nvSpPr>
        <dsp:cNvPr id="0" name=""/>
        <dsp:cNvSpPr/>
      </dsp:nvSpPr>
      <dsp:spPr>
        <a:xfrm>
          <a:off x="5387640" y="853438"/>
          <a:ext cx="734612" cy="7346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339D30-8B3B-48FE-92A1-897619F41590}">
      <dsp:nvSpPr>
        <dsp:cNvPr id="0" name=""/>
        <dsp:cNvSpPr/>
      </dsp:nvSpPr>
      <dsp:spPr>
        <a:xfrm>
          <a:off x="6659641" y="587458"/>
          <a:ext cx="2985493" cy="12665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/>
            <a:t>Vernetzte Welt – Vernetzte Medienerziehung</a:t>
          </a:r>
          <a:endParaRPr lang="en-US" sz="2000" kern="1200" dirty="0"/>
        </a:p>
      </dsp:txBody>
      <dsp:txXfrm>
        <a:off x="6659641" y="587458"/>
        <a:ext cx="2985493" cy="1266573"/>
      </dsp:txXfrm>
    </dsp:sp>
    <dsp:sp modelId="{B2D7123F-5503-467E-B75C-8ED0993572B6}">
      <dsp:nvSpPr>
        <dsp:cNvPr id="0" name=""/>
        <dsp:cNvSpPr/>
      </dsp:nvSpPr>
      <dsp:spPr>
        <a:xfrm>
          <a:off x="77985" y="2613513"/>
          <a:ext cx="1266573" cy="126657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89203D-89BC-40FC-8B10-97F0C345E5E7}">
      <dsp:nvSpPr>
        <dsp:cNvPr id="0" name=""/>
        <dsp:cNvSpPr/>
      </dsp:nvSpPr>
      <dsp:spPr>
        <a:xfrm>
          <a:off x="343965" y="2879494"/>
          <a:ext cx="734612" cy="7346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751A2F-492C-4355-8EE1-CAEA45809DE1}">
      <dsp:nvSpPr>
        <dsp:cNvPr id="0" name=""/>
        <dsp:cNvSpPr/>
      </dsp:nvSpPr>
      <dsp:spPr>
        <a:xfrm>
          <a:off x="1615966" y="2613513"/>
          <a:ext cx="2985493" cy="12665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/>
            <a:t>Broschüren der Stiftung Medienpädagogik</a:t>
          </a:r>
          <a:endParaRPr lang="en-US" sz="2000" kern="1200"/>
        </a:p>
      </dsp:txBody>
      <dsp:txXfrm>
        <a:off x="1615966" y="2613513"/>
        <a:ext cx="2985493" cy="1266573"/>
      </dsp:txXfrm>
    </dsp:sp>
    <dsp:sp modelId="{8BFBF1D0-43E7-40BE-B200-50B3325D31E0}">
      <dsp:nvSpPr>
        <dsp:cNvPr id="0" name=""/>
        <dsp:cNvSpPr/>
      </dsp:nvSpPr>
      <dsp:spPr>
        <a:xfrm>
          <a:off x="5121659" y="2613513"/>
          <a:ext cx="1266573" cy="126657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3DAE04-F659-4F07-BFC4-74375EFE154C}">
      <dsp:nvSpPr>
        <dsp:cNvPr id="0" name=""/>
        <dsp:cNvSpPr/>
      </dsp:nvSpPr>
      <dsp:spPr>
        <a:xfrm>
          <a:off x="5387640" y="2879494"/>
          <a:ext cx="734612" cy="73461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C050DB-53CD-4BBF-B39B-D0FA8393349F}">
      <dsp:nvSpPr>
        <dsp:cNvPr id="0" name=""/>
        <dsp:cNvSpPr/>
      </dsp:nvSpPr>
      <dsp:spPr>
        <a:xfrm>
          <a:off x="6659641" y="2613513"/>
          <a:ext cx="2985493" cy="12665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/>
            <a:t>Informationen zum Umgang mit dem Gerät zuhause </a:t>
          </a:r>
          <a:r>
            <a:rPr lang="de-DE" sz="2000" kern="1200"/>
            <a:t>im ISB-Elternmagazin</a:t>
          </a:r>
          <a:endParaRPr lang="en-US" sz="2000" kern="1200" dirty="0"/>
        </a:p>
      </dsp:txBody>
      <dsp:txXfrm>
        <a:off x="6659641" y="2613513"/>
        <a:ext cx="2985493" cy="12665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B430C-21F0-CA49-A915-F0EE6445D209}" type="datetimeFigureOut">
              <a:rPr lang="de-DE" smtClean="0"/>
              <a:t>29.11.2022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E432F-4B8B-A24A-8B70-37E8BBE007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428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B2D2A-EB04-4DEA-AD43-801F3D9543D1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9406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In der</a:t>
            </a:r>
            <a:r>
              <a:rPr lang="de-DE" baseline="0" dirty="0"/>
              <a:t> richtigen Umgebung können wir die Neigung und Begabung Ihres Kindes individuell fördern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B2D2A-EB04-4DEA-AD43-801F3D9543D1}" type="slidenum">
              <a:rPr lang="de-DE" smtClean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9957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3D6A-81BB-D647-ABC4-FA9A5C8152BD}" type="datetimeFigureOut">
              <a:rPr lang="de-DE" smtClean="0"/>
              <a:t>29.11.2022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F7F0-A603-9941-A0AF-0D93275CEC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9089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3D6A-81BB-D647-ABC4-FA9A5C8152BD}" type="datetimeFigureOut">
              <a:rPr lang="de-DE" smtClean="0"/>
              <a:t>29.11.2022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F7F0-A603-9941-A0AF-0D93275CEC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561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3D6A-81BB-D647-ABC4-FA9A5C8152BD}" type="datetimeFigureOut">
              <a:rPr lang="de-DE" smtClean="0"/>
              <a:t>29.11.2022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F7F0-A603-9941-A0AF-0D93275CEC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9330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3D6A-81BB-D647-ABC4-FA9A5C8152BD}" type="datetimeFigureOut">
              <a:rPr lang="de-DE" smtClean="0"/>
              <a:t>29.11.2022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F7F0-A603-9941-A0AF-0D93275CEC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3947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3D6A-81BB-D647-ABC4-FA9A5C8152BD}" type="datetimeFigureOut">
              <a:rPr lang="de-DE" smtClean="0"/>
              <a:t>29.11.2022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F7F0-A603-9941-A0AF-0D93275CEC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5628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3D6A-81BB-D647-ABC4-FA9A5C8152BD}" type="datetimeFigureOut">
              <a:rPr lang="de-DE" smtClean="0"/>
              <a:t>29.11.2022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F7F0-A603-9941-A0AF-0D93275CEC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1184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3D6A-81BB-D647-ABC4-FA9A5C8152BD}" type="datetimeFigureOut">
              <a:rPr lang="de-DE" smtClean="0"/>
              <a:t>29.11.2022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F7F0-A603-9941-A0AF-0D93275CEC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701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3D6A-81BB-D647-ABC4-FA9A5C8152BD}" type="datetimeFigureOut">
              <a:rPr lang="de-DE" smtClean="0"/>
              <a:t>29.11.2022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F7F0-A603-9941-A0AF-0D93275CEC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1150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3D6A-81BB-D647-ABC4-FA9A5C8152BD}" type="datetimeFigureOut">
              <a:rPr lang="de-DE" smtClean="0"/>
              <a:t>29.11.2022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F7F0-A603-9941-A0AF-0D93275CEC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58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3D6A-81BB-D647-ABC4-FA9A5C8152BD}" type="datetimeFigureOut">
              <a:rPr lang="de-DE" smtClean="0"/>
              <a:t>29.11.2022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F7F0-A603-9941-A0AF-0D93275CEC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41797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A3D6A-81BB-D647-ABC4-FA9A5C8152BD}" type="datetimeFigureOut">
              <a:rPr lang="de-DE" smtClean="0"/>
              <a:t>29.11.2022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F7F0-A603-9941-A0AF-0D93275CEC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6732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100000">
              <a:schemeClr val="bg2"/>
            </a:gs>
            <a:gs pos="100000">
              <a:schemeClr val="accent3">
                <a:lumMod val="30000"/>
                <a:lumOff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A3D6A-81BB-D647-ABC4-FA9A5C8152BD}" type="datetimeFigureOut">
              <a:rPr lang="de-DE" smtClean="0"/>
              <a:t>29.11.2022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3F7F0-A603-9941-A0AF-0D93275CEC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179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38" r:id="rId1"/>
    <p:sldLayoutId id="2147484639" r:id="rId2"/>
    <p:sldLayoutId id="2147484640" r:id="rId3"/>
    <p:sldLayoutId id="2147484641" r:id="rId4"/>
    <p:sldLayoutId id="2147484642" r:id="rId5"/>
    <p:sldLayoutId id="2147484643" r:id="rId6"/>
    <p:sldLayoutId id="2147484644" r:id="rId7"/>
    <p:sldLayoutId id="2147484645" r:id="rId8"/>
    <p:sldLayoutId id="2147484646" r:id="rId9"/>
    <p:sldLayoutId id="2147484647" r:id="rId10"/>
    <p:sldLayoutId id="21474846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4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image" Target="../media/image1.gif"/><Relationship Id="rId5" Type="http://schemas.openxmlformats.org/officeDocument/2006/relationships/diagramColors" Target="../diagrams/colors1.xml"/><Relationship Id="rId10" Type="http://schemas.openxmlformats.org/officeDocument/2006/relationships/image" Target="../media/image48.sv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svg"/><Relationship Id="rId3" Type="http://schemas.openxmlformats.org/officeDocument/2006/relationships/diagramLayout" Target="../diagrams/layout2.xml"/><Relationship Id="rId7" Type="http://schemas.openxmlformats.org/officeDocument/2006/relationships/image" Target="../media/image4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openxmlformats.org/officeDocument/2006/relationships/image" Target="../media/image1.gif"/><Relationship Id="rId5" Type="http://schemas.openxmlformats.org/officeDocument/2006/relationships/diagramColors" Target="../diagrams/colors2.xml"/><Relationship Id="rId10" Type="http://schemas.openxmlformats.org/officeDocument/2006/relationships/image" Target="../media/image48.sv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4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svg"/><Relationship Id="rId3" Type="http://schemas.openxmlformats.org/officeDocument/2006/relationships/diagramLayout" Target="../diagrams/layout3.xml"/><Relationship Id="rId7" Type="http://schemas.openxmlformats.org/officeDocument/2006/relationships/image" Target="../media/image45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11" Type="http://schemas.openxmlformats.org/officeDocument/2006/relationships/image" Target="../media/image1.gif"/><Relationship Id="rId5" Type="http://schemas.openxmlformats.org/officeDocument/2006/relationships/diagramColors" Target="../diagrams/colors3.xml"/><Relationship Id="rId10" Type="http://schemas.openxmlformats.org/officeDocument/2006/relationships/image" Target="../media/image48.sv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4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svg"/><Relationship Id="rId3" Type="http://schemas.openxmlformats.org/officeDocument/2006/relationships/diagramLayout" Target="../diagrams/layout4.xml"/><Relationship Id="rId7" Type="http://schemas.openxmlformats.org/officeDocument/2006/relationships/image" Target="../media/image45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11" Type="http://schemas.openxmlformats.org/officeDocument/2006/relationships/image" Target="../media/image1.gif"/><Relationship Id="rId5" Type="http://schemas.openxmlformats.org/officeDocument/2006/relationships/diagramColors" Target="../diagrams/colors4.xml"/><Relationship Id="rId10" Type="http://schemas.openxmlformats.org/officeDocument/2006/relationships/image" Target="../media/image48.svg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4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18" Type="http://schemas.openxmlformats.org/officeDocument/2006/relationships/image" Target="../media/image21.png"/><Relationship Id="rId3" Type="http://schemas.openxmlformats.org/officeDocument/2006/relationships/image" Target="../media/image6.svg"/><Relationship Id="rId21" Type="http://schemas.openxmlformats.org/officeDocument/2006/relationships/image" Target="../media/image24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17" Type="http://schemas.openxmlformats.org/officeDocument/2006/relationships/image" Target="../media/image20.sv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24" Type="http://schemas.openxmlformats.org/officeDocument/2006/relationships/image" Target="../media/image1.gif"/><Relationship Id="rId5" Type="http://schemas.openxmlformats.org/officeDocument/2006/relationships/image" Target="../media/image8.svg"/><Relationship Id="rId15" Type="http://schemas.openxmlformats.org/officeDocument/2006/relationships/image" Target="../media/image18.svg"/><Relationship Id="rId23" Type="http://schemas.openxmlformats.org/officeDocument/2006/relationships/image" Target="../media/image26.svg"/><Relationship Id="rId10" Type="http://schemas.openxmlformats.org/officeDocument/2006/relationships/image" Target="../media/image13.png"/><Relationship Id="rId19" Type="http://schemas.openxmlformats.org/officeDocument/2006/relationships/image" Target="../media/image22.svg"/><Relationship Id="rId4" Type="http://schemas.openxmlformats.org/officeDocument/2006/relationships/image" Target="../media/image7.png"/><Relationship Id="rId9" Type="http://schemas.openxmlformats.org/officeDocument/2006/relationships/image" Target="../media/image12.svg"/><Relationship Id="rId14" Type="http://schemas.openxmlformats.org/officeDocument/2006/relationships/image" Target="../media/image17.png"/><Relationship Id="rId22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6.svg"/><Relationship Id="rId18" Type="http://schemas.openxmlformats.org/officeDocument/2006/relationships/image" Target="../media/image1.gif"/><Relationship Id="rId3" Type="http://schemas.openxmlformats.org/officeDocument/2006/relationships/hyperlink" Target="https://mebis.bycs.de/beitrag/kooperationsprojekt-zeitgemasser-unterricht-digital" TargetMode="External"/><Relationship Id="rId7" Type="http://schemas.openxmlformats.org/officeDocument/2006/relationships/image" Target="../media/image30.svg"/><Relationship Id="rId12" Type="http://schemas.openxmlformats.org/officeDocument/2006/relationships/image" Target="../media/image5.png"/><Relationship Id="rId17" Type="http://schemas.openxmlformats.org/officeDocument/2006/relationships/image" Target="../media/image38.sv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11" Type="http://schemas.openxmlformats.org/officeDocument/2006/relationships/image" Target="../media/image34.svg"/><Relationship Id="rId5" Type="http://schemas.openxmlformats.org/officeDocument/2006/relationships/image" Target="../media/image28.svg"/><Relationship Id="rId15" Type="http://schemas.openxmlformats.org/officeDocument/2006/relationships/image" Target="../media/image36.sv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svg"/><Relationship Id="rId14" Type="http://schemas.openxmlformats.org/officeDocument/2006/relationships/image" Target="../media/image3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40.svg"/><Relationship Id="rId7" Type="http://schemas.openxmlformats.org/officeDocument/2006/relationships/image" Target="../media/image42.sv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32.svg"/><Relationship Id="rId10" Type="http://schemas.openxmlformats.org/officeDocument/2006/relationships/image" Target="../media/image1.gif"/><Relationship Id="rId4" Type="http://schemas.openxmlformats.org/officeDocument/2006/relationships/image" Target="../media/image31.png"/><Relationship Id="rId9" Type="http://schemas.openxmlformats.org/officeDocument/2006/relationships/image" Target="../media/image44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sv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gif"/><Relationship Id="rId5" Type="http://schemas.openxmlformats.org/officeDocument/2006/relationships/image" Target="../media/image48.svg"/><Relationship Id="rId4" Type="http://schemas.openxmlformats.org/officeDocument/2006/relationships/image" Target="../media/image4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7838D9-5471-849E-4CD9-741A24A79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33113"/>
            <a:ext cx="10515600" cy="1325563"/>
          </a:xfrm>
          <a:ln cap="rnd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de-DE" b="1" dirty="0"/>
              <a:t>Elternabend </a:t>
            </a:r>
            <a:br>
              <a:rPr lang="de-DE" b="1" dirty="0"/>
            </a:br>
            <a:r>
              <a:rPr lang="de-DE" sz="3200" b="1" dirty="0"/>
              <a:t>Einblicke in den Unterricht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16208E-D62C-8E5D-BC57-973BD6EEA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025" y="2197294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/>
              <a:t>Mögliche Agenda:</a:t>
            </a:r>
          </a:p>
          <a:p>
            <a:pPr marL="0" indent="0">
              <a:buNone/>
            </a:pPr>
            <a:endParaRPr lang="de-DE" dirty="0"/>
          </a:p>
          <a:p>
            <a:pPr>
              <a:lnSpc>
                <a:spcPct val="150000"/>
              </a:lnSpc>
            </a:pPr>
            <a:r>
              <a:rPr lang="de-DE" sz="2000" dirty="0"/>
              <a:t>Unterstützung der Erziehungspartnerschaft</a:t>
            </a:r>
          </a:p>
          <a:p>
            <a:pPr>
              <a:lnSpc>
                <a:spcPct val="150000"/>
              </a:lnSpc>
            </a:pPr>
            <a:r>
              <a:rPr lang="de-DE" sz="2000" dirty="0"/>
              <a:t>Einsatz der Geräte im Unterricht </a:t>
            </a:r>
          </a:p>
          <a:p>
            <a:pPr lvl="1">
              <a:lnSpc>
                <a:spcPct val="150000"/>
              </a:lnSpc>
            </a:pPr>
            <a:r>
              <a:rPr lang="de-DE" sz="2000" dirty="0"/>
              <a:t>Mediendidaktische Modelle</a:t>
            </a:r>
          </a:p>
          <a:p>
            <a:pPr lvl="1">
              <a:lnSpc>
                <a:spcPct val="150000"/>
              </a:lnSpc>
            </a:pPr>
            <a:r>
              <a:rPr lang="de-DE" sz="2000" dirty="0"/>
              <a:t>Beispiele aus dem digitalen Unterrichtsgeschehen</a:t>
            </a:r>
          </a:p>
          <a:p>
            <a:pPr>
              <a:lnSpc>
                <a:spcPct val="150000"/>
              </a:lnSpc>
            </a:pPr>
            <a:r>
              <a:rPr lang="de-DE" sz="2000" dirty="0"/>
              <a:t>Gemeinsame Medienerziehung: Medien in der Familie </a:t>
            </a:r>
          </a:p>
          <a:p>
            <a:pPr>
              <a:lnSpc>
                <a:spcPct val="150000"/>
              </a:lnSpc>
            </a:pPr>
            <a:r>
              <a:rPr lang="de-DE" sz="2000" dirty="0"/>
              <a:t>Austausch und Feedback</a:t>
            </a:r>
          </a:p>
          <a:p>
            <a:endParaRPr lang="de-DE" dirty="0"/>
          </a:p>
          <a:p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97EADFC-3328-434E-9140-300F73E190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5267" y="733113"/>
            <a:ext cx="4307405" cy="1335292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539543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/>
          <p:cNvSpPr>
            <a:spLocks noGrp="1"/>
          </p:cNvSpPr>
          <p:nvPr>
            <p:ph type="title" idx="4294967295"/>
          </p:nvPr>
        </p:nvSpPr>
        <p:spPr>
          <a:xfrm>
            <a:off x="455175" y="349094"/>
            <a:ext cx="4460488" cy="638485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de-DE" sz="2800" b="1" strike="noStrike" spc="-1">
                <a:latin typeface="Calibri" panose="020F0502020204030204" pitchFamily="34" charset="0"/>
                <a:cs typeface="Calibri" panose="020F0502020204030204" pitchFamily="34" charset="0"/>
              </a:rPr>
              <a:t>Das Tablet in der Schule</a:t>
            </a:r>
          </a:p>
        </p:txBody>
      </p:sp>
      <p:sp>
        <p:nvSpPr>
          <p:cNvPr id="260" name="PlaceHolder 2"/>
          <p:cNvSpPr>
            <a:spLocks noGrp="1"/>
          </p:cNvSpPr>
          <p:nvPr>
            <p:ph idx="4294967295"/>
          </p:nvPr>
        </p:nvSpPr>
        <p:spPr>
          <a:xfrm>
            <a:off x="561733" y="1684313"/>
            <a:ext cx="3306763" cy="43942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de-DE" sz="2400" strike="noStrike" spc="-1">
                <a:latin typeface="Calibri"/>
              </a:rPr>
              <a:t>Technische Lösungen</a:t>
            </a:r>
          </a:p>
        </p:txBody>
      </p:sp>
      <p:graphicFrame>
        <p:nvGraphicFramePr>
          <p:cNvPr id="263" name="PlaceHolder 3">
            <a:extLst>
              <a:ext uri="{FF2B5EF4-FFF2-40B4-BE49-F238E27FC236}">
                <a16:creationId xmlns:a16="http://schemas.microsoft.com/office/drawing/2014/main" id="{5D8B4254-B17A-6A78-9ECD-02A3409AA830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561733" y="2260864"/>
          <a:ext cx="8756927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Grafik 2" descr="Touchscreen Silhouette">
            <a:extLst>
              <a:ext uri="{FF2B5EF4-FFF2-40B4-BE49-F238E27FC236}">
                <a16:creationId xmlns:a16="http://schemas.microsoft.com/office/drawing/2014/main" id="{4EA93F4A-61DC-4E02-9E63-DE14830B793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553455" y="1188398"/>
            <a:ext cx="914400" cy="914400"/>
          </a:xfrm>
          <a:prstGeom prst="rect">
            <a:avLst/>
          </a:prstGeom>
        </p:spPr>
      </p:pic>
      <p:pic>
        <p:nvPicPr>
          <p:cNvPr id="6" name="Grafik 5" descr="Tablet Silhouette">
            <a:extLst>
              <a:ext uri="{FF2B5EF4-FFF2-40B4-BE49-F238E27FC236}">
                <a16:creationId xmlns:a16="http://schemas.microsoft.com/office/drawing/2014/main" id="{8CEB2FEE-408C-C793-9635-A41A7C19406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5400000">
            <a:off x="10086974" y="264717"/>
            <a:ext cx="1380881" cy="1380881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0643557C-9DAB-4AFE-AD74-64FE0C2A44E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302672" y="6340574"/>
            <a:ext cx="1118306" cy="346674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84998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/>
          <p:cNvSpPr>
            <a:spLocks noGrp="1"/>
          </p:cNvSpPr>
          <p:nvPr>
            <p:ph type="title" idx="4294967295"/>
          </p:nvPr>
        </p:nvSpPr>
        <p:spPr>
          <a:xfrm>
            <a:off x="455175" y="349094"/>
            <a:ext cx="4460488" cy="638485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de-DE" sz="2800" b="1" strike="noStrike" spc="-1">
                <a:latin typeface="Calibri" panose="020F0502020204030204" pitchFamily="34" charset="0"/>
                <a:cs typeface="Calibri" panose="020F0502020204030204" pitchFamily="34" charset="0"/>
              </a:rPr>
              <a:t>Das Tablet in der Schule</a:t>
            </a:r>
          </a:p>
        </p:txBody>
      </p:sp>
      <p:sp>
        <p:nvSpPr>
          <p:cNvPr id="262" name="PlaceHolder 4"/>
          <p:cNvSpPr>
            <a:spLocks noGrp="1"/>
          </p:cNvSpPr>
          <p:nvPr>
            <p:ph idx="4294967295"/>
          </p:nvPr>
        </p:nvSpPr>
        <p:spPr>
          <a:xfrm>
            <a:off x="455175" y="1418972"/>
            <a:ext cx="3445200" cy="45325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de-DE" sz="2400" strike="noStrike" spc="-1">
                <a:solidFill>
                  <a:schemeClr val="bg1"/>
                </a:solidFill>
                <a:latin typeface="Calibri"/>
              </a:rPr>
              <a:t>Pädagogische Lösungen</a:t>
            </a:r>
          </a:p>
        </p:txBody>
      </p:sp>
      <p:graphicFrame>
        <p:nvGraphicFramePr>
          <p:cNvPr id="265" name="PlaceHolder 5">
            <a:extLst>
              <a:ext uri="{FF2B5EF4-FFF2-40B4-BE49-F238E27FC236}">
                <a16:creationId xmlns:a16="http://schemas.microsoft.com/office/drawing/2014/main" id="{B4F7BB81-6A45-403A-D1F7-69D566DF44DA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81656514"/>
              </p:ext>
            </p:extLst>
          </p:nvPr>
        </p:nvGraphicFramePr>
        <p:xfrm>
          <a:off x="455175" y="2367672"/>
          <a:ext cx="8349778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Grafik 1" descr="Touchscreen Silhouette">
            <a:extLst>
              <a:ext uri="{FF2B5EF4-FFF2-40B4-BE49-F238E27FC236}">
                <a16:creationId xmlns:a16="http://schemas.microsoft.com/office/drawing/2014/main" id="{A2862DCA-77B3-EBE0-212B-D1497D2C646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553455" y="1188398"/>
            <a:ext cx="914400" cy="914400"/>
          </a:xfrm>
          <a:prstGeom prst="rect">
            <a:avLst/>
          </a:prstGeom>
        </p:spPr>
      </p:pic>
      <p:pic>
        <p:nvPicPr>
          <p:cNvPr id="4" name="Grafik 3" descr="Tablet Silhouette">
            <a:extLst>
              <a:ext uri="{FF2B5EF4-FFF2-40B4-BE49-F238E27FC236}">
                <a16:creationId xmlns:a16="http://schemas.microsoft.com/office/drawing/2014/main" id="{B01347BB-70A2-F8B1-05E3-3B35448CF48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5400000">
            <a:off x="10086974" y="264717"/>
            <a:ext cx="1380881" cy="1380881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F5E8B0E-A318-438E-B5BF-F7B7EA8DAF9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302672" y="6340574"/>
            <a:ext cx="1118306" cy="346674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20678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4000"/>
                <a:lumOff val="96000"/>
              </a:schemeClr>
            </a:gs>
            <a:gs pos="10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DA3C418-758E-4180-A5D0-8655D6804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8C8EF06-5EC3-4883-AFAF-D74FF46550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0"/>
            <a:ext cx="5135971" cy="6871648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7CF062C-7D2B-D1D2-7304-7B30F7890A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" y="-89187"/>
            <a:ext cx="4606741" cy="6960835"/>
          </a:xfrm>
          <a:prstGeom prst="rect">
            <a:avLst/>
          </a:prstGeom>
        </p:spPr>
      </p:pic>
      <p:sp>
        <p:nvSpPr>
          <p:cNvPr id="7" name="PlaceHolder 1">
            <a:extLst>
              <a:ext uri="{FF2B5EF4-FFF2-40B4-BE49-F238E27FC236}">
                <a16:creationId xmlns:a16="http://schemas.microsoft.com/office/drawing/2014/main" id="{C9019EC9-3859-450D-9F9B-7C680FD3D17A}"/>
              </a:ext>
            </a:extLst>
          </p:cNvPr>
          <p:cNvSpPr txBox="1">
            <a:spLocks/>
          </p:cNvSpPr>
          <p:nvPr/>
        </p:nvSpPr>
        <p:spPr>
          <a:xfrm>
            <a:off x="661916" y="2852381"/>
            <a:ext cx="2496920" cy="26402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2800" b="1" spc="-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Das Tablet </a:t>
            </a:r>
            <a:r>
              <a:rPr lang="en-US" sz="2800" b="1" spc="-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zuhause</a:t>
            </a:r>
            <a:endParaRPr lang="en-US" sz="2800" b="1" spc="-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  <p:pic>
        <p:nvPicPr>
          <p:cNvPr id="5" name="Grafik 4" descr="Ein Bild, das Text enthält.&#10;&#10;Automatisch generierte Beschreibung">
            <a:extLst>
              <a:ext uri="{FF2B5EF4-FFF2-40B4-BE49-F238E27FC236}">
                <a16:creationId xmlns:a16="http://schemas.microsoft.com/office/drawing/2014/main" id="{C1DDC60F-F6F7-21CE-2775-FBE78CF490D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9425" t="127" r="851"/>
          <a:stretch/>
        </p:blipFill>
        <p:spPr>
          <a:xfrm>
            <a:off x="1929175" y="-54756"/>
            <a:ext cx="10262825" cy="6884840"/>
          </a:xfrm>
          <a:custGeom>
            <a:avLst/>
            <a:gdLst/>
            <a:ahLst/>
            <a:cxnLst/>
            <a:rect l="l" t="t" r="r" b="b"/>
            <a:pathLst>
              <a:path w="9276545" h="6871647">
                <a:moveTo>
                  <a:pt x="9276545" y="0"/>
                </a:moveTo>
                <a:lnTo>
                  <a:pt x="9276545" y="6858000"/>
                </a:lnTo>
                <a:lnTo>
                  <a:pt x="1546051" y="6871647"/>
                </a:lnTo>
                <a:lnTo>
                  <a:pt x="1535751" y="6828910"/>
                </a:lnTo>
                <a:cubicBezTo>
                  <a:pt x="1530460" y="6775140"/>
                  <a:pt x="1515370" y="6618042"/>
                  <a:pt x="1514301" y="6549029"/>
                </a:cubicBezTo>
                <a:cubicBezTo>
                  <a:pt x="1518045" y="6491396"/>
                  <a:pt x="1528503" y="6450608"/>
                  <a:pt x="1529339" y="6414828"/>
                </a:cubicBezTo>
                <a:cubicBezTo>
                  <a:pt x="1525062" y="6359280"/>
                  <a:pt x="1502062" y="6307149"/>
                  <a:pt x="1493941" y="6268848"/>
                </a:cubicBezTo>
                <a:cubicBezTo>
                  <a:pt x="1502669" y="6254191"/>
                  <a:pt x="1469920" y="6200171"/>
                  <a:pt x="1480613" y="6185025"/>
                </a:cubicBezTo>
                <a:cubicBezTo>
                  <a:pt x="1481020" y="6164522"/>
                  <a:pt x="1458164" y="6060790"/>
                  <a:pt x="1443364" y="6018360"/>
                </a:cubicBezTo>
                <a:cubicBezTo>
                  <a:pt x="1426694" y="5970758"/>
                  <a:pt x="1390307" y="5920074"/>
                  <a:pt x="1380584" y="5899407"/>
                </a:cubicBezTo>
                <a:cubicBezTo>
                  <a:pt x="1370860" y="5878740"/>
                  <a:pt x="1392244" y="5920877"/>
                  <a:pt x="1385023" y="5894356"/>
                </a:cubicBezTo>
                <a:cubicBezTo>
                  <a:pt x="1377800" y="5867835"/>
                  <a:pt x="1345702" y="5770498"/>
                  <a:pt x="1337254" y="5740279"/>
                </a:cubicBezTo>
                <a:cubicBezTo>
                  <a:pt x="1353956" y="5738860"/>
                  <a:pt x="1323673" y="5722040"/>
                  <a:pt x="1334321" y="5713042"/>
                </a:cubicBezTo>
                <a:cubicBezTo>
                  <a:pt x="1343675" y="5706701"/>
                  <a:pt x="1336672" y="5700118"/>
                  <a:pt x="1335877" y="5692870"/>
                </a:cubicBezTo>
                <a:cubicBezTo>
                  <a:pt x="1343201" y="5683812"/>
                  <a:pt x="1329617" y="5652064"/>
                  <a:pt x="1319978" y="5643427"/>
                </a:cubicBezTo>
                <a:cubicBezTo>
                  <a:pt x="1286551" y="5622177"/>
                  <a:pt x="1310947" y="5579803"/>
                  <a:pt x="1285321" y="5562271"/>
                </a:cubicBezTo>
                <a:cubicBezTo>
                  <a:pt x="1281540" y="5556238"/>
                  <a:pt x="1279983" y="5550455"/>
                  <a:pt x="1279815" y="5544867"/>
                </a:cubicBezTo>
                <a:lnTo>
                  <a:pt x="1282507" y="5529404"/>
                </a:lnTo>
                <a:lnTo>
                  <a:pt x="1289604" y="5525378"/>
                </a:lnTo>
                <a:lnTo>
                  <a:pt x="1287766" y="5515726"/>
                </a:lnTo>
                <a:lnTo>
                  <a:pt x="1288829" y="5513051"/>
                </a:lnTo>
                <a:cubicBezTo>
                  <a:pt x="1290896" y="5507946"/>
                  <a:pt x="1292688" y="5502897"/>
                  <a:pt x="1293373" y="5497833"/>
                </a:cubicBezTo>
                <a:cubicBezTo>
                  <a:pt x="1288690" y="5483829"/>
                  <a:pt x="1272696" y="5459278"/>
                  <a:pt x="1260736" y="5429027"/>
                </a:cubicBezTo>
                <a:cubicBezTo>
                  <a:pt x="1238579" y="5396416"/>
                  <a:pt x="1238884" y="5351600"/>
                  <a:pt x="1221610" y="5316328"/>
                </a:cubicBezTo>
                <a:lnTo>
                  <a:pt x="1216099" y="5309330"/>
                </a:lnTo>
                <a:lnTo>
                  <a:pt x="1217278" y="5279477"/>
                </a:lnTo>
                <a:cubicBezTo>
                  <a:pt x="1221588" y="5274318"/>
                  <a:pt x="1222716" y="5266940"/>
                  <a:pt x="1218469" y="5260597"/>
                </a:cubicBezTo>
                <a:lnTo>
                  <a:pt x="1206220" y="5152555"/>
                </a:lnTo>
                <a:cubicBezTo>
                  <a:pt x="1205294" y="5116878"/>
                  <a:pt x="1196908" y="5101727"/>
                  <a:pt x="1212921" y="5046536"/>
                </a:cubicBezTo>
                <a:cubicBezTo>
                  <a:pt x="1234138" y="4987918"/>
                  <a:pt x="1204801" y="4903116"/>
                  <a:pt x="1212183" y="4837345"/>
                </a:cubicBezTo>
                <a:cubicBezTo>
                  <a:pt x="1183151" y="4802424"/>
                  <a:pt x="1209228" y="4821062"/>
                  <a:pt x="1202048" y="4784195"/>
                </a:cubicBezTo>
                <a:cubicBezTo>
                  <a:pt x="1202483" y="4760878"/>
                  <a:pt x="1202919" y="4737561"/>
                  <a:pt x="1203354" y="4714245"/>
                </a:cubicBezTo>
                <a:lnTo>
                  <a:pt x="1201502" y="4700836"/>
                </a:lnTo>
                <a:lnTo>
                  <a:pt x="1194919" y="4697224"/>
                </a:lnTo>
                <a:lnTo>
                  <a:pt x="1187792" y="4677162"/>
                </a:lnTo>
                <a:cubicBezTo>
                  <a:pt x="1186060" y="4669625"/>
                  <a:pt x="1185291" y="4661478"/>
                  <a:pt x="1186080" y="4652429"/>
                </a:cubicBezTo>
                <a:cubicBezTo>
                  <a:pt x="1199189" y="4622456"/>
                  <a:pt x="1167081" y="4571771"/>
                  <a:pt x="1184722" y="4534840"/>
                </a:cubicBezTo>
                <a:cubicBezTo>
                  <a:pt x="1182407" y="4499077"/>
                  <a:pt x="1175424" y="4460227"/>
                  <a:pt x="1172188" y="4437851"/>
                </a:cubicBezTo>
                <a:cubicBezTo>
                  <a:pt x="1161331" y="4428466"/>
                  <a:pt x="1178123" y="4398274"/>
                  <a:pt x="1165306" y="4400581"/>
                </a:cubicBezTo>
                <a:cubicBezTo>
                  <a:pt x="1171061" y="4389819"/>
                  <a:pt x="1173552" y="4346771"/>
                  <a:pt x="1168602" y="4335651"/>
                </a:cubicBezTo>
                <a:lnTo>
                  <a:pt x="1178384" y="4280215"/>
                </a:lnTo>
                <a:lnTo>
                  <a:pt x="1177294" y="4274660"/>
                </a:lnTo>
                <a:cubicBezTo>
                  <a:pt x="1177138" y="4268882"/>
                  <a:pt x="1177520" y="4251103"/>
                  <a:pt x="1177448" y="4245552"/>
                </a:cubicBezTo>
                <a:cubicBezTo>
                  <a:pt x="1177252" y="4244155"/>
                  <a:pt x="1177058" y="4242757"/>
                  <a:pt x="1176863" y="4241361"/>
                </a:cubicBezTo>
                <a:lnTo>
                  <a:pt x="1162386" y="4207167"/>
                </a:lnTo>
                <a:cubicBezTo>
                  <a:pt x="1162950" y="4202536"/>
                  <a:pt x="1174655" y="4199565"/>
                  <a:pt x="1174343" y="4192380"/>
                </a:cubicBezTo>
                <a:lnTo>
                  <a:pt x="1160516" y="4164062"/>
                </a:lnTo>
                <a:lnTo>
                  <a:pt x="1161365" y="4158623"/>
                </a:lnTo>
                <a:lnTo>
                  <a:pt x="1144878" y="4076261"/>
                </a:lnTo>
                <a:lnTo>
                  <a:pt x="1123687" y="4005692"/>
                </a:lnTo>
                <a:lnTo>
                  <a:pt x="1096720" y="3754257"/>
                </a:lnTo>
                <a:cubicBezTo>
                  <a:pt x="1083618" y="3639924"/>
                  <a:pt x="1064313" y="3636659"/>
                  <a:pt x="1047682" y="3517638"/>
                </a:cubicBezTo>
                <a:cubicBezTo>
                  <a:pt x="1048550" y="3477187"/>
                  <a:pt x="1049418" y="3436735"/>
                  <a:pt x="1050285" y="3396284"/>
                </a:cubicBezTo>
                <a:lnTo>
                  <a:pt x="1030166" y="3320814"/>
                </a:lnTo>
                <a:lnTo>
                  <a:pt x="1034128" y="3260443"/>
                </a:lnTo>
                <a:lnTo>
                  <a:pt x="1007751" y="3198916"/>
                </a:lnTo>
                <a:cubicBezTo>
                  <a:pt x="1003323" y="3193074"/>
                  <a:pt x="1001150" y="3187393"/>
                  <a:pt x="1000384" y="3181839"/>
                </a:cubicBezTo>
                <a:cubicBezTo>
                  <a:pt x="1000734" y="3176675"/>
                  <a:pt x="1001085" y="3171511"/>
                  <a:pt x="1001435" y="3166346"/>
                </a:cubicBezTo>
                <a:lnTo>
                  <a:pt x="968918" y="3112638"/>
                </a:lnTo>
                <a:cubicBezTo>
                  <a:pt x="957125" y="3092489"/>
                  <a:pt x="955617" y="3065232"/>
                  <a:pt x="934483" y="3031628"/>
                </a:cubicBezTo>
                <a:cubicBezTo>
                  <a:pt x="914631" y="2997037"/>
                  <a:pt x="908933" y="3005661"/>
                  <a:pt x="879229" y="2948196"/>
                </a:cubicBezTo>
                <a:cubicBezTo>
                  <a:pt x="850845" y="2897154"/>
                  <a:pt x="820829" y="2806798"/>
                  <a:pt x="798666" y="2761198"/>
                </a:cubicBezTo>
                <a:cubicBezTo>
                  <a:pt x="773970" y="2714562"/>
                  <a:pt x="758278" y="2715446"/>
                  <a:pt x="746962" y="2694939"/>
                </a:cubicBezTo>
                <a:lnTo>
                  <a:pt x="712796" y="2614779"/>
                </a:lnTo>
                <a:lnTo>
                  <a:pt x="697701" y="2600020"/>
                </a:lnTo>
                <a:cubicBezTo>
                  <a:pt x="697743" y="2598787"/>
                  <a:pt x="697784" y="2597555"/>
                  <a:pt x="697823" y="2596321"/>
                </a:cubicBezTo>
                <a:lnTo>
                  <a:pt x="679645" y="2572602"/>
                </a:lnTo>
                <a:lnTo>
                  <a:pt x="680789" y="2571831"/>
                </a:lnTo>
                <a:cubicBezTo>
                  <a:pt x="682946" y="2569560"/>
                  <a:pt x="683757" y="2566863"/>
                  <a:pt x="681771" y="2563200"/>
                </a:cubicBezTo>
                <a:cubicBezTo>
                  <a:pt x="705290" y="2562299"/>
                  <a:pt x="688388" y="2558438"/>
                  <a:pt x="680456" y="2547723"/>
                </a:cubicBezTo>
                <a:cubicBezTo>
                  <a:pt x="679482" y="2534148"/>
                  <a:pt x="677183" y="2493617"/>
                  <a:pt x="675922" y="2481749"/>
                </a:cubicBezTo>
                <a:lnTo>
                  <a:pt x="672894" y="2476509"/>
                </a:lnTo>
                <a:lnTo>
                  <a:pt x="673143" y="2476297"/>
                </a:lnTo>
                <a:cubicBezTo>
                  <a:pt x="673152" y="2474932"/>
                  <a:pt x="672405" y="2473126"/>
                  <a:pt x="670567" y="2470561"/>
                </a:cubicBezTo>
                <a:lnTo>
                  <a:pt x="667369" y="2466951"/>
                </a:lnTo>
                <a:lnTo>
                  <a:pt x="661495" y="2456785"/>
                </a:lnTo>
                <a:cubicBezTo>
                  <a:pt x="661510" y="2455387"/>
                  <a:pt x="661525" y="2453987"/>
                  <a:pt x="661540" y="2452588"/>
                </a:cubicBezTo>
                <a:lnTo>
                  <a:pt x="664540" y="2449913"/>
                </a:lnTo>
                <a:lnTo>
                  <a:pt x="663581" y="2449129"/>
                </a:lnTo>
                <a:cubicBezTo>
                  <a:pt x="653014" y="2444453"/>
                  <a:pt x="642406" y="2445872"/>
                  <a:pt x="663129" y="2426579"/>
                </a:cubicBezTo>
                <a:cubicBezTo>
                  <a:pt x="643271" y="2414167"/>
                  <a:pt x="657229" y="2404769"/>
                  <a:pt x="650205" y="2379928"/>
                </a:cubicBezTo>
                <a:cubicBezTo>
                  <a:pt x="634911" y="2374359"/>
                  <a:pt x="634260" y="2365346"/>
                  <a:pt x="638008" y="2354824"/>
                </a:cubicBezTo>
                <a:cubicBezTo>
                  <a:pt x="621083" y="2334576"/>
                  <a:pt x="620949" y="2310146"/>
                  <a:pt x="609851" y="2284299"/>
                </a:cubicBezTo>
                <a:lnTo>
                  <a:pt x="585585" y="2155739"/>
                </a:lnTo>
                <a:lnTo>
                  <a:pt x="581391" y="2152892"/>
                </a:lnTo>
                <a:cubicBezTo>
                  <a:pt x="578821" y="2150768"/>
                  <a:pt x="577525" y="2149149"/>
                  <a:pt x="577083" y="2147807"/>
                </a:cubicBezTo>
                <a:lnTo>
                  <a:pt x="577251" y="2147544"/>
                </a:lnTo>
                <a:lnTo>
                  <a:pt x="546845" y="2085601"/>
                </a:lnTo>
                <a:cubicBezTo>
                  <a:pt x="538270" y="2073917"/>
                  <a:pt x="486356" y="1955894"/>
                  <a:pt x="470837" y="1931362"/>
                </a:cubicBezTo>
                <a:lnTo>
                  <a:pt x="428154" y="1657167"/>
                </a:lnTo>
                <a:lnTo>
                  <a:pt x="392797" y="1510175"/>
                </a:lnTo>
                <a:cubicBezTo>
                  <a:pt x="380165" y="1504446"/>
                  <a:pt x="369910" y="1451095"/>
                  <a:pt x="372847" y="1440507"/>
                </a:cubicBezTo>
                <a:cubicBezTo>
                  <a:pt x="369015" y="1433783"/>
                  <a:pt x="338503" y="1376212"/>
                  <a:pt x="344479" y="1367690"/>
                </a:cubicBezTo>
                <a:cubicBezTo>
                  <a:pt x="332264" y="1342150"/>
                  <a:pt x="321736" y="1310521"/>
                  <a:pt x="299558" y="1287266"/>
                </a:cubicBezTo>
                <a:cubicBezTo>
                  <a:pt x="277380" y="1264010"/>
                  <a:pt x="259203" y="1269909"/>
                  <a:pt x="243216" y="1249403"/>
                </a:cubicBezTo>
                <a:cubicBezTo>
                  <a:pt x="227230" y="1228898"/>
                  <a:pt x="218454" y="1166841"/>
                  <a:pt x="203639" y="1164232"/>
                </a:cubicBezTo>
                <a:cubicBezTo>
                  <a:pt x="192352" y="1144923"/>
                  <a:pt x="198158" y="1133798"/>
                  <a:pt x="169195" y="1087898"/>
                </a:cubicBezTo>
                <a:cubicBezTo>
                  <a:pt x="139228" y="1002950"/>
                  <a:pt x="140891" y="969630"/>
                  <a:pt x="98775" y="910071"/>
                </a:cubicBezTo>
                <a:cubicBezTo>
                  <a:pt x="45025" y="831068"/>
                  <a:pt x="34038" y="817468"/>
                  <a:pt x="43820" y="712632"/>
                </a:cubicBezTo>
                <a:cubicBezTo>
                  <a:pt x="34816" y="659496"/>
                  <a:pt x="43273" y="613587"/>
                  <a:pt x="44748" y="591246"/>
                </a:cubicBezTo>
                <a:lnTo>
                  <a:pt x="36767" y="546725"/>
                </a:lnTo>
                <a:cubicBezTo>
                  <a:pt x="36093" y="528360"/>
                  <a:pt x="35418" y="509996"/>
                  <a:pt x="34744" y="491632"/>
                </a:cubicBezTo>
                <a:cubicBezTo>
                  <a:pt x="34670" y="458441"/>
                  <a:pt x="29296" y="473054"/>
                  <a:pt x="29222" y="439863"/>
                </a:cubicBezTo>
                <a:cubicBezTo>
                  <a:pt x="29152" y="439762"/>
                  <a:pt x="2578" y="397168"/>
                  <a:pt x="2507" y="397065"/>
                </a:cubicBezTo>
                <a:cubicBezTo>
                  <a:pt x="-7796" y="385479"/>
                  <a:pt x="17492" y="336832"/>
                  <a:pt x="9810" y="317232"/>
                </a:cubicBezTo>
                <a:lnTo>
                  <a:pt x="25323" y="268841"/>
                </a:lnTo>
                <a:cubicBezTo>
                  <a:pt x="20582" y="241406"/>
                  <a:pt x="55391" y="238509"/>
                  <a:pt x="50278" y="195107"/>
                </a:cubicBezTo>
                <a:cubicBezTo>
                  <a:pt x="49891" y="157638"/>
                  <a:pt x="41873" y="124837"/>
                  <a:pt x="47653" y="93413"/>
                </a:cubicBezTo>
                <a:cubicBezTo>
                  <a:pt x="41389" y="80245"/>
                  <a:pt x="38874" y="67990"/>
                  <a:pt x="48323" y="56668"/>
                </a:cubicBezTo>
                <a:cubicBezTo>
                  <a:pt x="46028" y="30349"/>
                  <a:pt x="37896" y="18658"/>
                  <a:pt x="38423" y="5323"/>
                </a:cubicBezTo>
                <a:lnTo>
                  <a:pt x="39875" y="1"/>
                </a:lnTo>
                <a:close/>
              </a:path>
            </a:pathLst>
          </a:cu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302EDE7E-1912-64BD-9673-BBB7E2E51BB7}"/>
              </a:ext>
            </a:extLst>
          </p:cNvPr>
          <p:cNvSpPr txBox="1"/>
          <p:nvPr/>
        </p:nvSpPr>
        <p:spPr>
          <a:xfrm>
            <a:off x="164002" y="6470301"/>
            <a:ext cx="427873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https://</a:t>
            </a:r>
            <a:r>
              <a:rPr lang="de-DE" sz="1050" dirty="0" err="1"/>
              <a:t>www.km.bayern.de</a:t>
            </a:r>
            <a:r>
              <a:rPr lang="de-DE" sz="1050" dirty="0"/>
              <a:t>/</a:t>
            </a:r>
            <a:r>
              <a:rPr lang="de-DE" sz="1050" dirty="0" err="1"/>
              <a:t>download</a:t>
            </a:r>
            <a:r>
              <a:rPr lang="de-DE" sz="1050" dirty="0"/>
              <a:t>/28156_Gründe-für-die-Nutzung.pdf</a:t>
            </a:r>
          </a:p>
        </p:txBody>
      </p:sp>
    </p:spTree>
    <p:extLst>
      <p:ext uri="{BB962C8B-B14F-4D97-AF65-F5344CB8AC3E}">
        <p14:creationId xmlns:p14="http://schemas.microsoft.com/office/powerpoint/2010/main" val="3251757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2"/>
          <p:cNvSpPr>
            <a:spLocks noGrp="1"/>
          </p:cNvSpPr>
          <p:nvPr>
            <p:ph idx="4294967295"/>
          </p:nvPr>
        </p:nvSpPr>
        <p:spPr>
          <a:xfrm>
            <a:off x="455175" y="1446825"/>
            <a:ext cx="6637245" cy="52990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de-DE" sz="2400" strike="noStrike" spc="-1">
                <a:solidFill>
                  <a:schemeClr val="bg1"/>
                </a:solidFill>
                <a:latin typeface="Calibri"/>
              </a:rPr>
              <a:t>Medienerzieherische Tipps und Lösungsvorschläge</a:t>
            </a:r>
          </a:p>
        </p:txBody>
      </p:sp>
      <p:graphicFrame>
        <p:nvGraphicFramePr>
          <p:cNvPr id="263" name="PlaceHolder 3">
            <a:extLst>
              <a:ext uri="{FF2B5EF4-FFF2-40B4-BE49-F238E27FC236}">
                <a16:creationId xmlns:a16="http://schemas.microsoft.com/office/drawing/2014/main" id="{5DA239C0-2103-C6DD-9E82-92565FAFC225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455175" y="2279871"/>
          <a:ext cx="5978018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PlaceHolder 1">
            <a:extLst>
              <a:ext uri="{FF2B5EF4-FFF2-40B4-BE49-F238E27FC236}">
                <a16:creationId xmlns:a16="http://schemas.microsoft.com/office/drawing/2014/main" id="{C9019EC9-3859-450D-9F9B-7C680FD3D17A}"/>
              </a:ext>
            </a:extLst>
          </p:cNvPr>
          <p:cNvSpPr txBox="1">
            <a:spLocks/>
          </p:cNvSpPr>
          <p:nvPr/>
        </p:nvSpPr>
        <p:spPr>
          <a:xfrm>
            <a:off x="455175" y="349094"/>
            <a:ext cx="4460488" cy="638485"/>
          </a:xfrm>
          <a:prstGeom prst="rect">
            <a:avLst/>
          </a:prstGeom>
          <a:noFill/>
          <a:ln w="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b="1" spc="-1">
                <a:latin typeface="Calibri" panose="020F0502020204030204" pitchFamily="34" charset="0"/>
                <a:cs typeface="Calibri" panose="020F0502020204030204" pitchFamily="34" charset="0"/>
              </a:rPr>
              <a:t>Das Tablet zuhause</a:t>
            </a:r>
          </a:p>
        </p:txBody>
      </p:sp>
      <p:pic>
        <p:nvPicPr>
          <p:cNvPr id="3" name="Grafik 2" descr="Touchscreen Silhouette">
            <a:extLst>
              <a:ext uri="{FF2B5EF4-FFF2-40B4-BE49-F238E27FC236}">
                <a16:creationId xmlns:a16="http://schemas.microsoft.com/office/drawing/2014/main" id="{F846270F-61E3-CDEC-366A-D415F4A1F33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553455" y="1188398"/>
            <a:ext cx="914400" cy="914400"/>
          </a:xfrm>
          <a:prstGeom prst="rect">
            <a:avLst/>
          </a:prstGeom>
        </p:spPr>
      </p:pic>
      <p:pic>
        <p:nvPicPr>
          <p:cNvPr id="4" name="Grafik 3" descr="Tablet Silhouette">
            <a:extLst>
              <a:ext uri="{FF2B5EF4-FFF2-40B4-BE49-F238E27FC236}">
                <a16:creationId xmlns:a16="http://schemas.microsoft.com/office/drawing/2014/main" id="{B04FBFA7-9BD7-F82F-0071-324BECD4564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5400000">
            <a:off x="10086974" y="264717"/>
            <a:ext cx="1380881" cy="1380881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AD01F5C9-98BB-421C-BA8D-29E18073FBD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302672" y="6340574"/>
            <a:ext cx="1118306" cy="346674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2194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2"/>
          <p:cNvSpPr>
            <a:spLocks noGrp="1"/>
          </p:cNvSpPr>
          <p:nvPr>
            <p:ph idx="4294967295"/>
          </p:nvPr>
        </p:nvSpPr>
        <p:spPr>
          <a:xfrm>
            <a:off x="604365" y="1435731"/>
            <a:ext cx="4162108" cy="48418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de-DE" sz="2400" b="1" strike="noStrike" spc="-1" dirty="0">
                <a:solidFill>
                  <a:schemeClr val="bg1"/>
                </a:solidFill>
                <a:latin typeface="Calibri"/>
              </a:rPr>
              <a:t>Hilfreiche weiterführende Links </a:t>
            </a:r>
            <a:endParaRPr lang="de-DE" sz="2400" b="0" strike="noStrike" spc="-1" dirty="0">
              <a:solidFill>
                <a:schemeClr val="bg1"/>
              </a:solidFill>
              <a:latin typeface="Calibri"/>
            </a:endParaRPr>
          </a:p>
        </p:txBody>
      </p:sp>
      <p:graphicFrame>
        <p:nvGraphicFramePr>
          <p:cNvPr id="263" name="PlaceHolder 3">
            <a:extLst>
              <a:ext uri="{FF2B5EF4-FFF2-40B4-BE49-F238E27FC236}">
                <a16:creationId xmlns:a16="http://schemas.microsoft.com/office/drawing/2014/main" id="{2606526A-78E2-1D4D-0B35-CF25444DFF0F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60097526"/>
              </p:ext>
            </p:extLst>
          </p:nvPr>
        </p:nvGraphicFramePr>
        <p:xfrm>
          <a:off x="640080" y="1919919"/>
          <a:ext cx="9723120" cy="44675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laceHolder 1">
            <a:extLst>
              <a:ext uri="{FF2B5EF4-FFF2-40B4-BE49-F238E27FC236}">
                <a16:creationId xmlns:a16="http://schemas.microsoft.com/office/drawing/2014/main" id="{3682A5D0-91E2-4354-BE5A-6CB5E605C9DE}"/>
              </a:ext>
            </a:extLst>
          </p:cNvPr>
          <p:cNvSpPr txBox="1">
            <a:spLocks/>
          </p:cNvSpPr>
          <p:nvPr/>
        </p:nvSpPr>
        <p:spPr>
          <a:xfrm>
            <a:off x="455175" y="349094"/>
            <a:ext cx="4460488" cy="638485"/>
          </a:xfrm>
          <a:prstGeom prst="rect">
            <a:avLst/>
          </a:prstGeom>
          <a:noFill/>
          <a:ln w="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b="1" spc="-1">
                <a:latin typeface="Calibri" panose="020F0502020204030204" pitchFamily="34" charset="0"/>
                <a:cs typeface="Calibri" panose="020F0502020204030204" pitchFamily="34" charset="0"/>
              </a:rPr>
              <a:t>Das Tablet zuhause</a:t>
            </a:r>
          </a:p>
        </p:txBody>
      </p:sp>
      <p:pic>
        <p:nvPicPr>
          <p:cNvPr id="2" name="Grafik 1" descr="Touchscreen Silhouette">
            <a:extLst>
              <a:ext uri="{FF2B5EF4-FFF2-40B4-BE49-F238E27FC236}">
                <a16:creationId xmlns:a16="http://schemas.microsoft.com/office/drawing/2014/main" id="{0B45FE10-4034-CDCB-3521-24CD73209C7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553455" y="1188398"/>
            <a:ext cx="914400" cy="914400"/>
          </a:xfrm>
          <a:prstGeom prst="rect">
            <a:avLst/>
          </a:prstGeom>
        </p:spPr>
      </p:pic>
      <p:pic>
        <p:nvPicPr>
          <p:cNvPr id="3" name="Grafik 2" descr="Tablet Silhouette">
            <a:extLst>
              <a:ext uri="{FF2B5EF4-FFF2-40B4-BE49-F238E27FC236}">
                <a16:creationId xmlns:a16="http://schemas.microsoft.com/office/drawing/2014/main" id="{1F08B61C-822E-AA14-702D-715AD25AC1D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5400000">
            <a:off x="10086974" y="264717"/>
            <a:ext cx="1380881" cy="1380881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8D2622FC-E282-4523-9352-398DEF7DFE6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302672" y="6340574"/>
            <a:ext cx="1118306" cy="346674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85536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title" idx="4294967295"/>
          </p:nvPr>
        </p:nvSpPr>
        <p:spPr>
          <a:xfrm>
            <a:off x="838200" y="1300633"/>
            <a:ext cx="10515600" cy="236927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de-DE" b="1" i="1" strike="noStrike" spc="-1" dirty="0">
                <a:solidFill>
                  <a:srgbClr val="000000"/>
                </a:solidFill>
                <a:latin typeface="Calibri Light"/>
              </a:rPr>
              <a:t>Unsere Kinder sollen sich in der Medienwelt zurechtfinden und souverän handeln können!</a:t>
            </a:r>
            <a:br>
              <a:rPr lang="de-DE" b="0" strike="noStrike" spc="-1" dirty="0">
                <a:solidFill>
                  <a:srgbClr val="000000"/>
                </a:solidFill>
                <a:latin typeface="Calibri Light"/>
              </a:rPr>
            </a:br>
            <a:r>
              <a:rPr lang="de-DE" sz="2800" b="0" strike="noStrike" spc="-1" dirty="0">
                <a:solidFill>
                  <a:srgbClr val="000000"/>
                </a:solidFill>
                <a:latin typeface="Calibri Light"/>
              </a:rPr>
              <a:t>Dieter Baacke – Medienpädagoge</a:t>
            </a:r>
            <a:br>
              <a:rPr lang="de-DE" sz="2800" b="0" strike="noStrike" spc="-1" dirty="0">
                <a:solidFill>
                  <a:srgbClr val="000000"/>
                </a:solidFill>
                <a:latin typeface="Calibri Light"/>
              </a:rPr>
            </a:br>
            <a:endParaRPr lang="de-DE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8864CF86-7719-4011-A780-F1CE30FF8095}"/>
              </a:ext>
            </a:extLst>
          </p:cNvPr>
          <p:cNvSpPr txBox="1"/>
          <p:nvPr/>
        </p:nvSpPr>
        <p:spPr>
          <a:xfrm>
            <a:off x="2396405" y="4554909"/>
            <a:ext cx="59182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Kooperation von Schule und Elternhaus</a:t>
            </a:r>
          </a:p>
        </p:txBody>
      </p:sp>
      <p:pic>
        <p:nvPicPr>
          <p:cNvPr id="5" name="Grafik 4" descr="Handschlag mit einfarbiger Füllung">
            <a:extLst>
              <a:ext uri="{FF2B5EF4-FFF2-40B4-BE49-F238E27FC236}">
                <a16:creationId xmlns:a16="http://schemas.microsoft.com/office/drawing/2014/main" id="{3FA70A35-C5E4-0FEC-D165-3120CA661A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84330" y="3238493"/>
            <a:ext cx="1590709" cy="1590709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C4001BF1-8A6E-4467-B3CD-45D929A35A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2672" y="6340574"/>
            <a:ext cx="1118306" cy="346674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62000" y="1923288"/>
            <a:ext cx="5573486" cy="1429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000" dirty="0"/>
              <a:t>Grundlegende Funktionen des Geräts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000" dirty="0"/>
              <a:t>Anleitungen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de-DE" sz="2000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5653D7A-8D37-148B-E32D-11AE2CDAF532}"/>
              </a:ext>
            </a:extLst>
          </p:cNvPr>
          <p:cNvSpPr txBox="1"/>
          <p:nvPr/>
        </p:nvSpPr>
        <p:spPr>
          <a:xfrm>
            <a:off x="411480" y="520925"/>
            <a:ext cx="98602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800" b="1" dirty="0"/>
              <a:t>Erziehungspartnerschaft – Unterstützung durch Information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39A886A2-656E-150B-3D3C-1AFDE63EC939}"/>
              </a:ext>
            </a:extLst>
          </p:cNvPr>
          <p:cNvSpPr txBox="1"/>
          <p:nvPr/>
        </p:nvSpPr>
        <p:spPr>
          <a:xfrm>
            <a:off x="411481" y="1357711"/>
            <a:ext cx="126492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de-DE" sz="2400" dirty="0"/>
              <a:t>Technik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2CB90ABB-D1B4-70E5-6D2D-319197CDA331}"/>
              </a:ext>
            </a:extLst>
          </p:cNvPr>
          <p:cNvSpPr txBox="1"/>
          <p:nvPr/>
        </p:nvSpPr>
        <p:spPr>
          <a:xfrm>
            <a:off x="411480" y="3225989"/>
            <a:ext cx="2935875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de-DE" sz="2400" dirty="0"/>
              <a:t>Elterliche Handhabe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0656B13-E3A2-3B6F-BA80-31958EEE9423}"/>
              </a:ext>
            </a:extLst>
          </p:cNvPr>
          <p:cNvSpPr txBox="1"/>
          <p:nvPr/>
        </p:nvSpPr>
        <p:spPr>
          <a:xfrm>
            <a:off x="762000" y="3818340"/>
            <a:ext cx="5573486" cy="2814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000" dirty="0"/>
              <a:t>Passwortmanagement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000" dirty="0"/>
              <a:t>Eltern sollten Zugriff auf das Gerät haben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000" dirty="0"/>
              <a:t>Je nach Altersstufe liegt die Verantwortung bei den Eltern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000" dirty="0"/>
              <a:t>Evtl. Erläuterung von Zugriffsbeschränkungen durch die Schule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00A75778-807B-B2CE-7EBF-0FAB4DE68B54}"/>
              </a:ext>
            </a:extLst>
          </p:cNvPr>
          <p:cNvSpPr txBox="1"/>
          <p:nvPr/>
        </p:nvSpPr>
        <p:spPr>
          <a:xfrm>
            <a:off x="6884125" y="1371534"/>
            <a:ext cx="23622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de-DE" sz="2400" dirty="0"/>
              <a:t>Arbeitstechniken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AC3F68C2-F43B-EAA4-9E90-DCEF7D36E0A2}"/>
              </a:ext>
            </a:extLst>
          </p:cNvPr>
          <p:cNvSpPr txBox="1"/>
          <p:nvPr/>
        </p:nvSpPr>
        <p:spPr>
          <a:xfrm>
            <a:off x="7093131" y="1923288"/>
            <a:ext cx="4776652" cy="2126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1800" dirty="0"/>
              <a:t>Ordnerstrukturen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/>
              <a:t>Hausaufgabenverwaltung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1800" dirty="0"/>
              <a:t>Digitale Heftführung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/>
              <a:t>Vorstellung einschlägiger Anwendungsprogramme</a:t>
            </a:r>
            <a:endParaRPr lang="de-DE" sz="1800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1312AFF2-51B2-313B-B21C-B810FB127543}"/>
              </a:ext>
            </a:extLst>
          </p:cNvPr>
          <p:cNvSpPr txBox="1"/>
          <p:nvPr/>
        </p:nvSpPr>
        <p:spPr>
          <a:xfrm>
            <a:off x="6884125" y="4226767"/>
            <a:ext cx="2085214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de-DE" sz="2400" dirty="0"/>
              <a:t>Hilfestellungen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4B011A76-FDCB-3C74-B94C-B9D08CD57F74}"/>
              </a:ext>
            </a:extLst>
          </p:cNvPr>
          <p:cNvSpPr txBox="1"/>
          <p:nvPr/>
        </p:nvSpPr>
        <p:spPr>
          <a:xfrm>
            <a:off x="7093131" y="4731136"/>
            <a:ext cx="4776652" cy="17113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1800" dirty="0"/>
              <a:t>FAQ auf der Schulhomepage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/>
              <a:t>Techniksprechstunde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1800" dirty="0"/>
              <a:t>Ansprechpartner benennen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/>
              <a:t>Kontaktdaten übermitteln</a:t>
            </a:r>
            <a:endParaRPr lang="de-DE" sz="1800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FD92AFD-9866-448D-99D1-AF2A8957A3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2672" y="6340574"/>
            <a:ext cx="1118306" cy="346674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21180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PlaceHolder 1"/>
          <p:cNvSpPr>
            <a:spLocks noGrp="1"/>
          </p:cNvSpPr>
          <p:nvPr>
            <p:ph type="title" idx="4294967295"/>
          </p:nvPr>
        </p:nvSpPr>
        <p:spPr>
          <a:xfrm>
            <a:off x="335280" y="327839"/>
            <a:ext cx="8262257" cy="689429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de-DE" sz="2800" b="1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Erziehungspartnerschaft – Kooperation stärken </a:t>
            </a:r>
          </a:p>
        </p:txBody>
      </p:sp>
      <p:sp>
        <p:nvSpPr>
          <p:cNvPr id="270" name="PlaceHolder 2"/>
          <p:cNvSpPr>
            <a:spLocks noGrp="1"/>
          </p:cNvSpPr>
          <p:nvPr>
            <p:ph idx="4294967295"/>
          </p:nvPr>
        </p:nvSpPr>
        <p:spPr>
          <a:xfrm>
            <a:off x="4740728" y="1409698"/>
            <a:ext cx="6172200" cy="4640581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de-DE" sz="2400" b="0" strike="noStrike" spc="-1" dirty="0">
                <a:solidFill>
                  <a:srgbClr val="000000"/>
                </a:solidFill>
                <a:latin typeface="Calibri"/>
              </a:rPr>
              <a:t>Feste Kommunikationszeiten und -formen: Eltern-Lernende-Lehrkraft</a:t>
            </a:r>
          </a:p>
          <a:p>
            <a:pPr marL="0" indent="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None/>
            </a:pPr>
            <a:endParaRPr lang="de-DE" sz="2400" b="0" strike="noStrike" spc="-1" dirty="0">
              <a:solidFill>
                <a:srgbClr val="000000"/>
              </a:solidFill>
              <a:latin typeface="Calibri"/>
            </a:endParaRPr>
          </a:p>
          <a:p>
            <a:pPr marL="0" indent="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None/>
            </a:pPr>
            <a:endParaRPr lang="de-DE" sz="24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de-DE" sz="2400" b="0" strike="noStrike" spc="-1" dirty="0">
                <a:solidFill>
                  <a:srgbClr val="000000"/>
                </a:solidFill>
                <a:latin typeface="Calibri"/>
              </a:rPr>
              <a:t>Umfang und Zeitbedarf für Hausaufgaben</a:t>
            </a:r>
          </a:p>
          <a:p>
            <a:pPr marL="0" indent="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None/>
            </a:pPr>
            <a:endParaRPr lang="de-DE" sz="2400" b="0" strike="noStrike" spc="-1" dirty="0">
              <a:solidFill>
                <a:srgbClr val="000000"/>
              </a:solidFill>
              <a:latin typeface="Calibri"/>
            </a:endParaRPr>
          </a:p>
          <a:p>
            <a:pPr marL="0" indent="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None/>
            </a:pPr>
            <a:endParaRPr lang="de-DE" sz="900" b="0" strike="noStrike" spc="-1" dirty="0">
              <a:solidFill>
                <a:srgbClr val="000000"/>
              </a:solidFill>
              <a:latin typeface="Calibri"/>
            </a:endParaRPr>
          </a:p>
          <a:p>
            <a:pPr marL="0" indent="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None/>
            </a:pPr>
            <a:endParaRPr lang="de-DE" sz="24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de-DE" sz="2400" b="0" strike="noStrike" spc="-1" dirty="0">
                <a:solidFill>
                  <a:srgbClr val="000000"/>
                </a:solidFill>
                <a:latin typeface="Calibri"/>
              </a:rPr>
              <a:t>Unterstützungsangebote von Eltern für Eltern (technischer Support)</a:t>
            </a:r>
          </a:p>
        </p:txBody>
      </p:sp>
      <p:sp>
        <p:nvSpPr>
          <p:cNvPr id="2" name="Rechteck: abgerundete Ecken 3">
            <a:extLst>
              <a:ext uri="{FF2B5EF4-FFF2-40B4-BE49-F238E27FC236}">
                <a16:creationId xmlns:a16="http://schemas.microsoft.com/office/drawing/2014/main" id="{2EA14A4F-8DA9-4384-E762-0E1E2B2C6687}"/>
              </a:ext>
            </a:extLst>
          </p:cNvPr>
          <p:cNvSpPr/>
          <p:nvPr/>
        </p:nvSpPr>
        <p:spPr>
          <a:xfrm>
            <a:off x="1165855" y="4998720"/>
            <a:ext cx="2539642" cy="899161"/>
          </a:xfrm>
          <a:prstGeom prst="roundRect">
            <a:avLst/>
          </a:prstGeom>
          <a:solidFill>
            <a:srgbClr val="87F3BF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sz="20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Unterstützung</a:t>
            </a:r>
          </a:p>
          <a:p>
            <a:pPr algn="ctr"/>
            <a:endParaRPr lang="de-DE" sz="20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dirty="0"/>
          </a:p>
        </p:txBody>
      </p:sp>
      <p:sp>
        <p:nvSpPr>
          <p:cNvPr id="3" name="Rechteck: abgerundete Ecken 3">
            <a:extLst>
              <a:ext uri="{FF2B5EF4-FFF2-40B4-BE49-F238E27FC236}">
                <a16:creationId xmlns:a16="http://schemas.microsoft.com/office/drawing/2014/main" id="{7BBAC31E-178A-4433-CBEF-167C4680DBF5}"/>
              </a:ext>
            </a:extLst>
          </p:cNvPr>
          <p:cNvSpPr/>
          <p:nvPr/>
        </p:nvSpPr>
        <p:spPr>
          <a:xfrm>
            <a:off x="1148438" y="3204209"/>
            <a:ext cx="2539642" cy="899161"/>
          </a:xfrm>
          <a:prstGeom prst="roundRect">
            <a:avLst/>
          </a:prstGeom>
          <a:solidFill>
            <a:srgbClr val="62D0DC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sz="20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Austausch</a:t>
            </a:r>
          </a:p>
          <a:p>
            <a:pPr algn="ctr"/>
            <a:endParaRPr lang="de-DE" sz="20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dirty="0"/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A79DF0B2-E2DF-B684-1560-3DE43AA859BD}"/>
              </a:ext>
            </a:extLst>
          </p:cNvPr>
          <p:cNvSpPr/>
          <p:nvPr/>
        </p:nvSpPr>
        <p:spPr>
          <a:xfrm>
            <a:off x="1148438" y="1409699"/>
            <a:ext cx="2539642" cy="89916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sz="20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Kommunikation</a:t>
            </a:r>
          </a:p>
          <a:p>
            <a:pPr algn="ctr"/>
            <a:endParaRPr lang="de-DE" sz="20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16732AA5-1C51-4E10-BA23-1C0AAAEDD9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2672" y="6340574"/>
            <a:ext cx="1118306" cy="346674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556C16F1-9ACB-EA20-959A-AC93399DF286}"/>
              </a:ext>
            </a:extLst>
          </p:cNvPr>
          <p:cNvSpPr/>
          <p:nvPr/>
        </p:nvSpPr>
        <p:spPr>
          <a:xfrm>
            <a:off x="532435" y="1628203"/>
            <a:ext cx="2064470" cy="22247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Klare Struktur des Unterrichts</a:t>
            </a:r>
          </a:p>
          <a:p>
            <a:pPr algn="ctr"/>
            <a:endParaRPr lang="de-DE" sz="20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dirty="0"/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F0538D55-7EC9-8DD1-ECFB-5292123C422C}"/>
              </a:ext>
            </a:extLst>
          </p:cNvPr>
          <p:cNvSpPr/>
          <p:nvPr/>
        </p:nvSpPr>
        <p:spPr>
          <a:xfrm>
            <a:off x="2818435" y="1628203"/>
            <a:ext cx="2064470" cy="22247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Hoher Anteil an echter Lernzeit</a:t>
            </a: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/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85BB75D0-61E5-A447-42EC-FEC92B0E5BFD}"/>
              </a:ext>
            </a:extLst>
          </p:cNvPr>
          <p:cNvSpPr/>
          <p:nvPr/>
        </p:nvSpPr>
        <p:spPr>
          <a:xfrm>
            <a:off x="5104435" y="1628203"/>
            <a:ext cx="2064470" cy="22247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9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Lernförderliches Klima</a:t>
            </a: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/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ED008D1D-9F87-265F-DEC7-8A50521BB676}"/>
              </a:ext>
            </a:extLst>
          </p:cNvPr>
          <p:cNvSpPr/>
          <p:nvPr/>
        </p:nvSpPr>
        <p:spPr>
          <a:xfrm>
            <a:off x="7390435" y="1628203"/>
            <a:ext cx="2064470" cy="22247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Inhaltliche Klarheit</a:t>
            </a: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/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FDFF954E-0F1F-5710-40C7-F39B6522A472}"/>
              </a:ext>
            </a:extLst>
          </p:cNvPr>
          <p:cNvSpPr/>
          <p:nvPr/>
        </p:nvSpPr>
        <p:spPr>
          <a:xfrm>
            <a:off x="9676435" y="1628203"/>
            <a:ext cx="2064470" cy="22247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Sinnstiftendes Kommunizieren</a:t>
            </a: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/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7E53C2A8-E4F6-3517-C292-C06816BB366A}"/>
              </a:ext>
            </a:extLst>
          </p:cNvPr>
          <p:cNvSpPr/>
          <p:nvPr/>
        </p:nvSpPr>
        <p:spPr>
          <a:xfrm>
            <a:off x="532435" y="4081257"/>
            <a:ext cx="2064470" cy="22247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Methoden-vielfalt und </a:t>
            </a:r>
            <a:br>
              <a:rPr lang="de-DE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-tiefe</a:t>
            </a: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/>
          </a:p>
        </p:txBody>
      </p: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3953ADCC-57E9-EC1E-CA52-35CD9212D527}"/>
              </a:ext>
            </a:extLst>
          </p:cNvPr>
          <p:cNvSpPr/>
          <p:nvPr/>
        </p:nvSpPr>
        <p:spPr>
          <a:xfrm>
            <a:off x="2818435" y="4081257"/>
            <a:ext cx="2064470" cy="22247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Individuelles Fördern</a:t>
            </a: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/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827350AA-D6D0-9F3E-F93E-091131F77DD9}"/>
              </a:ext>
            </a:extLst>
          </p:cNvPr>
          <p:cNvSpPr/>
          <p:nvPr/>
        </p:nvSpPr>
        <p:spPr>
          <a:xfrm>
            <a:off x="5104435" y="4081257"/>
            <a:ext cx="2064470" cy="22247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chemeClr val="tx1"/>
                </a:solidFill>
              </a:rPr>
              <a:t>Intelligentes Üben</a:t>
            </a:r>
          </a:p>
          <a:p>
            <a:pPr algn="ctr"/>
            <a:endParaRPr lang="de-DE" sz="2000" b="1" dirty="0">
              <a:solidFill>
                <a:schemeClr val="tx1"/>
              </a:solidFill>
            </a:endParaRPr>
          </a:p>
          <a:p>
            <a:pPr algn="ctr"/>
            <a:endParaRPr lang="de-DE" sz="2000" b="1" dirty="0">
              <a:solidFill>
                <a:schemeClr val="tx1"/>
              </a:solidFill>
            </a:endParaRPr>
          </a:p>
          <a:p>
            <a:pPr algn="ctr"/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7CF72B2E-DEAC-2195-6EDC-1F76A54BD1D3}"/>
              </a:ext>
            </a:extLst>
          </p:cNvPr>
          <p:cNvSpPr/>
          <p:nvPr/>
        </p:nvSpPr>
        <p:spPr>
          <a:xfrm>
            <a:off x="7390435" y="4081257"/>
            <a:ext cx="2064470" cy="22247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chemeClr val="tx1"/>
                </a:solidFill>
              </a:rPr>
              <a:t>Transparente Leistungs-erwartungen</a:t>
            </a:r>
          </a:p>
          <a:p>
            <a:pPr algn="ctr"/>
            <a:endParaRPr lang="de-DE" sz="2000" b="1" dirty="0">
              <a:solidFill>
                <a:schemeClr val="tx1"/>
              </a:solidFill>
            </a:endParaRPr>
          </a:p>
          <a:p>
            <a:pPr algn="ctr"/>
            <a:endParaRPr lang="de-DE" sz="2000" b="1" dirty="0">
              <a:solidFill>
                <a:schemeClr val="tx1"/>
              </a:solidFill>
            </a:endParaRPr>
          </a:p>
          <a:p>
            <a:pPr algn="ctr"/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EBF5ED7F-3831-50D3-D24D-E1D1536CB813}"/>
              </a:ext>
            </a:extLst>
          </p:cNvPr>
          <p:cNvSpPr/>
          <p:nvPr/>
        </p:nvSpPr>
        <p:spPr>
          <a:xfrm>
            <a:off x="9676435" y="4081257"/>
            <a:ext cx="2064470" cy="22247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chemeClr val="tx1"/>
                </a:solidFill>
              </a:rPr>
              <a:t>Vorbereitete Lernumgebung</a:t>
            </a:r>
          </a:p>
          <a:p>
            <a:pPr algn="ctr"/>
            <a:endParaRPr lang="de-DE" sz="2000" b="1" dirty="0">
              <a:solidFill>
                <a:schemeClr val="tx1"/>
              </a:solidFill>
            </a:endParaRPr>
          </a:p>
          <a:p>
            <a:pPr algn="ctr"/>
            <a:endParaRPr lang="de-DE" sz="2000" b="1" dirty="0">
              <a:solidFill>
                <a:schemeClr val="tx1"/>
              </a:solidFill>
            </a:endParaRPr>
          </a:p>
          <a:p>
            <a:pPr algn="ctr"/>
            <a:endParaRPr lang="de-DE" sz="2000" b="1" dirty="0">
              <a:solidFill>
                <a:schemeClr val="tx1"/>
              </a:solidFill>
            </a:endParaRPr>
          </a:p>
        </p:txBody>
      </p:sp>
      <p:pic>
        <p:nvPicPr>
          <p:cNvPr id="16" name="Grafik 15" descr="Hierarchie mit einfarbiger Füllung">
            <a:extLst>
              <a:ext uri="{FF2B5EF4-FFF2-40B4-BE49-F238E27FC236}">
                <a16:creationId xmlns:a16="http://schemas.microsoft.com/office/drawing/2014/main" id="{BDD7F419-4A67-DB13-C695-2481835C66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9886" y="2831120"/>
            <a:ext cx="1013016" cy="1013016"/>
          </a:xfrm>
          <a:prstGeom prst="rect">
            <a:avLst/>
          </a:prstGeom>
        </p:spPr>
      </p:pic>
      <p:pic>
        <p:nvPicPr>
          <p:cNvPr id="18" name="Grafik 17" descr="Stoppuhr 75% mit einfarbiger Füllung">
            <a:extLst>
              <a:ext uri="{FF2B5EF4-FFF2-40B4-BE49-F238E27FC236}">
                <a16:creationId xmlns:a16="http://schemas.microsoft.com/office/drawing/2014/main" id="{A1BB37F4-5594-3A05-2229-7210DE7956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93470" y="2929736"/>
            <a:ext cx="914400" cy="914400"/>
          </a:xfrm>
          <a:prstGeom prst="rect">
            <a:avLst/>
          </a:prstGeom>
        </p:spPr>
      </p:pic>
      <p:pic>
        <p:nvPicPr>
          <p:cNvPr id="20" name="Grafik 19" descr="Prost mit einfarbiger Füllung">
            <a:extLst>
              <a:ext uri="{FF2B5EF4-FFF2-40B4-BE49-F238E27FC236}">
                <a16:creationId xmlns:a16="http://schemas.microsoft.com/office/drawing/2014/main" id="{E5DCF038-E23F-B677-636D-5B17F259AA4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79470" y="2903360"/>
            <a:ext cx="914400" cy="914400"/>
          </a:xfrm>
          <a:prstGeom prst="rect">
            <a:avLst/>
          </a:prstGeom>
        </p:spPr>
      </p:pic>
      <p:pic>
        <p:nvPicPr>
          <p:cNvPr id="22" name="Grafik 21" descr="Balkendiagramm der Pandemieabflachungskurve mit einfarbiger Füllung">
            <a:extLst>
              <a:ext uri="{FF2B5EF4-FFF2-40B4-BE49-F238E27FC236}">
                <a16:creationId xmlns:a16="http://schemas.microsoft.com/office/drawing/2014/main" id="{2FF8135A-F053-4F2D-9513-E756A6E4205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965470" y="2929736"/>
            <a:ext cx="914400" cy="914400"/>
          </a:xfrm>
          <a:prstGeom prst="rect">
            <a:avLst/>
          </a:prstGeom>
        </p:spPr>
      </p:pic>
      <p:pic>
        <p:nvPicPr>
          <p:cNvPr id="28" name="Grafik 27" descr="Lupe mit einfarbiger Füllung">
            <a:extLst>
              <a:ext uri="{FF2B5EF4-FFF2-40B4-BE49-F238E27FC236}">
                <a16:creationId xmlns:a16="http://schemas.microsoft.com/office/drawing/2014/main" id="{44D14C62-A8E2-911E-62EE-0A23B758DE1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346874" y="5271121"/>
            <a:ext cx="1022540" cy="1022540"/>
          </a:xfrm>
          <a:prstGeom prst="rect">
            <a:avLst/>
          </a:prstGeom>
        </p:spPr>
      </p:pic>
      <p:pic>
        <p:nvPicPr>
          <p:cNvPr id="30" name="Grafik 29" descr="Schulmädchen mit einfarbiger Füllung">
            <a:extLst>
              <a:ext uri="{FF2B5EF4-FFF2-40B4-BE49-F238E27FC236}">
                <a16:creationId xmlns:a16="http://schemas.microsoft.com/office/drawing/2014/main" id="{58B8F1A7-3027-67A1-B6A4-3B9C81933CA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491586" y="5385553"/>
            <a:ext cx="540462" cy="540462"/>
          </a:xfrm>
          <a:prstGeom prst="rect">
            <a:avLst/>
          </a:prstGeom>
        </p:spPr>
      </p:pic>
      <p:pic>
        <p:nvPicPr>
          <p:cNvPr id="32" name="Grafik 31" descr="Glühbirne und Zahnrad mit einfarbiger Füllung">
            <a:extLst>
              <a:ext uri="{FF2B5EF4-FFF2-40B4-BE49-F238E27FC236}">
                <a16:creationId xmlns:a16="http://schemas.microsoft.com/office/drawing/2014/main" id="{3289E4F2-0025-C7ED-24AE-8386CC6B0BA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679470" y="5271121"/>
            <a:ext cx="914400" cy="914400"/>
          </a:xfrm>
          <a:prstGeom prst="rect">
            <a:avLst/>
          </a:prstGeom>
        </p:spPr>
      </p:pic>
      <p:pic>
        <p:nvPicPr>
          <p:cNvPr id="36" name="Grafik 35" descr="Verbindungen mit einfarbiger Füllung">
            <a:extLst>
              <a:ext uri="{FF2B5EF4-FFF2-40B4-BE49-F238E27FC236}">
                <a16:creationId xmlns:a16="http://schemas.microsoft.com/office/drawing/2014/main" id="{CDE143C8-2495-3DF5-5746-7C401233685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0251470" y="2930268"/>
            <a:ext cx="914400" cy="914400"/>
          </a:xfrm>
          <a:prstGeom prst="rect">
            <a:avLst/>
          </a:prstGeom>
        </p:spPr>
      </p:pic>
      <p:pic>
        <p:nvPicPr>
          <p:cNvPr id="40" name="Grafik 39" descr="Influencer mit einfarbiger Füllung">
            <a:extLst>
              <a:ext uri="{FF2B5EF4-FFF2-40B4-BE49-F238E27FC236}">
                <a16:creationId xmlns:a16="http://schemas.microsoft.com/office/drawing/2014/main" id="{C699008F-6BBA-260F-8423-7EDCE8167227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034498" y="5271121"/>
            <a:ext cx="1022540" cy="1022540"/>
          </a:xfrm>
          <a:prstGeom prst="rect">
            <a:avLst/>
          </a:prstGeom>
        </p:spPr>
      </p:pic>
      <p:pic>
        <p:nvPicPr>
          <p:cNvPr id="44" name="Grafik 43" descr="Weltraumlandschaft mit einfarbiger Füllung">
            <a:extLst>
              <a:ext uri="{FF2B5EF4-FFF2-40B4-BE49-F238E27FC236}">
                <a16:creationId xmlns:a16="http://schemas.microsoft.com/office/drawing/2014/main" id="{51E2F86E-1D10-AE47-EBA3-5F9A0D36201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0276362" y="5271121"/>
            <a:ext cx="914400" cy="914400"/>
          </a:xfrm>
          <a:prstGeom prst="rect">
            <a:avLst/>
          </a:prstGeom>
        </p:spPr>
      </p:pic>
      <p:pic>
        <p:nvPicPr>
          <p:cNvPr id="56" name="Grafik 55" descr="Klemmbrett abgehakt mit einfarbiger Füllung">
            <a:extLst>
              <a:ext uri="{FF2B5EF4-FFF2-40B4-BE49-F238E27FC236}">
                <a16:creationId xmlns:a16="http://schemas.microsoft.com/office/drawing/2014/main" id="{97351E59-E50B-77DF-02C5-A91113348C3F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7981439" y="5271121"/>
            <a:ext cx="914400" cy="9144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88E4C43-6247-3CAC-3E07-BE6CB6B421E2}"/>
              </a:ext>
            </a:extLst>
          </p:cNvPr>
          <p:cNvSpPr txBox="1"/>
          <p:nvPr/>
        </p:nvSpPr>
        <p:spPr>
          <a:xfrm>
            <a:off x="123503" y="241915"/>
            <a:ext cx="120684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/>
              <a:t>Möglichkeiten zur Umsetzung mediendidaktischer Modelle – Unsere Grundlage 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2605FA3-13E0-0253-DF57-18B1BDEDD275}"/>
              </a:ext>
            </a:extLst>
          </p:cNvPr>
          <p:cNvSpPr txBox="1"/>
          <p:nvPr/>
        </p:nvSpPr>
        <p:spPr>
          <a:xfrm>
            <a:off x="234175" y="993307"/>
            <a:ext cx="499777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de-DE" dirty="0"/>
              <a:t>10 Merkmale guten Unterrichts nach Hilbert Meyer</a:t>
            </a:r>
          </a:p>
        </p:txBody>
      </p:sp>
      <p:pic>
        <p:nvPicPr>
          <p:cNvPr id="25" name="Grafik 24">
            <a:extLst>
              <a:ext uri="{FF2B5EF4-FFF2-40B4-BE49-F238E27FC236}">
                <a16:creationId xmlns:a16="http://schemas.microsoft.com/office/drawing/2014/main" id="{053C6330-712E-4ECB-BDB9-876925163D73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5302672" y="6388199"/>
            <a:ext cx="1118306" cy="346674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67440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D14D84A6-EFE3-6E81-1D90-0CE28BFA7242}"/>
              </a:ext>
            </a:extLst>
          </p:cNvPr>
          <p:cNvSpPr txBox="1"/>
          <p:nvPr/>
        </p:nvSpPr>
        <p:spPr>
          <a:xfrm>
            <a:off x="240493" y="374361"/>
            <a:ext cx="90402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/>
              <a:t>Möglichkeiten zur Umsetzung mediendidaktischer Modelle 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7203EED-5F63-C1C1-1DEB-89AD49D2B7C7}"/>
              </a:ext>
            </a:extLst>
          </p:cNvPr>
          <p:cNvSpPr txBox="1"/>
          <p:nvPr/>
        </p:nvSpPr>
        <p:spPr>
          <a:xfrm>
            <a:off x="315305" y="1211800"/>
            <a:ext cx="2840489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sz="2400" dirty="0"/>
              <a:t>ICAP Modell von Chi</a:t>
            </a: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5FB9D682-38BB-F33B-7C30-A47FC580861A}"/>
              </a:ext>
            </a:extLst>
          </p:cNvPr>
          <p:cNvSpPr/>
          <p:nvPr/>
        </p:nvSpPr>
        <p:spPr>
          <a:xfrm>
            <a:off x="354416" y="2549391"/>
            <a:ext cx="1839840" cy="89916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sz="20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PASSIV</a:t>
            </a:r>
          </a:p>
          <a:p>
            <a:pPr algn="ctr"/>
            <a:endParaRPr lang="de-DE" sz="20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dirty="0"/>
          </a:p>
        </p:txBody>
      </p:sp>
      <p:sp>
        <p:nvSpPr>
          <p:cNvPr id="5" name="Rechteck: abgerundete Ecken 3">
            <a:extLst>
              <a:ext uri="{FF2B5EF4-FFF2-40B4-BE49-F238E27FC236}">
                <a16:creationId xmlns:a16="http://schemas.microsoft.com/office/drawing/2014/main" id="{1433E888-F3EA-044D-068E-12D088619CCF}"/>
              </a:ext>
            </a:extLst>
          </p:cNvPr>
          <p:cNvSpPr/>
          <p:nvPr/>
        </p:nvSpPr>
        <p:spPr>
          <a:xfrm>
            <a:off x="2824838" y="2549391"/>
            <a:ext cx="1839840" cy="89916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sz="20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AKTIV</a:t>
            </a:r>
          </a:p>
          <a:p>
            <a:pPr algn="ctr"/>
            <a:endParaRPr lang="de-DE" sz="20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dirty="0"/>
          </a:p>
        </p:txBody>
      </p:sp>
      <p:sp>
        <p:nvSpPr>
          <p:cNvPr id="6" name="Rechteck: abgerundete Ecken 3">
            <a:extLst>
              <a:ext uri="{FF2B5EF4-FFF2-40B4-BE49-F238E27FC236}">
                <a16:creationId xmlns:a16="http://schemas.microsoft.com/office/drawing/2014/main" id="{6B564027-5FAA-A509-E7CC-6967816F9D8C}"/>
              </a:ext>
            </a:extLst>
          </p:cNvPr>
          <p:cNvSpPr/>
          <p:nvPr/>
        </p:nvSpPr>
        <p:spPr>
          <a:xfrm>
            <a:off x="5413543" y="2533056"/>
            <a:ext cx="1839839" cy="909354"/>
          </a:xfrm>
          <a:prstGeom prst="roundRect">
            <a:avLst/>
          </a:prstGeom>
          <a:solidFill>
            <a:srgbClr val="62D0DC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sz="20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KONSTRUKTIV</a:t>
            </a:r>
          </a:p>
          <a:p>
            <a:pPr algn="ctr"/>
            <a:endParaRPr lang="de-DE" sz="20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dirty="0"/>
          </a:p>
        </p:txBody>
      </p:sp>
      <p:sp>
        <p:nvSpPr>
          <p:cNvPr id="7" name="Rechteck: abgerundete Ecken 3">
            <a:extLst>
              <a:ext uri="{FF2B5EF4-FFF2-40B4-BE49-F238E27FC236}">
                <a16:creationId xmlns:a16="http://schemas.microsoft.com/office/drawing/2014/main" id="{49B555D8-DCBC-42EC-C0E4-9AE858ADA7DC}"/>
              </a:ext>
            </a:extLst>
          </p:cNvPr>
          <p:cNvSpPr/>
          <p:nvPr/>
        </p:nvSpPr>
        <p:spPr>
          <a:xfrm>
            <a:off x="8157904" y="2525365"/>
            <a:ext cx="1839840" cy="909353"/>
          </a:xfrm>
          <a:prstGeom prst="roundRect">
            <a:avLst/>
          </a:prstGeom>
          <a:solidFill>
            <a:srgbClr val="87F3BF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sz="20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INTERAKTIV</a:t>
            </a:r>
          </a:p>
          <a:p>
            <a:pPr algn="ctr"/>
            <a:endParaRPr lang="de-DE" sz="20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dirty="0"/>
          </a:p>
        </p:txBody>
      </p: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BC745392-91D1-DC58-3FEA-86FC530E98A8}"/>
              </a:ext>
            </a:extLst>
          </p:cNvPr>
          <p:cNvCxnSpPr>
            <a:cxnSpLocks/>
          </p:cNvCxnSpPr>
          <p:nvPr/>
        </p:nvCxnSpPr>
        <p:spPr>
          <a:xfrm>
            <a:off x="354416" y="3870267"/>
            <a:ext cx="10220601" cy="0"/>
          </a:xfrm>
          <a:prstGeom prst="straightConnector1">
            <a:avLst/>
          </a:prstGeom>
          <a:ln w="152400"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28000">
                  <a:schemeClr val="accent5">
                    <a:lumMod val="60000"/>
                    <a:lumOff val="40000"/>
                  </a:schemeClr>
                </a:gs>
                <a:gs pos="67000">
                  <a:srgbClr val="62D0DC"/>
                </a:gs>
                <a:gs pos="100000">
                  <a:srgbClr val="7BFB7F"/>
                </a:gs>
              </a:gsLst>
              <a:lin ang="3000000" scaled="0"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feld 28">
            <a:extLst>
              <a:ext uri="{FF2B5EF4-FFF2-40B4-BE49-F238E27FC236}">
                <a16:creationId xmlns:a16="http://schemas.microsoft.com/office/drawing/2014/main" id="{31E35733-278B-40D9-E355-B993FBCED99A}"/>
              </a:ext>
            </a:extLst>
          </p:cNvPr>
          <p:cNvSpPr txBox="1"/>
          <p:nvPr/>
        </p:nvSpPr>
        <p:spPr>
          <a:xfrm>
            <a:off x="9159240" y="5837308"/>
            <a:ext cx="3032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hlinkClick r:id="rId3"/>
              </a:rPr>
              <a:t>Weitere Informationen auf mebis </a:t>
            </a:r>
            <a:endParaRPr lang="de-DE" dirty="0"/>
          </a:p>
        </p:txBody>
      </p:sp>
      <p:sp>
        <p:nvSpPr>
          <p:cNvPr id="38" name="Rechteck: abgerundete Ecken 3">
            <a:extLst>
              <a:ext uri="{FF2B5EF4-FFF2-40B4-BE49-F238E27FC236}">
                <a16:creationId xmlns:a16="http://schemas.microsoft.com/office/drawing/2014/main" id="{9DFDB088-4029-CE8C-4450-0734F274CE2E}"/>
              </a:ext>
            </a:extLst>
          </p:cNvPr>
          <p:cNvSpPr/>
          <p:nvPr/>
        </p:nvSpPr>
        <p:spPr>
          <a:xfrm>
            <a:off x="315306" y="4386320"/>
            <a:ext cx="1839840" cy="89916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dirty="0"/>
          </a:p>
        </p:txBody>
      </p:sp>
      <p:pic>
        <p:nvPicPr>
          <p:cNvPr id="33" name="Grafik 32" descr="Augen">
            <a:extLst>
              <a:ext uri="{FF2B5EF4-FFF2-40B4-BE49-F238E27FC236}">
                <a16:creationId xmlns:a16="http://schemas.microsoft.com/office/drawing/2014/main" id="{DACC7916-6E26-482A-8456-38B3B61BE2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1656" y="4378828"/>
            <a:ext cx="646331" cy="646331"/>
          </a:xfrm>
          <a:prstGeom prst="rect">
            <a:avLst/>
          </a:prstGeom>
        </p:spPr>
      </p:pic>
      <p:pic>
        <p:nvPicPr>
          <p:cNvPr id="42" name="Grafik 41" descr="Ohr">
            <a:extLst>
              <a:ext uri="{FF2B5EF4-FFF2-40B4-BE49-F238E27FC236}">
                <a16:creationId xmlns:a16="http://schemas.microsoft.com/office/drawing/2014/main" id="{F3987C7B-3EA0-E69A-5224-D2BC04FDC87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74336" y="4517493"/>
            <a:ext cx="636813" cy="636813"/>
          </a:xfrm>
          <a:prstGeom prst="rect">
            <a:avLst/>
          </a:prstGeom>
        </p:spPr>
      </p:pic>
      <p:sp>
        <p:nvSpPr>
          <p:cNvPr id="43" name="Rechteck: abgerundete Ecken 3">
            <a:extLst>
              <a:ext uri="{FF2B5EF4-FFF2-40B4-BE49-F238E27FC236}">
                <a16:creationId xmlns:a16="http://schemas.microsoft.com/office/drawing/2014/main" id="{3F7EC2A5-3CA7-1B94-37DF-186874FD2473}"/>
              </a:ext>
            </a:extLst>
          </p:cNvPr>
          <p:cNvSpPr/>
          <p:nvPr/>
        </p:nvSpPr>
        <p:spPr>
          <a:xfrm>
            <a:off x="2824838" y="4386320"/>
            <a:ext cx="1839840" cy="89916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dirty="0"/>
          </a:p>
        </p:txBody>
      </p:sp>
      <p:pic>
        <p:nvPicPr>
          <p:cNvPr id="36" name="Grafik 35" descr="Person mit Idee">
            <a:extLst>
              <a:ext uri="{FF2B5EF4-FFF2-40B4-BE49-F238E27FC236}">
                <a16:creationId xmlns:a16="http://schemas.microsoft.com/office/drawing/2014/main" id="{4D679FEA-148A-79A3-253D-0C27C33A00A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919878" y="4324478"/>
            <a:ext cx="914400" cy="914400"/>
          </a:xfrm>
          <a:prstGeom prst="rect">
            <a:avLst/>
          </a:prstGeom>
        </p:spPr>
      </p:pic>
      <p:pic>
        <p:nvPicPr>
          <p:cNvPr id="40" name="Grafik 39" descr="Bleistift">
            <a:extLst>
              <a:ext uri="{FF2B5EF4-FFF2-40B4-BE49-F238E27FC236}">
                <a16:creationId xmlns:a16="http://schemas.microsoft.com/office/drawing/2014/main" id="{C1AB6BDB-C5A7-5F5B-4770-196537F4BBA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834278" y="4531228"/>
            <a:ext cx="653143" cy="653143"/>
          </a:xfrm>
          <a:prstGeom prst="rect">
            <a:avLst/>
          </a:prstGeom>
        </p:spPr>
      </p:pic>
      <p:sp>
        <p:nvSpPr>
          <p:cNvPr id="44" name="Rechteck: abgerundete Ecken 3">
            <a:extLst>
              <a:ext uri="{FF2B5EF4-FFF2-40B4-BE49-F238E27FC236}">
                <a16:creationId xmlns:a16="http://schemas.microsoft.com/office/drawing/2014/main" id="{8E20FC24-A34A-EA2C-177D-E854D3C68DA8}"/>
              </a:ext>
            </a:extLst>
          </p:cNvPr>
          <p:cNvSpPr/>
          <p:nvPr/>
        </p:nvSpPr>
        <p:spPr>
          <a:xfrm>
            <a:off x="5401821" y="4376127"/>
            <a:ext cx="1839839" cy="909354"/>
          </a:xfrm>
          <a:prstGeom prst="roundRect">
            <a:avLst/>
          </a:prstGeom>
          <a:solidFill>
            <a:srgbClr val="62D0DC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dirty="0"/>
          </a:p>
        </p:txBody>
      </p:sp>
      <p:pic>
        <p:nvPicPr>
          <p:cNvPr id="46" name="Grafik 45" descr="Hierarchie">
            <a:extLst>
              <a:ext uri="{FF2B5EF4-FFF2-40B4-BE49-F238E27FC236}">
                <a16:creationId xmlns:a16="http://schemas.microsoft.com/office/drawing/2014/main" id="{95F6C966-BAB1-24B7-7622-D2CB4AB7CB4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466569" y="4698587"/>
            <a:ext cx="653143" cy="653143"/>
          </a:xfrm>
          <a:prstGeom prst="rect">
            <a:avLst/>
          </a:prstGeom>
        </p:spPr>
      </p:pic>
      <p:pic>
        <p:nvPicPr>
          <p:cNvPr id="48" name="Grafik 47" descr="Besprechung">
            <a:extLst>
              <a:ext uri="{FF2B5EF4-FFF2-40B4-BE49-F238E27FC236}">
                <a16:creationId xmlns:a16="http://schemas.microsoft.com/office/drawing/2014/main" id="{9265FA34-80FE-BE9C-C3FA-E959533EBAD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551864" y="4386320"/>
            <a:ext cx="827769" cy="827769"/>
          </a:xfrm>
          <a:prstGeom prst="rect">
            <a:avLst/>
          </a:prstGeom>
        </p:spPr>
      </p:pic>
      <p:sp>
        <p:nvSpPr>
          <p:cNvPr id="49" name="Rechteck: abgerundete Ecken 3">
            <a:extLst>
              <a:ext uri="{FF2B5EF4-FFF2-40B4-BE49-F238E27FC236}">
                <a16:creationId xmlns:a16="http://schemas.microsoft.com/office/drawing/2014/main" id="{724B4FD7-E01C-714C-1AD1-592D222118A5}"/>
              </a:ext>
            </a:extLst>
          </p:cNvPr>
          <p:cNvSpPr/>
          <p:nvPr/>
        </p:nvSpPr>
        <p:spPr>
          <a:xfrm>
            <a:off x="8157904" y="4359729"/>
            <a:ext cx="1839840" cy="909353"/>
          </a:xfrm>
          <a:prstGeom prst="roundRect">
            <a:avLst/>
          </a:prstGeom>
          <a:solidFill>
            <a:srgbClr val="87F3BF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dirty="0"/>
          </a:p>
        </p:txBody>
      </p:sp>
      <p:pic>
        <p:nvPicPr>
          <p:cNvPr id="51" name="Grafik 50" descr="Soziales Netzwerk">
            <a:extLst>
              <a:ext uri="{FF2B5EF4-FFF2-40B4-BE49-F238E27FC236}">
                <a16:creationId xmlns:a16="http://schemas.microsoft.com/office/drawing/2014/main" id="{3153C2D7-F40E-3638-B254-A2331D963730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8644374" y="4350321"/>
            <a:ext cx="914400" cy="914400"/>
          </a:xfrm>
          <a:prstGeom prst="rect">
            <a:avLst/>
          </a:prstGeom>
        </p:spPr>
      </p:pic>
      <p:pic>
        <p:nvPicPr>
          <p:cNvPr id="21" name="Grafik 20">
            <a:extLst>
              <a:ext uri="{FF2B5EF4-FFF2-40B4-BE49-F238E27FC236}">
                <a16:creationId xmlns:a16="http://schemas.microsoft.com/office/drawing/2014/main" id="{E5AE57ED-F82A-40AC-B69A-5CC4EC5AACEE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302672" y="6340574"/>
            <a:ext cx="1118306" cy="346674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18473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F79108-E29A-2D05-9DB4-77ABC378E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997" y="1175656"/>
            <a:ext cx="2313903" cy="52322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Das 4 K - Modell</a:t>
            </a:r>
          </a:p>
        </p:txBody>
      </p:sp>
      <p:sp>
        <p:nvSpPr>
          <p:cNvPr id="6" name="Rechteck: abgerundete Ecken 3">
            <a:extLst>
              <a:ext uri="{FF2B5EF4-FFF2-40B4-BE49-F238E27FC236}">
                <a16:creationId xmlns:a16="http://schemas.microsoft.com/office/drawing/2014/main" id="{3701CFE3-8BBD-A33C-440E-01E7523DA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4947" y="2575558"/>
            <a:ext cx="2316480" cy="360140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dirty="0"/>
          </a:p>
        </p:txBody>
      </p:sp>
      <p:sp>
        <p:nvSpPr>
          <p:cNvPr id="7" name="Rechteck: abgerundete Ecken 3">
            <a:extLst>
              <a:ext uri="{FF2B5EF4-FFF2-40B4-BE49-F238E27FC236}">
                <a16:creationId xmlns:a16="http://schemas.microsoft.com/office/drawing/2014/main" id="{413B6D0F-02FC-E03E-806C-85A7021C8F2F}"/>
              </a:ext>
            </a:extLst>
          </p:cNvPr>
          <p:cNvSpPr txBox="1">
            <a:spLocks/>
          </p:cNvSpPr>
          <p:nvPr/>
        </p:nvSpPr>
        <p:spPr>
          <a:xfrm>
            <a:off x="3474720" y="2575558"/>
            <a:ext cx="2316480" cy="360140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accent1"/>
            </a:solidFill>
            <a:prstDash val="solid"/>
            <a:miter lim="800000"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dirty="0"/>
          </a:p>
        </p:txBody>
      </p:sp>
      <p:sp>
        <p:nvSpPr>
          <p:cNvPr id="8" name="Rechteck: abgerundete Ecken 3">
            <a:extLst>
              <a:ext uri="{FF2B5EF4-FFF2-40B4-BE49-F238E27FC236}">
                <a16:creationId xmlns:a16="http://schemas.microsoft.com/office/drawing/2014/main" id="{DE9FE384-59BA-8B05-8D7C-D5E4A2C83F0D}"/>
              </a:ext>
            </a:extLst>
          </p:cNvPr>
          <p:cNvSpPr txBox="1">
            <a:spLocks/>
          </p:cNvSpPr>
          <p:nvPr/>
        </p:nvSpPr>
        <p:spPr>
          <a:xfrm>
            <a:off x="6096000" y="2651758"/>
            <a:ext cx="2316480" cy="3601403"/>
          </a:xfrm>
          <a:prstGeom prst="roundRect">
            <a:avLst/>
          </a:prstGeom>
          <a:solidFill>
            <a:srgbClr val="62D0DC"/>
          </a:solidFill>
          <a:ln w="12700" cap="flat" cmpd="sng" algn="ctr">
            <a:solidFill>
              <a:schemeClr val="accent1"/>
            </a:solidFill>
            <a:prstDash val="solid"/>
            <a:miter lim="800000"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dirty="0"/>
          </a:p>
        </p:txBody>
      </p:sp>
      <p:sp>
        <p:nvSpPr>
          <p:cNvPr id="9" name="Rechteck: abgerundete Ecken 3">
            <a:extLst>
              <a:ext uri="{FF2B5EF4-FFF2-40B4-BE49-F238E27FC236}">
                <a16:creationId xmlns:a16="http://schemas.microsoft.com/office/drawing/2014/main" id="{9CBBA70E-8CCA-D729-35FA-E07501BC41E2}"/>
              </a:ext>
            </a:extLst>
          </p:cNvPr>
          <p:cNvSpPr txBox="1">
            <a:spLocks/>
          </p:cNvSpPr>
          <p:nvPr/>
        </p:nvSpPr>
        <p:spPr>
          <a:xfrm>
            <a:off x="8732520" y="2651758"/>
            <a:ext cx="2316480" cy="3601403"/>
          </a:xfrm>
          <a:prstGeom prst="roundRect">
            <a:avLst/>
          </a:prstGeom>
          <a:solidFill>
            <a:srgbClr val="87F3BF"/>
          </a:solidFill>
          <a:ln w="12700" cap="flat" cmpd="sng" algn="ctr">
            <a:solidFill>
              <a:schemeClr val="accent1"/>
            </a:solidFill>
            <a:prstDash val="solid"/>
            <a:miter lim="800000"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20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75898D0-12F2-36DB-6C1C-CFA10213B2D5}"/>
              </a:ext>
            </a:extLst>
          </p:cNvPr>
          <p:cNvSpPr txBox="1"/>
          <p:nvPr/>
        </p:nvSpPr>
        <p:spPr>
          <a:xfrm rot="18488072">
            <a:off x="495300" y="4196044"/>
            <a:ext cx="30022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/>
              <a:t>KREATIVITÄT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303F813-E114-D77E-F41A-65536E9CE6C0}"/>
              </a:ext>
            </a:extLst>
          </p:cNvPr>
          <p:cNvSpPr txBox="1"/>
          <p:nvPr/>
        </p:nvSpPr>
        <p:spPr>
          <a:xfrm rot="18645196">
            <a:off x="3124200" y="4015993"/>
            <a:ext cx="30022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/>
              <a:t>KRITISCHES</a:t>
            </a:r>
            <a:r>
              <a:rPr lang="de-DE" sz="4000" b="1" dirty="0"/>
              <a:t> </a:t>
            </a:r>
            <a:r>
              <a:rPr lang="de-DE" sz="3200" b="1" dirty="0"/>
              <a:t>DENKEN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26D7FBE1-B0D2-F932-8667-7A6DA98DB82B}"/>
              </a:ext>
            </a:extLst>
          </p:cNvPr>
          <p:cNvSpPr txBox="1"/>
          <p:nvPr/>
        </p:nvSpPr>
        <p:spPr>
          <a:xfrm rot="18607862">
            <a:off x="5711902" y="4131840"/>
            <a:ext cx="3418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KOLLABORATION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7C2380D1-55D8-11C1-978C-02FAECDF85C1}"/>
              </a:ext>
            </a:extLst>
          </p:cNvPr>
          <p:cNvSpPr txBox="1"/>
          <p:nvPr/>
        </p:nvSpPr>
        <p:spPr>
          <a:xfrm rot="18576074">
            <a:off x="8177155" y="4294903"/>
            <a:ext cx="3409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KOMMUNIKATION</a:t>
            </a:r>
          </a:p>
        </p:txBody>
      </p:sp>
      <p:pic>
        <p:nvPicPr>
          <p:cNvPr id="15" name="Grafik 14" descr="Kopf mit Zahnrädern">
            <a:extLst>
              <a:ext uri="{FF2B5EF4-FFF2-40B4-BE49-F238E27FC236}">
                <a16:creationId xmlns:a16="http://schemas.microsoft.com/office/drawing/2014/main" id="{D94BC7AF-0449-C1DD-410B-423598BD45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7733" y="2669938"/>
            <a:ext cx="914400" cy="914400"/>
          </a:xfrm>
          <a:prstGeom prst="rect">
            <a:avLst/>
          </a:prstGeom>
        </p:spPr>
      </p:pic>
      <p:pic>
        <p:nvPicPr>
          <p:cNvPr id="17" name="Grafik 16" descr="Person mit Idee">
            <a:extLst>
              <a:ext uri="{FF2B5EF4-FFF2-40B4-BE49-F238E27FC236}">
                <a16:creationId xmlns:a16="http://schemas.microsoft.com/office/drawing/2014/main" id="{CFA00A97-0C0B-3C71-4958-D67A3EA36A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09652" y="2669938"/>
            <a:ext cx="914400" cy="914400"/>
          </a:xfrm>
          <a:prstGeom prst="rect">
            <a:avLst/>
          </a:prstGeom>
        </p:spPr>
      </p:pic>
      <p:pic>
        <p:nvPicPr>
          <p:cNvPr id="19" name="Grafik 18" descr="Gruppenbrainstorming">
            <a:extLst>
              <a:ext uri="{FF2B5EF4-FFF2-40B4-BE49-F238E27FC236}">
                <a16:creationId xmlns:a16="http://schemas.microsoft.com/office/drawing/2014/main" id="{6CBB7080-F03E-C7B0-6836-2E0829E62C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17483" y="2712101"/>
            <a:ext cx="914400" cy="914400"/>
          </a:xfrm>
          <a:prstGeom prst="rect">
            <a:avLst/>
          </a:prstGeom>
        </p:spPr>
      </p:pic>
      <p:pic>
        <p:nvPicPr>
          <p:cNvPr id="23" name="Grafik 22" descr="Chat">
            <a:extLst>
              <a:ext uri="{FF2B5EF4-FFF2-40B4-BE49-F238E27FC236}">
                <a16:creationId xmlns:a16="http://schemas.microsoft.com/office/drawing/2014/main" id="{69CABE8B-25CF-DCFE-F11F-B761AFC1363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967750" y="2712101"/>
            <a:ext cx="914400" cy="914400"/>
          </a:xfrm>
          <a:prstGeom prst="rect">
            <a:avLst/>
          </a:prstGeom>
        </p:spPr>
      </p:pic>
      <p:sp>
        <p:nvSpPr>
          <p:cNvPr id="25" name="Textfeld 24">
            <a:extLst>
              <a:ext uri="{FF2B5EF4-FFF2-40B4-BE49-F238E27FC236}">
                <a16:creationId xmlns:a16="http://schemas.microsoft.com/office/drawing/2014/main" id="{A93B9D51-512A-FA6B-6849-6DBD92A33DCB}"/>
              </a:ext>
            </a:extLst>
          </p:cNvPr>
          <p:cNvSpPr txBox="1"/>
          <p:nvPr/>
        </p:nvSpPr>
        <p:spPr>
          <a:xfrm>
            <a:off x="262996" y="472854"/>
            <a:ext cx="974641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800" b="1" dirty="0"/>
              <a:t>Möglichkeiten zur Umsetzung mediendidaktischer Modelle 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21ACCF59-8634-4EBE-B779-29CEE3C30BA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02672" y="6340574"/>
            <a:ext cx="1118306" cy="346674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43685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6E2F59-6681-A0BD-A3DE-2F227F3EB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9668" y="379142"/>
            <a:ext cx="7293483" cy="512956"/>
          </a:xfrm>
        </p:spPr>
        <p:txBody>
          <a:bodyPr>
            <a:noAutofit/>
          </a:bodyPr>
          <a:lstStyle/>
          <a:p>
            <a:pPr algn="l"/>
            <a:r>
              <a:rPr lang="de-DE" sz="2800" b="1" dirty="0">
                <a:latin typeface="+mn-lt"/>
              </a:rPr>
              <a:t>Beispiele aus dem digitalen Unterrichtsalltag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14D2B76-85BE-14F7-DDB5-7ABA8BDE6D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4898" y="1173557"/>
            <a:ext cx="6991814" cy="431997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algn="l"/>
            <a:r>
              <a:rPr lang="de-DE" dirty="0"/>
              <a:t>Möglichkeiten zur Vorstellung von Unterrichtsszenarien</a:t>
            </a:r>
          </a:p>
          <a:p>
            <a:pPr algn="l"/>
            <a:endParaRPr lang="de-DE" dirty="0"/>
          </a:p>
          <a:p>
            <a:pPr algn="l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561C4DC-18C6-D8F2-7650-B2ACFC0ECF3F}"/>
              </a:ext>
            </a:extLst>
          </p:cNvPr>
          <p:cNvSpPr txBox="1"/>
          <p:nvPr/>
        </p:nvSpPr>
        <p:spPr>
          <a:xfrm>
            <a:off x="434898" y="1903515"/>
            <a:ext cx="9471695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Fake News erkennen, z. B. im Deutschunterricht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Rechtsextremismus im Netz, z. B. im Ethikunterricht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Analyse von Lernvideos im Netz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Kritische Betrachtung des eigenen Nutzungsverhaltens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Problemlösendes Lernen (digitale Escape-Games)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Komponieren mit verschiedenen Apps im Musikunterricht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Erstellen eines E-Books, z. B. in geisteswissenschaftlichen Fächern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Mindmapping zur Prüfungsvorbereitung, auch fächerübergreifend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Comics entwerfen, z. B. in Geschichte/ Deutsch/ Kunst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Lernstrategien in digitalen Tools erstellen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Online-Schreibkonferenz beim Verfassen von Texten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Projektorientiertes Lernen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Versuchsdokumentationen, z. B. in naturwissenschaftlichen Fächern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Selbstgesteuertes Lernen in Gruppen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Selbstgesteuertes Lernen mittels digitaler Tools, z. B. im Mathematik-/ Fremdsprachenunterricht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8DE7D08-306E-19C2-5C47-6A99D75786A3}"/>
              </a:ext>
            </a:extLst>
          </p:cNvPr>
          <p:cNvSpPr txBox="1"/>
          <p:nvPr/>
        </p:nvSpPr>
        <p:spPr>
          <a:xfrm>
            <a:off x="702527" y="3282043"/>
            <a:ext cx="4732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e-DE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A0A6EE56-2715-4BC7-972D-664B7B7094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2672" y="6340574"/>
            <a:ext cx="1118306" cy="346674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68916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/>
          <p:cNvSpPr>
            <a:spLocks noGrp="1"/>
          </p:cNvSpPr>
          <p:nvPr>
            <p:ph type="title" idx="4294967295"/>
          </p:nvPr>
        </p:nvSpPr>
        <p:spPr>
          <a:xfrm>
            <a:off x="455175" y="349094"/>
            <a:ext cx="4460488" cy="638485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de-DE" sz="2800" b="1" strike="noStrike" spc="-1">
                <a:latin typeface="Calibri" panose="020F0502020204030204" pitchFamily="34" charset="0"/>
                <a:cs typeface="Calibri" panose="020F0502020204030204" pitchFamily="34" charset="0"/>
              </a:rPr>
              <a:t>Das Tablet in der Schule</a:t>
            </a:r>
          </a:p>
        </p:txBody>
      </p:sp>
      <p:sp>
        <p:nvSpPr>
          <p:cNvPr id="260" name="PlaceHolder 2"/>
          <p:cNvSpPr>
            <a:spLocks noGrp="1"/>
          </p:cNvSpPr>
          <p:nvPr>
            <p:ph idx="4294967295"/>
          </p:nvPr>
        </p:nvSpPr>
        <p:spPr>
          <a:xfrm>
            <a:off x="561734" y="1481567"/>
            <a:ext cx="3306763" cy="43942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de-DE" sz="2400" strike="noStrike" spc="-1">
                <a:latin typeface="Calibri"/>
              </a:rPr>
              <a:t>Unsere Regeln</a:t>
            </a:r>
          </a:p>
        </p:txBody>
      </p:sp>
      <p:sp>
        <p:nvSpPr>
          <p:cNvPr id="261" name="PlaceHolder 3"/>
          <p:cNvSpPr>
            <a:spLocks noGrp="1"/>
          </p:cNvSpPr>
          <p:nvPr>
            <p:ph idx="4294967295"/>
          </p:nvPr>
        </p:nvSpPr>
        <p:spPr>
          <a:xfrm>
            <a:off x="561733" y="2260864"/>
            <a:ext cx="8756927" cy="3684588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b="0" i="1" strike="noStrike" spc="-1">
                <a:solidFill>
                  <a:srgbClr val="000000"/>
                </a:solidFill>
                <a:latin typeface="Calibri"/>
              </a:rPr>
              <a:t>Hier </a:t>
            </a:r>
            <a:r>
              <a:rPr lang="de-DE" sz="2800" b="0" i="1" strike="noStrike" spc="-1">
                <a:solidFill>
                  <a:srgbClr val="000000"/>
                </a:solidFill>
                <a:latin typeface="Calibri"/>
                <a:sym typeface="Wingdings" pitchFamily="2" charset="2"/>
              </a:rPr>
              <a:t> </a:t>
            </a:r>
            <a:r>
              <a:rPr lang="de-DE" sz="2800" b="0" i="1" strike="noStrike" spc="-1">
                <a:solidFill>
                  <a:srgbClr val="000000"/>
                </a:solidFill>
                <a:latin typeface="Calibri"/>
              </a:rPr>
              <a:t>schulinterne Regeln zum Umgang mit den Endgeräten einfügen</a:t>
            </a:r>
          </a:p>
        </p:txBody>
      </p:sp>
      <p:pic>
        <p:nvPicPr>
          <p:cNvPr id="3" name="Grafik 2" descr="Touchscreen Silhouette">
            <a:extLst>
              <a:ext uri="{FF2B5EF4-FFF2-40B4-BE49-F238E27FC236}">
                <a16:creationId xmlns:a16="http://schemas.microsoft.com/office/drawing/2014/main" id="{4EA93F4A-61DC-4E02-9E63-DE14830B79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53455" y="1188398"/>
            <a:ext cx="914400" cy="914400"/>
          </a:xfrm>
          <a:prstGeom prst="rect">
            <a:avLst/>
          </a:prstGeom>
        </p:spPr>
      </p:pic>
      <p:pic>
        <p:nvPicPr>
          <p:cNvPr id="6" name="Grafik 5" descr="Tablet Silhouette">
            <a:extLst>
              <a:ext uri="{FF2B5EF4-FFF2-40B4-BE49-F238E27FC236}">
                <a16:creationId xmlns:a16="http://schemas.microsoft.com/office/drawing/2014/main" id="{8CEB2FEE-408C-C793-9635-A41A7C1940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10086974" y="264717"/>
            <a:ext cx="1380881" cy="1380881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C1C4D70D-E0B7-4AAD-9CFC-0E50FB60DF3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02672" y="6340574"/>
            <a:ext cx="1118306" cy="346674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130B7048-9B55-6D4C-8D0A-DCDA379F042B}">
  <we:reference id="b0430364-2ab6-47cd-907e-f8b72239b204" version="3.19.222.0" store="EXCatalog" storeType="EXCatalog"/>
  <we:alternateReferences>
    <we:reference id="WA200000729" version="3.19.222.0" store="de-DE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528</Words>
  <Application>Microsoft Office PowerPoint</Application>
  <PresentationFormat>Breitbild</PresentationFormat>
  <Paragraphs>182</Paragraphs>
  <Slides>14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Office</vt:lpstr>
      <vt:lpstr>Elternabend  Einblicke in den Unterricht</vt:lpstr>
      <vt:lpstr>Unsere Kinder sollen sich in der Medienwelt zurechtfinden und souverän handeln können! Dieter Baacke – Medienpädagoge </vt:lpstr>
      <vt:lpstr>PowerPoint-Präsentation</vt:lpstr>
      <vt:lpstr>Erziehungspartnerschaft – Kooperation stärken </vt:lpstr>
      <vt:lpstr>PowerPoint-Präsentation</vt:lpstr>
      <vt:lpstr>PowerPoint-Präsentation</vt:lpstr>
      <vt:lpstr>Das 4 K - Modell</vt:lpstr>
      <vt:lpstr>Beispiele aus dem digitalen Unterrichtsalltag</vt:lpstr>
      <vt:lpstr>Das Tablet in der Schule</vt:lpstr>
      <vt:lpstr>Das Tablet in der Schule</vt:lpstr>
      <vt:lpstr>Das Tablet in der Schule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Elternabend  Einblicke in den Unterricht</dc:title>
  <dc:creator>Hoi-Susak, Anne</dc:creator>
  <cp:lastModifiedBy>Bauer, Viola</cp:lastModifiedBy>
  <cp:revision>13</cp:revision>
  <cp:lastPrinted>2022-11-14T09:53:02Z</cp:lastPrinted>
  <dcterms:created xsi:type="dcterms:W3CDTF">2022-11-07T08:20:28Z</dcterms:created>
  <dcterms:modified xsi:type="dcterms:W3CDTF">2022-11-29T13:33:46Z</dcterms:modified>
</cp:coreProperties>
</file>