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9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EA8"/>
    <a:srgbClr val="E6F8FD"/>
    <a:srgbClr val="CCFFFF"/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3" autoAdjust="0"/>
    <p:restoredTop sz="94979"/>
  </p:normalViewPr>
  <p:slideViewPr>
    <p:cSldViewPr snapToGrid="0">
      <p:cViewPr varScale="1">
        <p:scale>
          <a:sx n="56" d="100"/>
          <a:sy n="56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 36">
            <a:extLst>
              <a:ext uri="{FF2B5EF4-FFF2-40B4-BE49-F238E27FC236}">
                <a16:creationId xmlns:a16="http://schemas.microsoft.com/office/drawing/2014/main" id="{234285A8-4EC9-FBAD-78A9-9076EE628474}"/>
              </a:ext>
            </a:extLst>
          </p:cNvPr>
          <p:cNvSpPr/>
          <p:nvPr/>
        </p:nvSpPr>
        <p:spPr>
          <a:xfrm>
            <a:off x="8930010" y="3374025"/>
            <a:ext cx="10214180" cy="4401646"/>
          </a:xfrm>
          <a:prstGeom prst="rect">
            <a:avLst/>
          </a:prstGeom>
          <a:solidFill>
            <a:schemeClr val="accent5">
              <a:lumMod val="60000"/>
              <a:lumOff val="40000"/>
              <a:alpha val="16589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6400">
              <a:solidFill>
                <a:srgbClr val="FFFFFF"/>
              </a:solidFill>
              <a:sym typeface="Helvetica Neue Medium"/>
            </a:endParaRPr>
          </a:p>
        </p:txBody>
      </p: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5A35FC0B-EB6D-4FCB-A194-A815DD16335B}"/>
              </a:ext>
            </a:extLst>
          </p:cNvPr>
          <p:cNvCxnSpPr>
            <a:cxnSpLocks/>
          </p:cNvCxnSpPr>
          <p:nvPr/>
        </p:nvCxnSpPr>
        <p:spPr>
          <a:xfrm>
            <a:off x="8568564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7AD135-D8E2-44C1-90C1-DB4C3C82EB34}"/>
              </a:ext>
            </a:extLst>
          </p:cNvPr>
          <p:cNvCxnSpPr>
            <a:cxnSpLocks/>
          </p:cNvCxnSpPr>
          <p:nvPr/>
        </p:nvCxnSpPr>
        <p:spPr>
          <a:xfrm>
            <a:off x="4616122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4" name="Linien"/>
          <p:cNvSpPr/>
          <p:nvPr/>
        </p:nvSpPr>
        <p:spPr>
          <a:xfrm flipV="1">
            <a:off x="504517" y="8514392"/>
            <a:ext cx="18843650" cy="494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71438" tIns="71438" rIns="71438" bIns="71438" anchor="ctr"/>
          <a:lstStyle/>
          <a:p>
            <a:pPr defTabSz="642938">
              <a:defRPr sz="1600" b="0">
                <a:latin typeface="Helvetica"/>
                <a:ea typeface="Helvetica"/>
                <a:cs typeface="Helvetica"/>
                <a:sym typeface="Helvetica"/>
              </a:defRPr>
            </a:pPr>
            <a:endParaRPr sz="2000">
              <a:solidFill>
                <a:srgbClr val="000000"/>
              </a:solidFill>
              <a:latin typeface="Helvetica"/>
              <a:cs typeface="Helvetica"/>
              <a:sym typeface="Helvetica"/>
            </a:endParaRPr>
          </a:p>
        </p:txBody>
      </p:sp>
      <p:sp>
        <p:nvSpPr>
          <p:cNvPr id="253" name="Dreieck"/>
          <p:cNvSpPr/>
          <p:nvPr/>
        </p:nvSpPr>
        <p:spPr>
          <a:xfrm>
            <a:off x="580710" y="8126452"/>
            <a:ext cx="410768" cy="375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71438" tIns="71438" rIns="71438" bIns="71438" anchor="ctr"/>
          <a:lstStyle/>
          <a:p>
            <a:pPr defTabSz="589360">
              <a:defRPr sz="3800" b="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defRPr>
            </a:pPr>
            <a:endParaRPr sz="2000">
              <a:solidFill>
                <a:srgbClr val="FFFFFF"/>
              </a:solidFill>
              <a:latin typeface="Futura"/>
              <a:sym typeface="Futura"/>
            </a:endParaRPr>
          </a:p>
        </p:txBody>
      </p:sp>
      <p:sp>
        <p:nvSpPr>
          <p:cNvPr id="4" name="Start">
            <a:extLst>
              <a:ext uri="{FF2B5EF4-FFF2-40B4-BE49-F238E27FC236}">
                <a16:creationId xmlns:a16="http://schemas.microsoft.com/office/drawing/2014/main" id="{A760E13C-037E-DE39-9243-B04FD8448D61}"/>
              </a:ext>
            </a:extLst>
          </p:cNvPr>
          <p:cNvSpPr txBox="1"/>
          <p:nvPr/>
        </p:nvSpPr>
        <p:spPr>
          <a:xfrm>
            <a:off x="3729144" y="9541989"/>
            <a:ext cx="3472931" cy="199093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algn="l"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Information der Erziehungsberechtigten zur Gerätebestellung und Einholung benötigter Zustimmungen 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7" name="Start">
            <a:extLst>
              <a:ext uri="{FF2B5EF4-FFF2-40B4-BE49-F238E27FC236}">
                <a16:creationId xmlns:a16="http://schemas.microsoft.com/office/drawing/2014/main" id="{CFE818E0-BFB8-7856-4F5B-164B288122D4}"/>
              </a:ext>
            </a:extLst>
          </p:cNvPr>
          <p:cNvSpPr txBox="1"/>
          <p:nvPr/>
        </p:nvSpPr>
        <p:spPr>
          <a:xfrm>
            <a:off x="6553745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Gerätebestellung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1" name="Start">
            <a:extLst>
              <a:ext uri="{FF2B5EF4-FFF2-40B4-BE49-F238E27FC236}">
                <a16:creationId xmlns:a16="http://schemas.microsoft.com/office/drawing/2014/main" id="{A7C669E9-E36C-A3CD-791D-92EECC5DB6CB}"/>
              </a:ext>
            </a:extLst>
          </p:cNvPr>
          <p:cNvSpPr txBox="1"/>
          <p:nvPr/>
        </p:nvSpPr>
        <p:spPr>
          <a:xfrm>
            <a:off x="12141791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Inbetriebnahme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F76A8D7-8C88-2261-CAB4-84099DE0CA91}"/>
              </a:ext>
            </a:extLst>
          </p:cNvPr>
          <p:cNvSpPr txBox="1"/>
          <p:nvPr/>
        </p:nvSpPr>
        <p:spPr>
          <a:xfrm>
            <a:off x="683491" y="4507411"/>
            <a:ext cx="4029642" cy="1938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defTabSz="821532">
              <a:defRPr/>
            </a:pPr>
            <a:r>
              <a:rPr lang="de-DE" sz="2000" dirty="0">
                <a:latin typeface="PT Sans" panose="020B0503020203020204" pitchFamily="34" charset="77"/>
              </a:rPr>
              <a:t>Vorplanungen: </a:t>
            </a:r>
          </a:p>
          <a:p>
            <a:pPr marL="342900" indent="-342900" algn="l" defTabSz="821532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PT Sans" panose="020B0503020203020204" pitchFamily="34" charset="77"/>
              </a:rPr>
              <a:t>Wahl der technischen Mindestkriterien</a:t>
            </a:r>
          </a:p>
          <a:p>
            <a:pPr marL="342900" indent="-342900" algn="l" defTabSz="821532"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PT Sans" panose="020B0503020203020204" pitchFamily="34" charset="77"/>
              </a:rPr>
              <a:t>Festlegung der Jahrgangsstufe</a:t>
            </a:r>
          </a:p>
          <a:p>
            <a:pPr defTabSz="821532">
              <a:defRPr/>
            </a:pPr>
            <a:endParaRPr lang="de-DE" sz="2000" dirty="0">
              <a:solidFill>
                <a:srgbClr val="0075BD"/>
              </a:solidFill>
              <a:latin typeface="PT Sans" panose="020B0503020203020204" pitchFamily="34" charset="77"/>
            </a:endParaRPr>
          </a:p>
          <a:p>
            <a:pPr defTabSz="821532">
              <a:defRPr/>
            </a:pPr>
            <a:endParaRPr lang="de-DE" sz="2000" dirty="0">
              <a:solidFill>
                <a:srgbClr val="0075BD"/>
              </a:solidFill>
              <a:latin typeface="PT Sans" panose="020B0503020203020204" pitchFamily="34" charset="77"/>
            </a:endParaRP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AF209934-73C8-96CF-4030-88907AE1796F}"/>
              </a:ext>
            </a:extLst>
          </p:cNvPr>
          <p:cNvCxnSpPr>
            <a:cxnSpLocks/>
          </p:cNvCxnSpPr>
          <p:nvPr/>
        </p:nvCxnSpPr>
        <p:spPr>
          <a:xfrm flipV="1">
            <a:off x="780896" y="8384384"/>
            <a:ext cx="0" cy="908132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Start">
            <a:extLst>
              <a:ext uri="{FF2B5EF4-FFF2-40B4-BE49-F238E27FC236}">
                <a16:creationId xmlns:a16="http://schemas.microsoft.com/office/drawing/2014/main" id="{DDDE3F6C-6E13-4069-B41C-7B4580164B02}"/>
              </a:ext>
            </a:extLst>
          </p:cNvPr>
          <p:cNvSpPr txBox="1"/>
          <p:nvPr/>
        </p:nvSpPr>
        <p:spPr>
          <a:xfrm>
            <a:off x="10167802" y="9561893"/>
            <a:ext cx="260561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Versand/Ausgabe der Geräte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46AC4F5-DEA5-402B-B06B-E8BBFE651459}"/>
              </a:ext>
            </a:extLst>
          </p:cNvPr>
          <p:cNvSpPr/>
          <p:nvPr/>
        </p:nvSpPr>
        <p:spPr>
          <a:xfrm>
            <a:off x="135375" y="6842920"/>
            <a:ext cx="1331505" cy="1384935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64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44" name="Start"/>
          <p:cNvSpPr txBox="1"/>
          <p:nvPr/>
        </p:nvSpPr>
        <p:spPr>
          <a:xfrm>
            <a:off x="167767" y="7039382"/>
            <a:ext cx="1242862" cy="79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/>
            <a:r>
              <a:rPr sz="2600" dirty="0">
                <a:solidFill>
                  <a:schemeClr val="bg1"/>
                </a:solidFill>
                <a:latin typeface="Atkinson Hyperlegible" pitchFamily="2" charset="77"/>
              </a:rPr>
              <a:t>Start</a:t>
            </a: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F9FAE2DB-933D-4EAB-A641-8919BA4B9C5A}"/>
              </a:ext>
            </a:extLst>
          </p:cNvPr>
          <p:cNvCxnSpPr>
            <a:cxnSpLocks/>
          </p:cNvCxnSpPr>
          <p:nvPr/>
        </p:nvCxnSpPr>
        <p:spPr>
          <a:xfrm>
            <a:off x="1107141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0" name="Grafik 89" descr="Tablet">
            <a:extLst>
              <a:ext uri="{FF2B5EF4-FFF2-40B4-BE49-F238E27FC236}">
                <a16:creationId xmlns:a16="http://schemas.microsoft.com/office/drawing/2014/main" id="{520D66FE-9165-47E1-9446-33EA6F919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409440" y="10232404"/>
            <a:ext cx="1198704" cy="1198704"/>
          </a:xfrm>
          <a:prstGeom prst="rect">
            <a:avLst/>
          </a:prstGeom>
        </p:spPr>
      </p:pic>
      <p:pic>
        <p:nvPicPr>
          <p:cNvPr id="94" name="Grafik 93" descr="Sackkarre">
            <a:extLst>
              <a:ext uri="{FF2B5EF4-FFF2-40B4-BE49-F238E27FC236}">
                <a16:creationId xmlns:a16="http://schemas.microsoft.com/office/drawing/2014/main" id="{606EDDDE-EFC8-4D24-8EA7-AEC580284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14241" y="10169001"/>
            <a:ext cx="1503718" cy="1503718"/>
          </a:xfrm>
          <a:prstGeom prst="rect">
            <a:avLst/>
          </a:prstGeom>
        </p:spPr>
      </p:pic>
      <p:sp>
        <p:nvSpPr>
          <p:cNvPr id="64" name="Ellipse 63">
            <a:extLst>
              <a:ext uri="{FF2B5EF4-FFF2-40B4-BE49-F238E27FC236}">
                <a16:creationId xmlns:a16="http://schemas.microsoft.com/office/drawing/2014/main" id="{6F0E96FF-7EE2-461D-B266-4AC3FA55991E}"/>
              </a:ext>
            </a:extLst>
          </p:cNvPr>
          <p:cNvSpPr/>
          <p:nvPr/>
        </p:nvSpPr>
        <p:spPr>
          <a:xfrm>
            <a:off x="4331233" y="8300141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6482120A-9C92-45D2-801E-CDAC1C0E6D7D}"/>
              </a:ext>
            </a:extLst>
          </p:cNvPr>
          <p:cNvSpPr/>
          <p:nvPr/>
        </p:nvSpPr>
        <p:spPr>
          <a:xfrm>
            <a:off x="8245929" y="8300141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1755F8FE-AA98-47A1-8291-662D1168E13F}"/>
              </a:ext>
            </a:extLst>
          </p:cNvPr>
          <p:cNvSpPr/>
          <p:nvPr/>
        </p:nvSpPr>
        <p:spPr>
          <a:xfrm>
            <a:off x="13706859" y="822521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159B107-402E-47F9-811D-36A8488427D3}"/>
              </a:ext>
            </a:extLst>
          </p:cNvPr>
          <p:cNvSpPr/>
          <p:nvPr/>
        </p:nvSpPr>
        <p:spPr>
          <a:xfrm>
            <a:off x="10786527" y="8268963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" name="Ellipse 63">
            <a:extLst>
              <a:ext uri="{FF2B5EF4-FFF2-40B4-BE49-F238E27FC236}">
                <a16:creationId xmlns:a16="http://schemas.microsoft.com/office/drawing/2014/main" id="{78A285C2-68CF-86AF-7791-C5220CAA24F7}"/>
              </a:ext>
            </a:extLst>
          </p:cNvPr>
          <p:cNvSpPr/>
          <p:nvPr/>
        </p:nvSpPr>
        <p:spPr>
          <a:xfrm>
            <a:off x="16001477" y="825178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5" name="Ellipse 63">
            <a:extLst>
              <a:ext uri="{FF2B5EF4-FFF2-40B4-BE49-F238E27FC236}">
                <a16:creationId xmlns:a16="http://schemas.microsoft.com/office/drawing/2014/main" id="{3377DDAB-2560-89F3-96B7-69606E920D83}"/>
              </a:ext>
            </a:extLst>
          </p:cNvPr>
          <p:cNvSpPr/>
          <p:nvPr/>
        </p:nvSpPr>
        <p:spPr>
          <a:xfrm>
            <a:off x="19258491" y="8251785"/>
            <a:ext cx="612000" cy="612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1651000"/>
            <a:endParaRPr lang="de-DE" sz="4800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6" name="Start">
            <a:extLst>
              <a:ext uri="{FF2B5EF4-FFF2-40B4-BE49-F238E27FC236}">
                <a16:creationId xmlns:a16="http://schemas.microsoft.com/office/drawing/2014/main" id="{A82A57B0-863D-6D31-9F51-88D20301E608}"/>
              </a:ext>
            </a:extLst>
          </p:cNvPr>
          <p:cNvSpPr txBox="1"/>
          <p:nvPr/>
        </p:nvSpPr>
        <p:spPr>
          <a:xfrm>
            <a:off x="17788960" y="9561893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Auszahlung der Förderung an die Erziehungsberechtigten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7" name="Start">
            <a:extLst>
              <a:ext uri="{FF2B5EF4-FFF2-40B4-BE49-F238E27FC236}">
                <a16:creationId xmlns:a16="http://schemas.microsoft.com/office/drawing/2014/main" id="{E853D932-D18B-608B-211C-9C790FC718F8}"/>
              </a:ext>
            </a:extLst>
          </p:cNvPr>
          <p:cNvSpPr txBox="1"/>
          <p:nvPr/>
        </p:nvSpPr>
        <p:spPr>
          <a:xfrm>
            <a:off x="14390941" y="9561893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Antragstellung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8" name="Start">
            <a:extLst>
              <a:ext uri="{FF2B5EF4-FFF2-40B4-BE49-F238E27FC236}">
                <a16:creationId xmlns:a16="http://schemas.microsoft.com/office/drawing/2014/main" id="{7A59A4A2-7EDB-57A7-63F4-AE26B440A8E5}"/>
              </a:ext>
            </a:extLst>
          </p:cNvPr>
          <p:cNvSpPr txBox="1"/>
          <p:nvPr/>
        </p:nvSpPr>
        <p:spPr>
          <a:xfrm>
            <a:off x="8788030" y="6702282"/>
            <a:ext cx="10737160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Wahl und Terminierung der Unterstützungsangebote zur Beschaffung, Ersteinrichtung und Antragstellung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9" name="Start">
            <a:extLst>
              <a:ext uri="{FF2B5EF4-FFF2-40B4-BE49-F238E27FC236}">
                <a16:creationId xmlns:a16="http://schemas.microsoft.com/office/drawing/2014/main" id="{F0590913-9C60-4073-974E-482223F59275}"/>
              </a:ext>
            </a:extLst>
          </p:cNvPr>
          <p:cNvSpPr txBox="1"/>
          <p:nvPr/>
        </p:nvSpPr>
        <p:spPr>
          <a:xfrm>
            <a:off x="635214" y="9561893"/>
            <a:ext cx="2952806" cy="224042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algn="l">
              <a:lnSpc>
                <a:spcPct val="115000"/>
              </a:lnSpc>
              <a:spcAft>
                <a:spcPts val="2000"/>
              </a:spcAft>
            </a:pPr>
            <a:r>
              <a:rPr lang="de-DE" sz="2400" dirty="0">
                <a:solidFill>
                  <a:srgbClr val="000000"/>
                </a:solidFill>
                <a:latin typeface="PT Sans" panose="020B0503020203020204" pitchFamily="34" charset="77"/>
                <a:ea typeface="Calibri" panose="020F0502020204030204" pitchFamily="34" charset="0"/>
                <a:cs typeface="Calibri" panose="020F0502020204030204" pitchFamily="34" charset="0"/>
              </a:rPr>
              <a:t>Aktuelle Hinweise und Vorgaben zum Antragsverfahren den Verantwortlichen zur Verfügung stellen</a:t>
            </a:r>
            <a:endParaRPr lang="de-DE" sz="2400" dirty="0">
              <a:latin typeface="PT Sans" panose="020B0503020203020204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CEB3E38-2559-0EFA-46CC-327E55B77D27}"/>
              </a:ext>
            </a:extLst>
          </p:cNvPr>
          <p:cNvCxnSpPr>
            <a:cxnSpLocks/>
          </p:cNvCxnSpPr>
          <p:nvPr/>
        </p:nvCxnSpPr>
        <p:spPr>
          <a:xfrm>
            <a:off x="1628636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6268791-3E57-D683-075E-568304719295}"/>
              </a:ext>
            </a:extLst>
          </p:cNvPr>
          <p:cNvCxnSpPr>
            <a:cxnSpLocks/>
          </p:cNvCxnSpPr>
          <p:nvPr/>
        </p:nvCxnSpPr>
        <p:spPr>
          <a:xfrm>
            <a:off x="1954117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3E0DFC97-2AE5-8D98-C6AD-C553FF05C2B6}"/>
              </a:ext>
            </a:extLst>
          </p:cNvPr>
          <p:cNvCxnSpPr>
            <a:cxnSpLocks/>
          </p:cNvCxnSpPr>
          <p:nvPr/>
        </p:nvCxnSpPr>
        <p:spPr>
          <a:xfrm>
            <a:off x="833904" y="5898352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00F2742D-CB17-4633-064C-DF9280F9E969}"/>
              </a:ext>
            </a:extLst>
          </p:cNvPr>
          <p:cNvCxnSpPr>
            <a:cxnSpLocks/>
          </p:cNvCxnSpPr>
          <p:nvPr/>
        </p:nvCxnSpPr>
        <p:spPr>
          <a:xfrm>
            <a:off x="13964146" y="8496749"/>
            <a:ext cx="0" cy="936000"/>
          </a:xfrm>
          <a:prstGeom prst="straightConnector1">
            <a:avLst/>
          </a:prstGeom>
          <a:noFill/>
          <a:ln w="15875" cap="flat">
            <a:solidFill>
              <a:schemeClr val="accent4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0" name="Grafik 19" descr="Projektor">
            <a:extLst>
              <a:ext uri="{FF2B5EF4-FFF2-40B4-BE49-F238E27FC236}">
                <a16:creationId xmlns:a16="http://schemas.microsoft.com/office/drawing/2014/main" id="{DC930B82-5B08-12A1-4A8C-C877008C66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27222" y="4524276"/>
            <a:ext cx="1180792" cy="1180792"/>
          </a:xfrm>
          <a:prstGeom prst="rect">
            <a:avLst/>
          </a:prstGeom>
        </p:spPr>
      </p:pic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39C1630F-8C4F-9DA3-720C-C34449616342}"/>
              </a:ext>
            </a:extLst>
          </p:cNvPr>
          <p:cNvCxnSpPr>
            <a:cxnSpLocks/>
          </p:cNvCxnSpPr>
          <p:nvPr/>
        </p:nvCxnSpPr>
        <p:spPr>
          <a:xfrm>
            <a:off x="8535607" y="7823902"/>
            <a:ext cx="11005570" cy="0"/>
          </a:xfrm>
          <a:prstGeom prst="line">
            <a:avLst/>
          </a:prstGeom>
          <a:ln w="88900">
            <a:solidFill>
              <a:schemeClr val="accent5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tart">
            <a:extLst>
              <a:ext uri="{FF2B5EF4-FFF2-40B4-BE49-F238E27FC236}">
                <a16:creationId xmlns:a16="http://schemas.microsoft.com/office/drawing/2014/main" id="{D5063665-9A19-EA48-33D4-FD61C7996AB2}"/>
              </a:ext>
            </a:extLst>
          </p:cNvPr>
          <p:cNvSpPr txBox="1"/>
          <p:nvPr/>
        </p:nvSpPr>
        <p:spPr>
          <a:xfrm>
            <a:off x="11470609" y="4231291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Durchführung von Elternabenden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5" name="Start">
            <a:extLst>
              <a:ext uri="{FF2B5EF4-FFF2-40B4-BE49-F238E27FC236}">
                <a16:creationId xmlns:a16="http://schemas.microsoft.com/office/drawing/2014/main" id="{EB3846A8-B1B4-E22A-6DAB-1AE2E6832981}"/>
              </a:ext>
            </a:extLst>
          </p:cNvPr>
          <p:cNvSpPr txBox="1"/>
          <p:nvPr/>
        </p:nvSpPr>
        <p:spPr>
          <a:xfrm>
            <a:off x="11441227" y="5213724"/>
            <a:ext cx="4029642" cy="513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Versand von Elternbriefen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6" name="Start">
            <a:extLst>
              <a:ext uri="{FF2B5EF4-FFF2-40B4-BE49-F238E27FC236}">
                <a16:creationId xmlns:a16="http://schemas.microsoft.com/office/drawing/2014/main" id="{911BCF5B-6018-8D19-E48A-AD8B76C9E2B9}"/>
              </a:ext>
            </a:extLst>
          </p:cNvPr>
          <p:cNvSpPr txBox="1"/>
          <p:nvPr/>
        </p:nvSpPr>
        <p:spPr>
          <a:xfrm>
            <a:off x="11470609" y="5706438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Benennung von Ansprechpersonen</a:t>
            </a:r>
            <a:endParaRPr sz="2400" dirty="0">
              <a:latin typeface="PT Sans" panose="020B0503020203020204" pitchFamily="34" charset="77"/>
            </a:endParaRPr>
          </a:p>
        </p:txBody>
      </p:sp>
      <p:sp>
        <p:nvSpPr>
          <p:cNvPr id="28" name="Start">
            <a:extLst>
              <a:ext uri="{FF2B5EF4-FFF2-40B4-BE49-F238E27FC236}">
                <a16:creationId xmlns:a16="http://schemas.microsoft.com/office/drawing/2014/main" id="{82288877-5E9B-B31B-ED43-911B54378BFF}"/>
              </a:ext>
            </a:extLst>
          </p:cNvPr>
          <p:cNvSpPr txBox="1"/>
          <p:nvPr/>
        </p:nvSpPr>
        <p:spPr>
          <a:xfrm>
            <a:off x="11441227" y="3366007"/>
            <a:ext cx="4029642" cy="882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8" tIns="71438" rIns="71438" bIns="71438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821532">
              <a:lnSpc>
                <a:spcPct val="100000"/>
              </a:lnSpc>
            </a:pPr>
            <a:r>
              <a:rPr lang="de-DE" sz="2400" dirty="0">
                <a:latin typeface="PT Sans" panose="020B0503020203020204" pitchFamily="34" charset="77"/>
              </a:rPr>
              <a:t>Bereitstellung von Unterstützungsmaterialien</a:t>
            </a:r>
            <a:endParaRPr sz="2400" dirty="0">
              <a:latin typeface="PT Sans" panose="020B0503020203020204" pitchFamily="34" charset="77"/>
            </a:endParaRPr>
          </a:p>
        </p:txBody>
      </p:sp>
      <p:pic>
        <p:nvPicPr>
          <p:cNvPr id="32" name="Grafik 31" descr="Gruppe von Männern mit einfarbiger Füllung">
            <a:extLst>
              <a:ext uri="{FF2B5EF4-FFF2-40B4-BE49-F238E27FC236}">
                <a16:creationId xmlns:a16="http://schemas.microsoft.com/office/drawing/2014/main" id="{82017CBC-44B4-8D5A-2250-876D9B72CF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184438" y="5653228"/>
            <a:ext cx="1066360" cy="1066360"/>
          </a:xfrm>
          <a:prstGeom prst="rect">
            <a:avLst/>
          </a:prstGeom>
        </p:spPr>
      </p:pic>
      <p:pic>
        <p:nvPicPr>
          <p:cNvPr id="35" name="Grafik 34" descr="Prüfliste mit einfarbiger Füllung">
            <a:extLst>
              <a:ext uri="{FF2B5EF4-FFF2-40B4-BE49-F238E27FC236}">
                <a16:creationId xmlns:a16="http://schemas.microsoft.com/office/drawing/2014/main" id="{DAFD09C2-356F-A973-036E-E9869C11FF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84438" y="3686080"/>
            <a:ext cx="986448" cy="98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7452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Macintosh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Atkinson Hyperlegible</vt:lpstr>
      <vt:lpstr>Futura</vt:lpstr>
      <vt:lpstr>Helvetica</vt:lpstr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Schenke, Nikolaus</dc:creator>
  <cp:lastModifiedBy>Viola Bauer</cp:lastModifiedBy>
  <cp:revision>60</cp:revision>
  <cp:lastPrinted>2023-05-09T19:42:32Z</cp:lastPrinted>
  <dcterms:modified xsi:type="dcterms:W3CDTF">2024-03-01T18:09:35Z</dcterms:modified>
</cp:coreProperties>
</file>