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326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F1FB"/>
    <a:srgbClr val="941100"/>
    <a:srgbClr val="226EA9"/>
    <a:srgbClr val="8EC656"/>
    <a:srgbClr val="0FAED9"/>
    <a:srgbClr val="A5C249"/>
    <a:srgbClr val="0FA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2"/>
    <p:restoredTop sz="94917"/>
  </p:normalViewPr>
  <p:slideViewPr>
    <p:cSldViewPr snapToGrid="0">
      <p:cViewPr>
        <p:scale>
          <a:sx n="43" d="100"/>
          <a:sy n="43" d="100"/>
        </p:scale>
        <p:origin x="816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52531-ADBE-A74E-B1EB-1CDB74A299D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800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:in und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Autor:in und Datum</a:t>
            </a:r>
          </a:p>
        </p:txBody>
      </p:sp>
      <p:sp>
        <p:nvSpPr>
          <p:cNvPr id="1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Titel der Präsentation</a:t>
            </a:r>
          </a:p>
        </p:txBody>
      </p:sp>
      <p:sp>
        <p:nvSpPr>
          <p:cNvPr id="13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Quellenangab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Quellenangabe</a:t>
            </a:r>
          </a:p>
        </p:txBody>
      </p:sp>
      <p:sp>
        <p:nvSpPr>
          <p:cNvPr id="116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„Bemerkenswert“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alatschüssel mit gebratenem Reis, gekochten Eiern und Stäbchen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Schüssel mit Lachsfrikadellen, Salat und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Schüssel mit Pappardelle, Petersilienbutter, gerösteten Haselnüssen und geriebenem Parmesan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und Limonen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Titel der Präsentation</a:t>
            </a:r>
          </a:p>
        </p:txBody>
      </p:sp>
      <p:sp>
        <p:nvSpPr>
          <p:cNvPr id="23" name="Autor:in und Datum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Autor:in und Datum</a:t>
            </a:r>
          </a:p>
        </p:txBody>
      </p:sp>
      <p:sp>
        <p:nvSpPr>
          <p:cNvPr id="24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ientitel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43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44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61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Schüssel mit Pappardelle, Petersilienbutter, gerösteten Haselnüssen und geriebenem Parmesan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6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8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8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-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Agenda-Titel</a:t>
            </a:r>
          </a:p>
        </p:txBody>
      </p:sp>
      <p:sp>
        <p:nvSpPr>
          <p:cNvPr id="89" name="Agenda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Agenda-Untertitel</a:t>
            </a:r>
          </a:p>
        </p:txBody>
      </p:sp>
      <p:sp>
        <p:nvSpPr>
          <p:cNvPr id="90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Agendathemen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fstel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Aufstellung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kt (gro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kte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Fakten</a:t>
            </a:r>
          </a:p>
        </p:txBody>
      </p:sp>
      <p:sp>
        <p:nvSpPr>
          <p:cNvPr id="10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Folientitel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3" r:id="rId12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Linien"/>
          <p:cNvSpPr/>
          <p:nvPr/>
        </p:nvSpPr>
        <p:spPr>
          <a:xfrm>
            <a:off x="6235894" y="4054692"/>
            <a:ext cx="10656000" cy="2"/>
          </a:xfrm>
          <a:prstGeom prst="line">
            <a:avLst/>
          </a:prstGeom>
          <a:ln w="1651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endParaRPr sz="1800" dirty="0">
              <a:latin typeface="Atkinson Hyperlegible" pitchFamily="2" charset="77"/>
            </a:endParaRPr>
          </a:p>
        </p:txBody>
      </p:sp>
      <p:sp>
        <p:nvSpPr>
          <p:cNvPr id="152" name="Organisation des Beschaffungsprozesses"/>
          <p:cNvSpPr txBox="1"/>
          <p:nvPr/>
        </p:nvSpPr>
        <p:spPr>
          <a:xfrm>
            <a:off x="6738024" y="4172884"/>
            <a:ext cx="9860510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3000">
                <a:solidFill>
                  <a:srgbClr val="929000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pPr algn="ctr"/>
            <a:r>
              <a:rPr lang="de-DE" sz="2400" dirty="0">
                <a:solidFill>
                  <a:schemeClr val="accent1"/>
                </a:solidFill>
                <a:latin typeface="PT Sans" panose="020B0503020203020204" pitchFamily="34" charset="77"/>
              </a:rPr>
              <a:t>Unterstützung im</a:t>
            </a:r>
            <a:r>
              <a:rPr sz="2400" dirty="0">
                <a:solidFill>
                  <a:schemeClr val="accent1"/>
                </a:solidFill>
                <a:latin typeface="PT Sans" panose="020B0503020203020204" pitchFamily="34" charset="77"/>
              </a:rPr>
              <a:t> </a:t>
            </a:r>
            <a:r>
              <a:rPr sz="2400" dirty="0" err="1">
                <a:solidFill>
                  <a:schemeClr val="accent1"/>
                </a:solidFill>
                <a:latin typeface="PT Sans" panose="020B0503020203020204" pitchFamily="34" charset="77"/>
              </a:rPr>
              <a:t>Beschaffungsprozess</a:t>
            </a:r>
            <a:endParaRPr sz="2400" dirty="0">
              <a:solidFill>
                <a:schemeClr val="accent1"/>
              </a:solidFill>
              <a:latin typeface="PT Sans" panose="020B0503020203020204" pitchFamily="34" charset="77"/>
            </a:endParaRPr>
          </a:p>
        </p:txBody>
      </p:sp>
      <p:sp>
        <p:nvSpPr>
          <p:cNvPr id="154" name="Linien"/>
          <p:cNvSpPr/>
          <p:nvPr/>
        </p:nvSpPr>
        <p:spPr>
          <a:xfrm>
            <a:off x="6235894" y="5179797"/>
            <a:ext cx="10656000" cy="2"/>
          </a:xfrm>
          <a:prstGeom prst="line">
            <a:avLst/>
          </a:prstGeom>
          <a:ln w="165100">
            <a:solidFill>
              <a:schemeClr val="accent5">
                <a:lumMod val="75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 sz="1800">
              <a:latin typeface="Atkinson Hyperlegible" pitchFamily="2" charset="77"/>
            </a:endParaRPr>
          </a:p>
        </p:txBody>
      </p:sp>
      <p:sp>
        <p:nvSpPr>
          <p:cNvPr id="155" name="Linien"/>
          <p:cNvSpPr/>
          <p:nvPr/>
        </p:nvSpPr>
        <p:spPr>
          <a:xfrm>
            <a:off x="8815947" y="12978522"/>
            <a:ext cx="5385522" cy="0"/>
          </a:xfrm>
          <a:prstGeom prst="line">
            <a:avLst/>
          </a:prstGeom>
          <a:ln w="165100">
            <a:solidFill>
              <a:schemeClr val="accent2">
                <a:lumMod val="75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 sz="1800" dirty="0">
              <a:latin typeface="Atkinson Hyperlegible" pitchFamily="2" charset="77"/>
            </a:endParaRPr>
          </a:p>
        </p:txBody>
      </p:sp>
      <p:sp>
        <p:nvSpPr>
          <p:cNvPr id="157" name="Support technisch und pädagogisch"/>
          <p:cNvSpPr txBox="1"/>
          <p:nvPr/>
        </p:nvSpPr>
        <p:spPr>
          <a:xfrm>
            <a:off x="7255212" y="5286737"/>
            <a:ext cx="8826134" cy="841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941751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pPr algn="ctr"/>
            <a:r>
              <a:rPr lang="de-DE" sz="2400" dirty="0">
                <a:solidFill>
                  <a:schemeClr val="accent5">
                    <a:lumMod val="75000"/>
                  </a:schemeClr>
                </a:solidFill>
                <a:latin typeface="PT Sans" panose="020B0503020203020204" pitchFamily="34" charset="77"/>
              </a:rPr>
              <a:t>Unterstützungsbedarf</a:t>
            </a:r>
            <a:r>
              <a:rPr sz="2400" dirty="0">
                <a:solidFill>
                  <a:schemeClr val="accent5">
                    <a:lumMod val="75000"/>
                  </a:schemeClr>
                </a:solidFill>
                <a:latin typeface="PT Sans" panose="020B0503020203020204" pitchFamily="34" charset="77"/>
              </a:rPr>
              <a:t> </a:t>
            </a:r>
            <a:r>
              <a:rPr lang="de-DE" sz="2400" dirty="0">
                <a:solidFill>
                  <a:schemeClr val="accent5">
                    <a:lumMod val="75000"/>
                  </a:schemeClr>
                </a:solidFill>
                <a:latin typeface="PT Sans" panose="020B0503020203020204" pitchFamily="34" charset="77"/>
              </a:rPr>
              <a:t>technisch </a:t>
            </a:r>
          </a:p>
          <a:p>
            <a:pPr algn="ctr"/>
            <a:r>
              <a:rPr lang="de-DE" sz="2400" dirty="0">
                <a:solidFill>
                  <a:schemeClr val="accent5">
                    <a:lumMod val="75000"/>
                  </a:schemeClr>
                </a:solidFill>
                <a:latin typeface="PT Sans" panose="020B0503020203020204" pitchFamily="34" charset="77"/>
              </a:rPr>
              <a:t>(z. B. Erstinstallation, Installation von Anwendungen und Wartung)</a:t>
            </a:r>
            <a:endParaRPr sz="2400" dirty="0">
              <a:latin typeface="PT Sans" panose="020B0503020203020204" pitchFamily="34" charset="77"/>
            </a:endParaRPr>
          </a:p>
        </p:txBody>
      </p:sp>
      <p:sp>
        <p:nvSpPr>
          <p:cNvPr id="158" name="Geräteeinrichtung"/>
          <p:cNvSpPr txBox="1"/>
          <p:nvPr/>
        </p:nvSpPr>
        <p:spPr>
          <a:xfrm>
            <a:off x="10233101" y="13051863"/>
            <a:ext cx="319157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008F00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pPr algn="ctr"/>
            <a:r>
              <a:rPr b="1" dirty="0">
                <a:solidFill>
                  <a:srgbClr val="002060"/>
                </a:solidFill>
                <a:latin typeface="PT Sans" panose="020B0503020203020204" pitchFamily="34" charset="77"/>
              </a:rPr>
              <a:t>Ger</a:t>
            </a:r>
            <a:r>
              <a:rPr lang="de-DE" b="1" dirty="0" err="1">
                <a:solidFill>
                  <a:srgbClr val="002060"/>
                </a:solidFill>
                <a:latin typeface="PT Sans" panose="020B0503020203020204" pitchFamily="34" charset="77"/>
              </a:rPr>
              <a:t>ätebeschaffung</a:t>
            </a:r>
            <a:endParaRPr b="1" dirty="0">
              <a:solidFill>
                <a:srgbClr val="002060"/>
              </a:solidFill>
              <a:latin typeface="PT Sans" panose="020B0503020203020204" pitchFamily="34" charset="77"/>
            </a:endParaRPr>
          </a:p>
        </p:txBody>
      </p:sp>
      <p:sp>
        <p:nvSpPr>
          <p:cNvPr id="159" name="Dreieck"/>
          <p:cNvSpPr/>
          <p:nvPr/>
        </p:nvSpPr>
        <p:spPr>
          <a:xfrm rot="18973605">
            <a:off x="11365613" y="3418038"/>
            <a:ext cx="545528" cy="513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4F8F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3200">
              <a:latin typeface="Atkinson Hyperlegible" pitchFamily="2" charset="77"/>
            </a:endParaRPr>
          </a:p>
        </p:txBody>
      </p:sp>
      <p:sp>
        <p:nvSpPr>
          <p:cNvPr id="161" name="Dreieck"/>
          <p:cNvSpPr/>
          <p:nvPr/>
        </p:nvSpPr>
        <p:spPr>
          <a:xfrm rot="18973605">
            <a:off x="11365611" y="4507493"/>
            <a:ext cx="545528" cy="513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12700">
            <a:solidFill>
              <a:schemeClr val="accent5">
                <a:lumMod val="75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3200">
              <a:latin typeface="Atkinson Hyperlegible" pitchFamily="2" charset="77"/>
            </a:endParaRPr>
          </a:p>
        </p:txBody>
      </p:sp>
      <p:sp>
        <p:nvSpPr>
          <p:cNvPr id="163" name="Selbstständige Beschaffung"/>
          <p:cNvSpPr txBox="1"/>
          <p:nvPr/>
        </p:nvSpPr>
        <p:spPr>
          <a:xfrm>
            <a:off x="17046556" y="3716480"/>
            <a:ext cx="4873130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pPr algn="l"/>
            <a:r>
              <a:rPr lang="de-DE" dirty="0">
                <a:latin typeface="PT Sans" panose="020B0503020203020204" pitchFamily="34" charset="77"/>
              </a:rPr>
              <a:t>Wenig notwendig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164" name="Einhaltung von Angeboten"/>
          <p:cNvSpPr txBox="1"/>
          <p:nvPr/>
        </p:nvSpPr>
        <p:spPr>
          <a:xfrm>
            <a:off x="3833625" y="3723380"/>
            <a:ext cx="2279470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Hoher Bedarf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167" name="geregelt"/>
          <p:cNvSpPr txBox="1"/>
          <p:nvPr/>
        </p:nvSpPr>
        <p:spPr>
          <a:xfrm>
            <a:off x="3761490" y="4918231"/>
            <a:ext cx="2351605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Hoher Bedarf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168" name="unbeschränkt"/>
          <p:cNvSpPr txBox="1"/>
          <p:nvPr/>
        </p:nvSpPr>
        <p:spPr>
          <a:xfrm>
            <a:off x="17046556" y="4894284"/>
            <a:ext cx="3026470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Wenig notwendig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169" name="keine Verwendung"/>
          <p:cNvSpPr txBox="1"/>
          <p:nvPr/>
        </p:nvSpPr>
        <p:spPr>
          <a:xfrm>
            <a:off x="14627380" y="12465561"/>
            <a:ext cx="5812556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pPr algn="l"/>
            <a:r>
              <a:rPr lang="de-DE" dirty="0">
                <a:solidFill>
                  <a:srgbClr val="002060"/>
                </a:solidFill>
                <a:latin typeface="PT Sans" panose="020B0503020203020204" pitchFamily="34" charset="77"/>
              </a:rPr>
              <a:t>Selbstständige Beschaffung durch die Erziehungsberechtigten</a:t>
            </a:r>
            <a:endParaRPr dirty="0">
              <a:solidFill>
                <a:srgbClr val="002060"/>
              </a:solidFill>
              <a:latin typeface="PT Sans" panose="020B0503020203020204" pitchFamily="34" charset="77"/>
            </a:endParaRPr>
          </a:p>
        </p:txBody>
      </p:sp>
      <p:sp>
        <p:nvSpPr>
          <p:cNvPr id="170" name="Verwendung möglich"/>
          <p:cNvSpPr txBox="1"/>
          <p:nvPr/>
        </p:nvSpPr>
        <p:spPr>
          <a:xfrm>
            <a:off x="2002296" y="12378660"/>
            <a:ext cx="6289852" cy="1487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pPr algn="r"/>
            <a:r>
              <a:rPr lang="de-DE" dirty="0">
                <a:solidFill>
                  <a:srgbClr val="002060"/>
                </a:solidFill>
                <a:latin typeface="PT Sans" panose="020B0503020203020204" pitchFamily="34" charset="77"/>
              </a:rPr>
              <a:t>Von einem Dienstleister im Auftrag der Erziehungsberechtigten</a:t>
            </a:r>
          </a:p>
          <a:p>
            <a:pPr algn="r"/>
            <a:endParaRPr dirty="0">
              <a:solidFill>
                <a:srgbClr val="002060"/>
              </a:solidFill>
              <a:latin typeface="PT Sans" panose="020B0503020203020204" pitchFamily="34" charset="77"/>
            </a:endParaRPr>
          </a:p>
        </p:txBody>
      </p:sp>
      <p:sp>
        <p:nvSpPr>
          <p:cNvPr id="171" name="Linien"/>
          <p:cNvSpPr/>
          <p:nvPr/>
        </p:nvSpPr>
        <p:spPr>
          <a:xfrm>
            <a:off x="6235894" y="2807668"/>
            <a:ext cx="10656000" cy="2"/>
          </a:xfrm>
          <a:prstGeom prst="line">
            <a:avLst/>
          </a:prstGeom>
          <a:ln w="165100">
            <a:solidFill>
              <a:schemeClr val="accent2"/>
            </a:solidFill>
            <a:miter lim="400000"/>
          </a:ln>
        </p:spPr>
        <p:txBody>
          <a:bodyPr lIns="50800" tIns="50800" rIns="50800" bIns="50800" anchor="ctr"/>
          <a:lstStyle/>
          <a:p>
            <a:endParaRPr sz="1800">
              <a:latin typeface="Atkinson Hyperlegible" pitchFamily="2" charset="77"/>
            </a:endParaRPr>
          </a:p>
        </p:txBody>
      </p:sp>
      <p:sp>
        <p:nvSpPr>
          <p:cNvPr id="172" name="Trennung privat und schulische Nutzung"/>
          <p:cNvSpPr txBox="1"/>
          <p:nvPr/>
        </p:nvSpPr>
        <p:spPr>
          <a:xfrm>
            <a:off x="4466461" y="2852653"/>
            <a:ext cx="14724858" cy="841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3000">
                <a:solidFill>
                  <a:srgbClr val="005493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pPr algn="ctr"/>
            <a:r>
              <a:rPr lang="de-DE" sz="2400" dirty="0">
                <a:solidFill>
                  <a:schemeClr val="accent2"/>
                </a:solidFill>
                <a:latin typeface="PT Sans" panose="020B0503020203020204" pitchFamily="34" charset="77"/>
              </a:rPr>
              <a:t>Unterstützungsbedarf bei der Regulierung der Gerätenutzung</a:t>
            </a:r>
          </a:p>
          <a:p>
            <a:pPr algn="ctr"/>
            <a:r>
              <a:rPr lang="de-DE" sz="2400" dirty="0">
                <a:solidFill>
                  <a:schemeClr val="accent2"/>
                </a:solidFill>
                <a:latin typeface="PT Sans" panose="020B0503020203020204" pitchFamily="34" charset="77"/>
              </a:rPr>
              <a:t>(z. B. Trennung private und schulische Nutzung)</a:t>
            </a:r>
            <a:endParaRPr sz="2400" dirty="0">
              <a:solidFill>
                <a:schemeClr val="accent2"/>
              </a:solidFill>
              <a:latin typeface="PT Sans" panose="020B0503020203020204" pitchFamily="34" charset="77"/>
            </a:endParaRPr>
          </a:p>
        </p:txBody>
      </p:sp>
      <p:sp>
        <p:nvSpPr>
          <p:cNvPr id="173" name="Dreieck"/>
          <p:cNvSpPr/>
          <p:nvPr/>
        </p:nvSpPr>
        <p:spPr>
          <a:xfrm rot="18973605">
            <a:off x="11365612" y="2128214"/>
            <a:ext cx="545528" cy="513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chemeClr val="accent3">
                    <a:hueOff val="-274225"/>
                    <a:satOff val="26768"/>
                    <a:lumOff val="11368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3200">
              <a:latin typeface="Atkinson Hyperlegible" pitchFamily="2" charset="77"/>
            </a:endParaRPr>
          </a:p>
        </p:txBody>
      </p:sp>
      <p:sp>
        <p:nvSpPr>
          <p:cNvPr id="174" name="Rein pädagogische Lösung"/>
          <p:cNvSpPr txBox="1"/>
          <p:nvPr/>
        </p:nvSpPr>
        <p:spPr>
          <a:xfrm>
            <a:off x="17016009" y="2625048"/>
            <a:ext cx="4496423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dirty="0">
                <a:latin typeface="PT Sans" panose="020B0503020203020204" pitchFamily="34" charset="77"/>
              </a:rPr>
              <a:t>Rein </a:t>
            </a:r>
            <a:r>
              <a:rPr lang="de-DE" dirty="0">
                <a:latin typeface="PT Sans" panose="020B0503020203020204" pitchFamily="34" charset="77"/>
              </a:rPr>
              <a:t>pädagogische</a:t>
            </a:r>
            <a:r>
              <a:rPr dirty="0">
                <a:latin typeface="PT Sans" panose="020B0503020203020204" pitchFamily="34" charset="77"/>
              </a:rPr>
              <a:t> </a:t>
            </a:r>
            <a:r>
              <a:rPr lang="de-DE" dirty="0">
                <a:latin typeface="PT Sans" panose="020B0503020203020204" pitchFamily="34" charset="77"/>
              </a:rPr>
              <a:t>Lösung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175" name="Technische Lösung"/>
          <p:cNvSpPr txBox="1"/>
          <p:nvPr/>
        </p:nvSpPr>
        <p:spPr>
          <a:xfrm>
            <a:off x="2871823" y="2528529"/>
            <a:ext cx="324127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dirty="0" err="1">
                <a:latin typeface="PT Sans" panose="020B0503020203020204" pitchFamily="34" charset="77"/>
              </a:rPr>
              <a:t>Technische</a:t>
            </a:r>
            <a:r>
              <a:rPr dirty="0">
                <a:latin typeface="PT Sans" panose="020B0503020203020204" pitchFamily="34" charset="77"/>
              </a:rPr>
              <a:t> </a:t>
            </a:r>
            <a:r>
              <a:rPr dirty="0" err="1">
                <a:latin typeface="PT Sans" panose="020B0503020203020204" pitchFamily="34" charset="77"/>
              </a:rPr>
              <a:t>Lösung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176" name="Linien"/>
          <p:cNvSpPr/>
          <p:nvPr/>
        </p:nvSpPr>
        <p:spPr>
          <a:xfrm>
            <a:off x="6235894" y="1804484"/>
            <a:ext cx="10656000" cy="2"/>
          </a:xfrm>
          <a:prstGeom prst="line">
            <a:avLst/>
          </a:prstGeom>
          <a:ln w="165100">
            <a:solidFill>
              <a:schemeClr val="accent3">
                <a:lumMod val="75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 sz="1800">
              <a:latin typeface="Atkinson Hyperlegible" pitchFamily="2" charset="77"/>
            </a:endParaRPr>
          </a:p>
        </p:txBody>
      </p:sp>
      <p:sp>
        <p:nvSpPr>
          <p:cNvPr id="177" name="Anwendungen"/>
          <p:cNvSpPr txBox="1"/>
          <p:nvPr/>
        </p:nvSpPr>
        <p:spPr>
          <a:xfrm>
            <a:off x="7988578" y="1902366"/>
            <a:ext cx="7037183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531B93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pPr algn="ctr"/>
            <a:r>
              <a:rPr lang="de-DE" sz="2400" dirty="0">
                <a:solidFill>
                  <a:schemeClr val="accent3">
                    <a:lumMod val="75000"/>
                  </a:schemeClr>
                </a:solidFill>
                <a:latin typeface="PT Sans" panose="020B0503020203020204" pitchFamily="34" charset="77"/>
              </a:rPr>
              <a:t>Anwendungen nach pädagogischen Einsatzszenarien</a:t>
            </a:r>
            <a:endParaRPr sz="2400" dirty="0">
              <a:solidFill>
                <a:schemeClr val="accent3">
                  <a:lumMod val="75000"/>
                </a:schemeClr>
              </a:solidFill>
              <a:latin typeface="PT Sans" panose="020B0503020203020204" pitchFamily="34" charset="77"/>
            </a:endParaRPr>
          </a:p>
        </p:txBody>
      </p:sp>
      <p:sp>
        <p:nvSpPr>
          <p:cNvPr id="178" name="Browserbasiert"/>
          <p:cNvSpPr txBox="1"/>
          <p:nvPr/>
        </p:nvSpPr>
        <p:spPr>
          <a:xfrm>
            <a:off x="17016009" y="1586776"/>
            <a:ext cx="2627321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dirty="0" err="1">
                <a:latin typeface="PT Sans" panose="020B0503020203020204" pitchFamily="34" charset="77"/>
              </a:rPr>
              <a:t>Browserbasiert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179" name="Einheitlich"/>
          <p:cNvSpPr txBox="1"/>
          <p:nvPr/>
        </p:nvSpPr>
        <p:spPr>
          <a:xfrm>
            <a:off x="3423256" y="1532252"/>
            <a:ext cx="268983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Lokal installiert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180" name="Dreieck"/>
          <p:cNvSpPr/>
          <p:nvPr/>
        </p:nvSpPr>
        <p:spPr>
          <a:xfrm rot="18973605">
            <a:off x="11365611" y="1151659"/>
            <a:ext cx="545528" cy="513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chemeClr val="accent4">
                    <a:hueOff val="348544"/>
                    <a:lumOff val="7139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3200">
              <a:latin typeface="Atkinson Hyperlegible" pitchFamily="2" charset="77"/>
            </a:endParaRPr>
          </a:p>
        </p:txBody>
      </p:sp>
      <p:sp>
        <p:nvSpPr>
          <p:cNvPr id="8" name="Support technisch und pädagogisch">
            <a:extLst>
              <a:ext uri="{FF2B5EF4-FFF2-40B4-BE49-F238E27FC236}">
                <a16:creationId xmlns:a16="http://schemas.microsoft.com/office/drawing/2014/main" id="{524DFDE3-AD18-55FB-05C9-4163C2856E6F}"/>
              </a:ext>
            </a:extLst>
          </p:cNvPr>
          <p:cNvSpPr txBox="1"/>
          <p:nvPr/>
        </p:nvSpPr>
        <p:spPr>
          <a:xfrm>
            <a:off x="8374048" y="7416694"/>
            <a:ext cx="6530634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941751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pPr algn="ctr"/>
            <a:r>
              <a:rPr lang="de-DE" b="1" dirty="0">
                <a:solidFill>
                  <a:srgbClr val="002060"/>
                </a:solidFill>
                <a:latin typeface="PT Sans" panose="020B0503020203020204" pitchFamily="34" charset="77"/>
              </a:rPr>
              <a:t>einheitliches Betriebssystem/Gerätetyp</a:t>
            </a:r>
            <a:endParaRPr b="1" dirty="0">
              <a:solidFill>
                <a:srgbClr val="002060"/>
              </a:solidFill>
              <a:latin typeface="PT Sans" panose="020B0503020203020204" pitchFamily="34" charset="77"/>
            </a:endParaRPr>
          </a:p>
        </p:txBody>
      </p:sp>
      <p:sp>
        <p:nvSpPr>
          <p:cNvPr id="13" name="Support technisch und pädagogisch">
            <a:extLst>
              <a:ext uri="{FF2B5EF4-FFF2-40B4-BE49-F238E27FC236}">
                <a16:creationId xmlns:a16="http://schemas.microsoft.com/office/drawing/2014/main" id="{8870A38D-B9D3-03B8-A473-69E118F21EB7}"/>
              </a:ext>
            </a:extLst>
          </p:cNvPr>
          <p:cNvSpPr txBox="1"/>
          <p:nvPr/>
        </p:nvSpPr>
        <p:spPr>
          <a:xfrm>
            <a:off x="9656451" y="10670339"/>
            <a:ext cx="396582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941751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pPr algn="ctr"/>
            <a:r>
              <a:rPr lang="de-DE" b="1" dirty="0">
                <a:solidFill>
                  <a:srgbClr val="002060"/>
                </a:solidFill>
                <a:latin typeface="PT Sans" panose="020B0503020203020204" pitchFamily="34" charset="77"/>
              </a:rPr>
              <a:t>Anbindung an ein MDM</a:t>
            </a:r>
            <a:endParaRPr b="1" dirty="0">
              <a:solidFill>
                <a:srgbClr val="002060"/>
              </a:solidFill>
              <a:latin typeface="PT Sans" panose="020B0503020203020204" pitchFamily="34" charset="77"/>
            </a:endParaRPr>
          </a:p>
        </p:txBody>
      </p:sp>
      <p:sp>
        <p:nvSpPr>
          <p:cNvPr id="14" name="Pfeil nach unten 13">
            <a:extLst>
              <a:ext uri="{FF2B5EF4-FFF2-40B4-BE49-F238E27FC236}">
                <a16:creationId xmlns:a16="http://schemas.microsoft.com/office/drawing/2014/main" id="{F0D114C6-1DA7-F427-E3A3-5D4C2291AA57}"/>
              </a:ext>
            </a:extLst>
          </p:cNvPr>
          <p:cNvSpPr/>
          <p:nvPr/>
        </p:nvSpPr>
        <p:spPr>
          <a:xfrm>
            <a:off x="10834184" y="6409061"/>
            <a:ext cx="1668190" cy="906262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4800">
              <a:latin typeface="Atkinson Hyperlegible" pitchFamily="2" charset="77"/>
            </a:endParaRPr>
          </a:p>
        </p:txBody>
      </p:sp>
      <p:sp>
        <p:nvSpPr>
          <p:cNvPr id="17" name="Support technisch und pädagogisch">
            <a:extLst>
              <a:ext uri="{FF2B5EF4-FFF2-40B4-BE49-F238E27FC236}">
                <a16:creationId xmlns:a16="http://schemas.microsoft.com/office/drawing/2014/main" id="{BF8C8301-96EC-EBF8-1215-0E487CFF9B48}"/>
              </a:ext>
            </a:extLst>
          </p:cNvPr>
          <p:cNvSpPr txBox="1"/>
          <p:nvPr/>
        </p:nvSpPr>
        <p:spPr>
          <a:xfrm>
            <a:off x="8774799" y="9519871"/>
            <a:ext cx="572913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941751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pPr algn="ctr"/>
            <a:r>
              <a:rPr lang="de-DE" b="1" dirty="0" err="1">
                <a:solidFill>
                  <a:srgbClr val="002060"/>
                </a:solidFill>
                <a:latin typeface="PT Sans" panose="020B0503020203020204" pitchFamily="34" charset="77"/>
              </a:rPr>
              <a:t>Ausstattungskompenente</a:t>
            </a:r>
            <a:r>
              <a:rPr lang="de-DE" dirty="0">
                <a:solidFill>
                  <a:srgbClr val="002060"/>
                </a:solidFill>
                <a:latin typeface="PT Sans" panose="020B0503020203020204" pitchFamily="34" charset="77"/>
              </a:rPr>
              <a:t> </a:t>
            </a:r>
            <a:r>
              <a:rPr lang="de-DE" b="1" dirty="0">
                <a:solidFill>
                  <a:srgbClr val="002060"/>
                </a:solidFill>
                <a:latin typeface="PT Sans" panose="020B0503020203020204" pitchFamily="34" charset="77"/>
              </a:rPr>
              <a:t>Tastatur</a:t>
            </a:r>
          </a:p>
        </p:txBody>
      </p:sp>
      <p:sp>
        <p:nvSpPr>
          <p:cNvPr id="2" name="Linien">
            <a:extLst>
              <a:ext uri="{FF2B5EF4-FFF2-40B4-BE49-F238E27FC236}">
                <a16:creationId xmlns:a16="http://schemas.microsoft.com/office/drawing/2014/main" id="{54679810-C014-DBD9-0BA4-DC157104B875}"/>
              </a:ext>
            </a:extLst>
          </p:cNvPr>
          <p:cNvSpPr/>
          <p:nvPr/>
        </p:nvSpPr>
        <p:spPr>
          <a:xfrm>
            <a:off x="6235894" y="679380"/>
            <a:ext cx="10656000" cy="2"/>
          </a:xfrm>
          <a:prstGeom prst="line">
            <a:avLst/>
          </a:prstGeom>
          <a:ln w="165100">
            <a:solidFill>
              <a:schemeClr val="accent3"/>
            </a:solidFill>
            <a:miter lim="400000"/>
          </a:ln>
        </p:spPr>
        <p:txBody>
          <a:bodyPr lIns="50800" tIns="50800" rIns="50800" bIns="50800" anchor="ctr"/>
          <a:lstStyle/>
          <a:p>
            <a:endParaRPr sz="1800">
              <a:latin typeface="Atkinson Hyperlegible" pitchFamily="2" charset="77"/>
            </a:endParaRPr>
          </a:p>
        </p:txBody>
      </p:sp>
      <p:sp>
        <p:nvSpPr>
          <p:cNvPr id="19" name="Anwendungen">
            <a:extLst>
              <a:ext uri="{FF2B5EF4-FFF2-40B4-BE49-F238E27FC236}">
                <a16:creationId xmlns:a16="http://schemas.microsoft.com/office/drawing/2014/main" id="{A6BB1D69-1817-91F5-74D1-5157CC7B5A5C}"/>
              </a:ext>
            </a:extLst>
          </p:cNvPr>
          <p:cNvSpPr txBox="1"/>
          <p:nvPr/>
        </p:nvSpPr>
        <p:spPr>
          <a:xfrm>
            <a:off x="9759203" y="823173"/>
            <a:ext cx="3459280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531B93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pPr algn="ctr"/>
            <a:r>
              <a:rPr lang="de-DE" sz="2400" dirty="0">
                <a:solidFill>
                  <a:schemeClr val="accent3">
                    <a:lumMod val="75000"/>
                  </a:schemeClr>
                </a:solidFill>
                <a:latin typeface="PT Sans" panose="020B0503020203020204" pitchFamily="34" charset="77"/>
              </a:rPr>
              <a:t>Geplante IT-Infrastruktur </a:t>
            </a:r>
            <a:endParaRPr sz="2400" dirty="0">
              <a:solidFill>
                <a:schemeClr val="accent3">
                  <a:lumMod val="75000"/>
                </a:schemeClr>
              </a:solidFill>
              <a:latin typeface="PT Sans" panose="020B0503020203020204" pitchFamily="34" charset="77"/>
            </a:endParaRPr>
          </a:p>
        </p:txBody>
      </p:sp>
      <p:sp>
        <p:nvSpPr>
          <p:cNvPr id="29" name="Dreieck">
            <a:extLst>
              <a:ext uri="{FF2B5EF4-FFF2-40B4-BE49-F238E27FC236}">
                <a16:creationId xmlns:a16="http://schemas.microsoft.com/office/drawing/2014/main" id="{47338A36-4C0B-8C86-4341-E1998EF88727}"/>
              </a:ext>
            </a:extLst>
          </p:cNvPr>
          <p:cNvSpPr/>
          <p:nvPr/>
        </p:nvSpPr>
        <p:spPr>
          <a:xfrm rot="18973605">
            <a:off x="11365613" y="-34704"/>
            <a:ext cx="545528" cy="513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3"/>
          </a:solidFill>
          <a:ln w="12700">
            <a:solidFill>
              <a:schemeClr val="accent3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chemeClr val="accent4">
                    <a:hueOff val="348544"/>
                    <a:lumOff val="7139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3200">
              <a:latin typeface="Atkinson Hyperlegible" pitchFamily="2" charset="77"/>
            </a:endParaRPr>
          </a:p>
        </p:txBody>
      </p:sp>
      <p:sp>
        <p:nvSpPr>
          <p:cNvPr id="30" name="Einheitlich">
            <a:extLst>
              <a:ext uri="{FF2B5EF4-FFF2-40B4-BE49-F238E27FC236}">
                <a16:creationId xmlns:a16="http://schemas.microsoft.com/office/drawing/2014/main" id="{BDCEAF7C-CC77-EFF6-0ECA-D48925D34B31}"/>
              </a:ext>
            </a:extLst>
          </p:cNvPr>
          <p:cNvSpPr txBox="1"/>
          <p:nvPr/>
        </p:nvSpPr>
        <p:spPr>
          <a:xfrm>
            <a:off x="4255214" y="361135"/>
            <a:ext cx="1857881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Einheitlich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31" name="Einheitlich">
            <a:extLst>
              <a:ext uri="{FF2B5EF4-FFF2-40B4-BE49-F238E27FC236}">
                <a16:creationId xmlns:a16="http://schemas.microsoft.com/office/drawing/2014/main" id="{47008F21-621E-F67B-A51F-E230C6BB0C5F}"/>
              </a:ext>
            </a:extLst>
          </p:cNvPr>
          <p:cNvSpPr txBox="1"/>
          <p:nvPr/>
        </p:nvSpPr>
        <p:spPr>
          <a:xfrm>
            <a:off x="16891894" y="461059"/>
            <a:ext cx="5892640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Kompatibel, aber nicht einheitlich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32" name="Pfeil nach unten 31">
            <a:extLst>
              <a:ext uri="{FF2B5EF4-FFF2-40B4-BE49-F238E27FC236}">
                <a16:creationId xmlns:a16="http://schemas.microsoft.com/office/drawing/2014/main" id="{6B417720-CF64-BB23-6564-557850ED3B10}"/>
              </a:ext>
            </a:extLst>
          </p:cNvPr>
          <p:cNvSpPr/>
          <p:nvPr/>
        </p:nvSpPr>
        <p:spPr>
          <a:xfrm>
            <a:off x="10743157" y="11893159"/>
            <a:ext cx="1668190" cy="906262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4800">
              <a:latin typeface="Atkinson Hyperlegible" pitchFamily="2" charset="77"/>
            </a:endParaRPr>
          </a:p>
        </p:txBody>
      </p:sp>
      <p:sp>
        <p:nvSpPr>
          <p:cNvPr id="33" name="Support technisch und pädagogisch">
            <a:extLst>
              <a:ext uri="{FF2B5EF4-FFF2-40B4-BE49-F238E27FC236}">
                <a16:creationId xmlns:a16="http://schemas.microsoft.com/office/drawing/2014/main" id="{B0E90F5B-654F-4AEA-E875-6D333720D0CF}"/>
              </a:ext>
            </a:extLst>
          </p:cNvPr>
          <p:cNvSpPr txBox="1"/>
          <p:nvPr/>
        </p:nvSpPr>
        <p:spPr>
          <a:xfrm>
            <a:off x="8733087" y="8451176"/>
            <a:ext cx="5812556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3000">
                <a:solidFill>
                  <a:srgbClr val="941751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pPr algn="ctr"/>
            <a:r>
              <a:rPr lang="de-DE" b="1" dirty="0" err="1">
                <a:solidFill>
                  <a:srgbClr val="002060"/>
                </a:solidFill>
                <a:latin typeface="PT Sans" panose="020B0503020203020204" pitchFamily="34" charset="77"/>
              </a:rPr>
              <a:t>Ausstattungskompenente</a:t>
            </a:r>
            <a:r>
              <a:rPr lang="de-DE" b="1" dirty="0">
                <a:solidFill>
                  <a:srgbClr val="002060"/>
                </a:solidFill>
                <a:latin typeface="PT Sans" panose="020B0503020203020204" pitchFamily="34" charset="77"/>
              </a:rPr>
              <a:t> Stift</a:t>
            </a:r>
            <a:endParaRPr b="1" dirty="0">
              <a:solidFill>
                <a:srgbClr val="002060"/>
              </a:solidFill>
              <a:latin typeface="PT Sans" panose="020B0503020203020204" pitchFamily="34" charset="77"/>
            </a:endParaRPr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4D6FE243-252F-40B7-C4EB-E54A298DCDED}"/>
              </a:ext>
            </a:extLst>
          </p:cNvPr>
          <p:cNvGrpSpPr/>
          <p:nvPr/>
        </p:nvGrpSpPr>
        <p:grpSpPr>
          <a:xfrm>
            <a:off x="7578814" y="7889243"/>
            <a:ext cx="7996874" cy="564257"/>
            <a:chOff x="583369" y="8042230"/>
            <a:chExt cx="7996874" cy="564257"/>
          </a:xfrm>
        </p:grpSpPr>
        <p:sp>
          <p:nvSpPr>
            <p:cNvPr id="49" name="geregelt">
              <a:extLst>
                <a:ext uri="{FF2B5EF4-FFF2-40B4-BE49-F238E27FC236}">
                  <a16:creationId xmlns:a16="http://schemas.microsoft.com/office/drawing/2014/main" id="{37D37722-9E14-B5CF-3D09-858D23400308}"/>
                </a:ext>
              </a:extLst>
            </p:cNvPr>
            <p:cNvSpPr txBox="1"/>
            <p:nvPr/>
          </p:nvSpPr>
          <p:spPr>
            <a:xfrm>
              <a:off x="5629114" y="8042230"/>
              <a:ext cx="2951129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000">
                  <a:latin typeface="Helvetica Neue Bold Condensed"/>
                  <a:ea typeface="Helvetica Neue Bold Condensed"/>
                  <a:cs typeface="Helvetica Neue Bold Condensed"/>
                  <a:sym typeface="Helvetica Neue Bold Condensed"/>
                </a:defRPr>
              </a:lvl1pPr>
            </a:lstStyle>
            <a:p>
              <a:pPr algn="l"/>
              <a:r>
                <a:rPr lang="de-DE" dirty="0">
                  <a:solidFill>
                    <a:srgbClr val="002060"/>
                  </a:solidFill>
                  <a:latin typeface="PT Sans" panose="020B0503020203020204" pitchFamily="34" charset="77"/>
                </a:rPr>
                <a:t>nicht erforderlich</a:t>
              </a:r>
              <a:endParaRPr dirty="0">
                <a:solidFill>
                  <a:srgbClr val="002060"/>
                </a:solidFill>
                <a:latin typeface="PT Sans" panose="020B0503020203020204" pitchFamily="34" charset="77"/>
              </a:endParaRPr>
            </a:p>
          </p:txBody>
        </p:sp>
        <p:sp>
          <p:nvSpPr>
            <p:cNvPr id="50" name="unbeschränkt">
              <a:extLst>
                <a:ext uri="{FF2B5EF4-FFF2-40B4-BE49-F238E27FC236}">
                  <a16:creationId xmlns:a16="http://schemas.microsoft.com/office/drawing/2014/main" id="{3ED9E2A3-5D40-6811-5117-6086CC128541}"/>
                </a:ext>
              </a:extLst>
            </p:cNvPr>
            <p:cNvSpPr txBox="1"/>
            <p:nvPr/>
          </p:nvSpPr>
          <p:spPr>
            <a:xfrm>
              <a:off x="583369" y="8042230"/>
              <a:ext cx="4123914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anchor="ctr">
              <a:spAutoFit/>
            </a:bodyPr>
            <a:lstStyle>
              <a:lvl1pPr>
                <a:defRPr sz="3000">
                  <a:latin typeface="Helvetica Neue Bold Condensed"/>
                  <a:ea typeface="Helvetica Neue Bold Condensed"/>
                  <a:cs typeface="Helvetica Neue Bold Condensed"/>
                  <a:sym typeface="Helvetica Neue Bold Condensed"/>
                </a:defRPr>
              </a:lvl1pPr>
            </a:lstStyle>
            <a:p>
              <a:pPr algn="r"/>
              <a:r>
                <a:rPr lang="de-DE" dirty="0">
                  <a:solidFill>
                    <a:srgbClr val="002060"/>
                  </a:solidFill>
                  <a:latin typeface="PT Sans" panose="020B0503020203020204" pitchFamily="34" charset="77"/>
                </a:rPr>
                <a:t>erforderlich</a:t>
              </a:r>
              <a:endParaRPr dirty="0">
                <a:solidFill>
                  <a:srgbClr val="002060"/>
                </a:solidFill>
                <a:latin typeface="PT Sans" panose="020B0503020203020204" pitchFamily="34" charset="77"/>
              </a:endParaRPr>
            </a:p>
          </p:txBody>
        </p:sp>
        <p:sp>
          <p:nvSpPr>
            <p:cNvPr id="51" name="Rechteck 50">
              <a:extLst>
                <a:ext uri="{FF2B5EF4-FFF2-40B4-BE49-F238E27FC236}">
                  <a16:creationId xmlns:a16="http://schemas.microsoft.com/office/drawing/2014/main" id="{53E65EC3-54B8-B415-C704-968A946C751E}"/>
                </a:ext>
              </a:extLst>
            </p:cNvPr>
            <p:cNvSpPr/>
            <p:nvPr/>
          </p:nvSpPr>
          <p:spPr>
            <a:xfrm>
              <a:off x="2143827" y="8183226"/>
              <a:ext cx="324000" cy="324000"/>
            </a:xfrm>
            <a:prstGeom prst="rect">
              <a:avLst/>
            </a:prstGeom>
            <a:noFill/>
            <a:ln w="73025" cap="flat">
              <a:solidFill>
                <a:schemeClr val="accent2">
                  <a:lumMod val="7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52" name="Rechteck 51">
              <a:extLst>
                <a:ext uri="{FF2B5EF4-FFF2-40B4-BE49-F238E27FC236}">
                  <a16:creationId xmlns:a16="http://schemas.microsoft.com/office/drawing/2014/main" id="{8617D8AD-50EB-A0CC-254F-81BB6FAB4E5C}"/>
                </a:ext>
              </a:extLst>
            </p:cNvPr>
            <p:cNvSpPr/>
            <p:nvPr/>
          </p:nvSpPr>
          <p:spPr>
            <a:xfrm>
              <a:off x="4985222" y="8162358"/>
              <a:ext cx="324000" cy="324000"/>
            </a:xfrm>
            <a:prstGeom prst="rect">
              <a:avLst/>
            </a:prstGeom>
            <a:noFill/>
            <a:ln w="73025" cap="flat">
              <a:solidFill>
                <a:schemeClr val="accent2">
                  <a:lumMod val="7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226EC565-6180-8967-A9AC-D7090F97D5A2}"/>
              </a:ext>
            </a:extLst>
          </p:cNvPr>
          <p:cNvGrpSpPr/>
          <p:nvPr/>
        </p:nvGrpSpPr>
        <p:grpSpPr>
          <a:xfrm>
            <a:off x="7578814" y="10082123"/>
            <a:ext cx="7996874" cy="564257"/>
            <a:chOff x="583369" y="8042230"/>
            <a:chExt cx="7996874" cy="564257"/>
          </a:xfrm>
        </p:grpSpPr>
        <p:sp>
          <p:nvSpPr>
            <p:cNvPr id="11" name="geregelt">
              <a:extLst>
                <a:ext uri="{FF2B5EF4-FFF2-40B4-BE49-F238E27FC236}">
                  <a16:creationId xmlns:a16="http://schemas.microsoft.com/office/drawing/2014/main" id="{8DB948C0-C255-9FF8-19EB-70D0C259DF93}"/>
                </a:ext>
              </a:extLst>
            </p:cNvPr>
            <p:cNvSpPr txBox="1"/>
            <p:nvPr/>
          </p:nvSpPr>
          <p:spPr>
            <a:xfrm>
              <a:off x="5629114" y="8042230"/>
              <a:ext cx="2951129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000">
                  <a:latin typeface="Helvetica Neue Bold Condensed"/>
                  <a:ea typeface="Helvetica Neue Bold Condensed"/>
                  <a:cs typeface="Helvetica Neue Bold Condensed"/>
                  <a:sym typeface="Helvetica Neue Bold Condensed"/>
                </a:defRPr>
              </a:lvl1pPr>
            </a:lstStyle>
            <a:p>
              <a:pPr algn="l"/>
              <a:r>
                <a:rPr lang="de-DE" dirty="0">
                  <a:solidFill>
                    <a:srgbClr val="002060"/>
                  </a:solidFill>
                  <a:latin typeface="PT Sans" panose="020B0503020203020204" pitchFamily="34" charset="77"/>
                </a:rPr>
                <a:t>nicht erforderlich</a:t>
              </a:r>
              <a:endParaRPr dirty="0">
                <a:solidFill>
                  <a:srgbClr val="002060"/>
                </a:solidFill>
                <a:latin typeface="PT Sans" panose="020B0503020203020204" pitchFamily="34" charset="77"/>
              </a:endParaRPr>
            </a:p>
          </p:txBody>
        </p:sp>
        <p:sp>
          <p:nvSpPr>
            <p:cNvPr id="12" name="unbeschränkt">
              <a:extLst>
                <a:ext uri="{FF2B5EF4-FFF2-40B4-BE49-F238E27FC236}">
                  <a16:creationId xmlns:a16="http://schemas.microsoft.com/office/drawing/2014/main" id="{6543F1F1-7FA7-34A6-FADA-862805A2874F}"/>
                </a:ext>
              </a:extLst>
            </p:cNvPr>
            <p:cNvSpPr txBox="1"/>
            <p:nvPr/>
          </p:nvSpPr>
          <p:spPr>
            <a:xfrm>
              <a:off x="583369" y="8042230"/>
              <a:ext cx="4123914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anchor="ctr">
              <a:spAutoFit/>
            </a:bodyPr>
            <a:lstStyle>
              <a:lvl1pPr>
                <a:defRPr sz="3000">
                  <a:latin typeface="Helvetica Neue Bold Condensed"/>
                  <a:ea typeface="Helvetica Neue Bold Condensed"/>
                  <a:cs typeface="Helvetica Neue Bold Condensed"/>
                  <a:sym typeface="Helvetica Neue Bold Condensed"/>
                </a:defRPr>
              </a:lvl1pPr>
            </a:lstStyle>
            <a:p>
              <a:pPr algn="r"/>
              <a:r>
                <a:rPr lang="de-DE" dirty="0">
                  <a:solidFill>
                    <a:srgbClr val="002060"/>
                  </a:solidFill>
                  <a:latin typeface="PT Sans" panose="020B0503020203020204" pitchFamily="34" charset="77"/>
                </a:rPr>
                <a:t>erforderlich</a:t>
              </a:r>
              <a:endParaRPr dirty="0">
                <a:solidFill>
                  <a:srgbClr val="002060"/>
                </a:solidFill>
                <a:latin typeface="PT Sans" panose="020B0503020203020204" pitchFamily="34" charset="77"/>
              </a:endParaRPr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211BDB32-809E-9715-D21D-724F69C1722D}"/>
                </a:ext>
              </a:extLst>
            </p:cNvPr>
            <p:cNvSpPr/>
            <p:nvPr/>
          </p:nvSpPr>
          <p:spPr>
            <a:xfrm>
              <a:off x="2143827" y="8183226"/>
              <a:ext cx="324000" cy="324000"/>
            </a:xfrm>
            <a:prstGeom prst="rect">
              <a:avLst/>
            </a:prstGeom>
            <a:noFill/>
            <a:ln w="73025" cap="flat">
              <a:solidFill>
                <a:schemeClr val="accent2">
                  <a:lumMod val="7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B114A4DA-C352-933F-78F3-FB82A9296C07}"/>
                </a:ext>
              </a:extLst>
            </p:cNvPr>
            <p:cNvSpPr/>
            <p:nvPr/>
          </p:nvSpPr>
          <p:spPr>
            <a:xfrm>
              <a:off x="4985222" y="8162358"/>
              <a:ext cx="324000" cy="324000"/>
            </a:xfrm>
            <a:prstGeom prst="rect">
              <a:avLst/>
            </a:prstGeom>
            <a:noFill/>
            <a:ln w="73025" cap="flat">
              <a:solidFill>
                <a:schemeClr val="accent2">
                  <a:lumMod val="7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C88D391D-6512-8E8D-3DFA-FA2D5BAEC637}"/>
              </a:ext>
            </a:extLst>
          </p:cNvPr>
          <p:cNvGrpSpPr/>
          <p:nvPr/>
        </p:nvGrpSpPr>
        <p:grpSpPr>
          <a:xfrm>
            <a:off x="7578814" y="11151138"/>
            <a:ext cx="7996874" cy="564257"/>
            <a:chOff x="583369" y="8042230"/>
            <a:chExt cx="7996874" cy="564257"/>
          </a:xfrm>
        </p:grpSpPr>
        <p:sp>
          <p:nvSpPr>
            <p:cNvPr id="20" name="geregelt">
              <a:extLst>
                <a:ext uri="{FF2B5EF4-FFF2-40B4-BE49-F238E27FC236}">
                  <a16:creationId xmlns:a16="http://schemas.microsoft.com/office/drawing/2014/main" id="{35543360-9562-AF2C-481D-750B148049B3}"/>
                </a:ext>
              </a:extLst>
            </p:cNvPr>
            <p:cNvSpPr txBox="1"/>
            <p:nvPr/>
          </p:nvSpPr>
          <p:spPr>
            <a:xfrm>
              <a:off x="5629114" y="8042230"/>
              <a:ext cx="2951129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000">
                  <a:latin typeface="Helvetica Neue Bold Condensed"/>
                  <a:ea typeface="Helvetica Neue Bold Condensed"/>
                  <a:cs typeface="Helvetica Neue Bold Condensed"/>
                  <a:sym typeface="Helvetica Neue Bold Condensed"/>
                </a:defRPr>
              </a:lvl1pPr>
            </a:lstStyle>
            <a:p>
              <a:pPr algn="l"/>
              <a:r>
                <a:rPr lang="de-DE" dirty="0">
                  <a:solidFill>
                    <a:srgbClr val="002060"/>
                  </a:solidFill>
                  <a:latin typeface="PT Sans" panose="020B0503020203020204" pitchFamily="34" charset="77"/>
                </a:rPr>
                <a:t>nicht erforderlich</a:t>
              </a:r>
              <a:endParaRPr dirty="0">
                <a:solidFill>
                  <a:srgbClr val="002060"/>
                </a:solidFill>
                <a:latin typeface="PT Sans" panose="020B0503020203020204" pitchFamily="34" charset="77"/>
              </a:endParaRPr>
            </a:p>
          </p:txBody>
        </p:sp>
        <p:sp>
          <p:nvSpPr>
            <p:cNvPr id="21" name="unbeschränkt">
              <a:extLst>
                <a:ext uri="{FF2B5EF4-FFF2-40B4-BE49-F238E27FC236}">
                  <a16:creationId xmlns:a16="http://schemas.microsoft.com/office/drawing/2014/main" id="{B9E5DA56-74BE-E693-16E2-ABC00FC89376}"/>
                </a:ext>
              </a:extLst>
            </p:cNvPr>
            <p:cNvSpPr txBox="1"/>
            <p:nvPr/>
          </p:nvSpPr>
          <p:spPr>
            <a:xfrm>
              <a:off x="583369" y="8042230"/>
              <a:ext cx="4123914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anchor="ctr">
              <a:spAutoFit/>
            </a:bodyPr>
            <a:lstStyle>
              <a:lvl1pPr>
                <a:defRPr sz="3000">
                  <a:latin typeface="Helvetica Neue Bold Condensed"/>
                  <a:ea typeface="Helvetica Neue Bold Condensed"/>
                  <a:cs typeface="Helvetica Neue Bold Condensed"/>
                  <a:sym typeface="Helvetica Neue Bold Condensed"/>
                </a:defRPr>
              </a:lvl1pPr>
            </a:lstStyle>
            <a:p>
              <a:pPr algn="r"/>
              <a:r>
                <a:rPr lang="de-DE" dirty="0">
                  <a:solidFill>
                    <a:srgbClr val="002060"/>
                  </a:solidFill>
                  <a:latin typeface="PT Sans" panose="020B0503020203020204" pitchFamily="34" charset="77"/>
                </a:rPr>
                <a:t>erforderlich</a:t>
              </a:r>
              <a:endParaRPr dirty="0">
                <a:solidFill>
                  <a:srgbClr val="002060"/>
                </a:solidFill>
                <a:latin typeface="PT Sans" panose="020B0503020203020204" pitchFamily="34" charset="77"/>
              </a:endParaRPr>
            </a:p>
          </p:txBody>
        </p:sp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0EAA0F6C-DE2E-EA1F-F682-4F9676ADDB60}"/>
                </a:ext>
              </a:extLst>
            </p:cNvPr>
            <p:cNvSpPr/>
            <p:nvPr/>
          </p:nvSpPr>
          <p:spPr>
            <a:xfrm>
              <a:off x="2143827" y="8183226"/>
              <a:ext cx="324000" cy="324000"/>
            </a:xfrm>
            <a:prstGeom prst="rect">
              <a:avLst/>
            </a:prstGeom>
            <a:noFill/>
            <a:ln w="73025" cap="flat">
              <a:solidFill>
                <a:schemeClr val="accent2">
                  <a:lumMod val="7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026EDFAB-A659-3C16-D93C-578941925834}"/>
                </a:ext>
              </a:extLst>
            </p:cNvPr>
            <p:cNvSpPr/>
            <p:nvPr/>
          </p:nvSpPr>
          <p:spPr>
            <a:xfrm>
              <a:off x="4985222" y="8162358"/>
              <a:ext cx="324000" cy="324000"/>
            </a:xfrm>
            <a:prstGeom prst="rect">
              <a:avLst/>
            </a:prstGeom>
            <a:noFill/>
            <a:ln w="73025" cap="flat">
              <a:solidFill>
                <a:schemeClr val="accent2">
                  <a:lumMod val="7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</p:grp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BF51AFEE-0864-23BC-60F6-0CE74BA217C9}"/>
              </a:ext>
            </a:extLst>
          </p:cNvPr>
          <p:cNvGrpSpPr/>
          <p:nvPr/>
        </p:nvGrpSpPr>
        <p:grpSpPr>
          <a:xfrm>
            <a:off x="7578814" y="9018904"/>
            <a:ext cx="7996874" cy="564257"/>
            <a:chOff x="583369" y="8042230"/>
            <a:chExt cx="7996874" cy="564257"/>
          </a:xfrm>
        </p:grpSpPr>
        <p:sp>
          <p:nvSpPr>
            <p:cNvPr id="25" name="geregelt">
              <a:extLst>
                <a:ext uri="{FF2B5EF4-FFF2-40B4-BE49-F238E27FC236}">
                  <a16:creationId xmlns:a16="http://schemas.microsoft.com/office/drawing/2014/main" id="{9F9CA888-22C7-B48E-B60E-65CA9F93D9E1}"/>
                </a:ext>
              </a:extLst>
            </p:cNvPr>
            <p:cNvSpPr txBox="1"/>
            <p:nvPr/>
          </p:nvSpPr>
          <p:spPr>
            <a:xfrm>
              <a:off x="5629114" y="8042230"/>
              <a:ext cx="2951129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000">
                  <a:latin typeface="Helvetica Neue Bold Condensed"/>
                  <a:ea typeface="Helvetica Neue Bold Condensed"/>
                  <a:cs typeface="Helvetica Neue Bold Condensed"/>
                  <a:sym typeface="Helvetica Neue Bold Condensed"/>
                </a:defRPr>
              </a:lvl1pPr>
            </a:lstStyle>
            <a:p>
              <a:pPr algn="l"/>
              <a:r>
                <a:rPr lang="de-DE" dirty="0">
                  <a:solidFill>
                    <a:srgbClr val="002060"/>
                  </a:solidFill>
                  <a:latin typeface="PT Sans" panose="020B0503020203020204" pitchFamily="34" charset="77"/>
                </a:rPr>
                <a:t>nicht erforderlich</a:t>
              </a:r>
              <a:endParaRPr dirty="0">
                <a:solidFill>
                  <a:srgbClr val="002060"/>
                </a:solidFill>
                <a:latin typeface="PT Sans" panose="020B0503020203020204" pitchFamily="34" charset="77"/>
              </a:endParaRPr>
            </a:p>
          </p:txBody>
        </p:sp>
        <p:sp>
          <p:nvSpPr>
            <p:cNvPr id="26" name="unbeschränkt">
              <a:extLst>
                <a:ext uri="{FF2B5EF4-FFF2-40B4-BE49-F238E27FC236}">
                  <a16:creationId xmlns:a16="http://schemas.microsoft.com/office/drawing/2014/main" id="{3AE50F5C-97F5-3D57-5263-00E3286C827F}"/>
                </a:ext>
              </a:extLst>
            </p:cNvPr>
            <p:cNvSpPr txBox="1"/>
            <p:nvPr/>
          </p:nvSpPr>
          <p:spPr>
            <a:xfrm>
              <a:off x="583369" y="8042230"/>
              <a:ext cx="4123914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anchor="ctr">
              <a:spAutoFit/>
            </a:bodyPr>
            <a:lstStyle>
              <a:lvl1pPr>
                <a:defRPr sz="3000">
                  <a:latin typeface="Helvetica Neue Bold Condensed"/>
                  <a:ea typeface="Helvetica Neue Bold Condensed"/>
                  <a:cs typeface="Helvetica Neue Bold Condensed"/>
                  <a:sym typeface="Helvetica Neue Bold Condensed"/>
                </a:defRPr>
              </a:lvl1pPr>
            </a:lstStyle>
            <a:p>
              <a:pPr algn="r"/>
              <a:r>
                <a:rPr lang="de-DE" dirty="0">
                  <a:solidFill>
                    <a:srgbClr val="002060"/>
                  </a:solidFill>
                  <a:latin typeface="PT Sans" panose="020B0503020203020204" pitchFamily="34" charset="77"/>
                </a:rPr>
                <a:t>erforderlich</a:t>
              </a:r>
              <a:endParaRPr dirty="0">
                <a:solidFill>
                  <a:srgbClr val="002060"/>
                </a:solidFill>
                <a:latin typeface="PT Sans" panose="020B0503020203020204" pitchFamily="34" charset="77"/>
              </a:endParaRPr>
            </a:p>
          </p:txBody>
        </p:sp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BD806636-AE59-70EE-9A1F-D9D7F94646F9}"/>
                </a:ext>
              </a:extLst>
            </p:cNvPr>
            <p:cNvSpPr/>
            <p:nvPr/>
          </p:nvSpPr>
          <p:spPr>
            <a:xfrm>
              <a:off x="2143827" y="8183226"/>
              <a:ext cx="324000" cy="324000"/>
            </a:xfrm>
            <a:prstGeom prst="rect">
              <a:avLst/>
            </a:prstGeom>
            <a:noFill/>
            <a:ln w="73025" cap="flat">
              <a:solidFill>
                <a:schemeClr val="accent2">
                  <a:lumMod val="7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1681A97F-CE35-8AA2-26D5-A21F1FFEEA0B}"/>
                </a:ext>
              </a:extLst>
            </p:cNvPr>
            <p:cNvSpPr/>
            <p:nvPr/>
          </p:nvSpPr>
          <p:spPr>
            <a:xfrm>
              <a:off x="4985222" y="8162358"/>
              <a:ext cx="324000" cy="324000"/>
            </a:xfrm>
            <a:prstGeom prst="rect">
              <a:avLst/>
            </a:prstGeom>
            <a:noFill/>
            <a:ln w="73025" cap="flat">
              <a:solidFill>
                <a:schemeClr val="accent2">
                  <a:lumMod val="7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802938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Benutzerdefiniert 3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226EA8"/>
      </a:accent1>
      <a:accent2>
        <a:srgbClr val="0FAE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4C4C4B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Macintosh PowerPoint</Application>
  <PresentationFormat>Benutzerdefiniert</PresentationFormat>
  <Paragraphs>33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Atkinson Hyperlegible</vt:lpstr>
      <vt:lpstr>Helvetica Neue</vt:lpstr>
      <vt:lpstr>Helvetica Neue Medium</vt:lpstr>
      <vt:lpstr>PT Sans</vt:lpstr>
      <vt:lpstr>21_BasicWhite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Viola Bauer</cp:lastModifiedBy>
  <cp:revision>53</cp:revision>
  <cp:lastPrinted>2023-05-09T19:42:32Z</cp:lastPrinted>
  <dcterms:modified xsi:type="dcterms:W3CDTF">2023-07-17T10:52:06Z</dcterms:modified>
</cp:coreProperties>
</file>