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4.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5.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6.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7.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3" r:id="rId1"/>
    <p:sldMasterId id="2147483715" r:id="rId2"/>
    <p:sldMasterId id="2147483721" r:id="rId3"/>
    <p:sldMasterId id="2147483726" r:id="rId4"/>
    <p:sldMasterId id="2147483731" r:id="rId5"/>
    <p:sldMasterId id="2147483736" r:id="rId6"/>
    <p:sldMasterId id="2147483741" r:id="rId7"/>
    <p:sldMasterId id="2147483676" r:id="rId8"/>
  </p:sldMasterIdLst>
  <p:notesMasterIdLst>
    <p:notesMasterId r:id="rId23"/>
  </p:notesMasterIdLst>
  <p:sldIdLst>
    <p:sldId id="269" r:id="rId9"/>
    <p:sldId id="256" r:id="rId10"/>
    <p:sldId id="257" r:id="rId11"/>
    <p:sldId id="258" r:id="rId12"/>
    <p:sldId id="259" r:id="rId13"/>
    <p:sldId id="260" r:id="rId14"/>
    <p:sldId id="261" r:id="rId15"/>
    <p:sldId id="262" r:id="rId16"/>
    <p:sldId id="263" r:id="rId17"/>
    <p:sldId id="264" r:id="rId18"/>
    <p:sldId id="265" r:id="rId19"/>
    <p:sldId id="266" r:id="rId20"/>
    <p:sldId id="267" r:id="rId21"/>
    <p:sldId id="268" r:id="rId22"/>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CEBEB"/>
    <a:srgbClr val="E2E2E2"/>
    <a:srgbClr val="399A3C"/>
    <a:srgbClr val="008F6D"/>
    <a:srgbClr val="009299"/>
    <a:srgbClr val="0097D3"/>
    <a:srgbClr val="006DBD"/>
    <a:srgbClr val="005D9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331"/>
    <p:restoredTop sz="96405"/>
  </p:normalViewPr>
  <p:slideViewPr>
    <p:cSldViewPr snapToGrid="0">
      <p:cViewPr varScale="1">
        <p:scale>
          <a:sx n="113" d="100"/>
          <a:sy n="113" d="100"/>
        </p:scale>
        <p:origin x="192" y="28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3.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slide" Target="slides/slide12.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commentAuthors" Target="commentAuthors.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2.xml"/><Relationship Id="rId19" Type="http://schemas.openxmlformats.org/officeDocument/2006/relationships/slide" Target="slides/slide11.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7959EBF-2EFC-5C41-8DEA-1AF03848A6D5}" type="doc">
      <dgm:prSet loTypeId="urn:microsoft.com/office/officeart/2005/8/layout/vList2" loCatId="" qsTypeId="urn:microsoft.com/office/officeart/2005/8/quickstyle/simple1" qsCatId="simple" csTypeId="urn:microsoft.com/office/officeart/2005/8/colors/accent1_2" csCatId="accent1" phldr="1"/>
      <dgm:spPr bwMode="auto"/>
      <dgm:t>
        <a:bodyPr/>
        <a:lstStyle/>
        <a:p>
          <a:pPr>
            <a:defRPr/>
          </a:pPr>
          <a:endParaRPr lang="de-DE"/>
        </a:p>
      </dgm:t>
    </dgm:pt>
    <dgm:pt modelId="{AB3AB920-16F4-4D46-81F1-D3CB950242F3}">
      <dgm:prSet/>
      <dgm:spPr>
        <a:solidFill>
          <a:schemeClr val="accent3"/>
        </a:solidFill>
      </dgm:spPr>
      <dgm:t>
        <a:bodyPr/>
        <a:lstStyle/>
        <a:p>
          <a:pPr>
            <a:buFont typeface="Symbol" pitchFamily="2" charset="2"/>
            <a:buChar char=""/>
          </a:pPr>
          <a:r>
            <a:rPr lang="de-DE" dirty="0"/>
            <a:t>… die Erweiterung des didaktisch-methodischen Repertoires der Lehrkraft durch den flexiblen Einsatz unterschiedlicher Methoden und Sozialformen.</a:t>
          </a:r>
        </a:p>
      </dgm:t>
    </dgm:pt>
    <dgm:pt modelId="{4063F622-4D01-6745-86F8-BDAC02F31C39}" type="parTrans" cxnId="{85C30971-3D47-734B-826F-E5EB766797D6}">
      <dgm:prSet/>
      <dgm:spPr/>
      <dgm:t>
        <a:bodyPr/>
        <a:lstStyle/>
        <a:p>
          <a:endParaRPr lang="de-DE"/>
        </a:p>
      </dgm:t>
    </dgm:pt>
    <dgm:pt modelId="{69E6E10C-4771-1247-8C60-8F2BF01ED10D}" type="sibTrans" cxnId="{85C30971-3D47-734B-826F-E5EB766797D6}">
      <dgm:prSet/>
      <dgm:spPr/>
      <dgm:t>
        <a:bodyPr/>
        <a:lstStyle/>
        <a:p>
          <a:endParaRPr lang="de-DE"/>
        </a:p>
      </dgm:t>
    </dgm:pt>
    <dgm:pt modelId="{2FD206DC-7FD9-784E-82E8-72F28EDD77A7}">
      <dgm:prSet/>
      <dgm:spPr>
        <a:solidFill>
          <a:schemeClr val="accent3"/>
        </a:solidFill>
      </dgm:spPr>
      <dgm:t>
        <a:bodyPr/>
        <a:lstStyle/>
        <a:p>
          <a:pPr>
            <a:buFont typeface="Symbol" pitchFamily="2" charset="2"/>
            <a:buChar char=""/>
          </a:pPr>
          <a:r>
            <a:rPr lang="de-DE" dirty="0"/>
            <a:t>… die aktive Beteiligung der Schülerinnen und Schüler am Lernprozess durch ein vielfältiges Angebot an interaktiven, kollaborativen und kreativen Aufgabenformaten und Lernszenarien.</a:t>
          </a:r>
        </a:p>
      </dgm:t>
    </dgm:pt>
    <dgm:pt modelId="{1A530731-987B-A048-944B-551F254E98FE}" type="parTrans" cxnId="{5BC2A8BF-1037-E743-BB74-83C3010A38AD}">
      <dgm:prSet/>
      <dgm:spPr/>
      <dgm:t>
        <a:bodyPr/>
        <a:lstStyle/>
        <a:p>
          <a:endParaRPr lang="de-DE"/>
        </a:p>
      </dgm:t>
    </dgm:pt>
    <dgm:pt modelId="{8F19E1FC-8DC3-934F-A1B7-393A61666058}" type="sibTrans" cxnId="{5BC2A8BF-1037-E743-BB74-83C3010A38AD}">
      <dgm:prSet/>
      <dgm:spPr/>
      <dgm:t>
        <a:bodyPr/>
        <a:lstStyle/>
        <a:p>
          <a:endParaRPr lang="de-DE"/>
        </a:p>
      </dgm:t>
    </dgm:pt>
    <dgm:pt modelId="{29BDF598-2B62-AB41-AEAC-87CD4A6373CA}">
      <dgm:prSet/>
      <dgm:spPr>
        <a:solidFill>
          <a:schemeClr val="accent3"/>
        </a:solidFill>
      </dgm:spPr>
      <dgm:t>
        <a:bodyPr/>
        <a:lstStyle/>
        <a:p>
          <a:pPr>
            <a:buFont typeface="Symbol" pitchFamily="2" charset="2"/>
            <a:buChar char=""/>
          </a:pPr>
          <a:r>
            <a:rPr lang="de-DE" dirty="0"/>
            <a:t>... die vertiefte thematische Auseinandersetzung, indem sie Lernende aktiv in die inhaltliche Erarbeitung und kreative Gestaltung eigener Arbeitsergebnisse einbinden.</a:t>
          </a:r>
        </a:p>
      </dgm:t>
    </dgm:pt>
    <dgm:pt modelId="{8E9B540B-BF07-AF4E-BC5E-DA67D4D59266}" type="parTrans" cxnId="{42E75583-6F00-B145-8CCC-C055804443DB}">
      <dgm:prSet/>
      <dgm:spPr/>
      <dgm:t>
        <a:bodyPr/>
        <a:lstStyle/>
        <a:p>
          <a:endParaRPr lang="de-DE"/>
        </a:p>
      </dgm:t>
    </dgm:pt>
    <dgm:pt modelId="{FBDA3E97-6567-AB4C-9FA4-5DA71597445E}" type="sibTrans" cxnId="{42E75583-6F00-B145-8CCC-C055804443DB}">
      <dgm:prSet/>
      <dgm:spPr/>
      <dgm:t>
        <a:bodyPr/>
        <a:lstStyle/>
        <a:p>
          <a:endParaRPr lang="de-DE"/>
        </a:p>
      </dgm:t>
    </dgm:pt>
    <dgm:pt modelId="{6A0B85A5-ACAD-B147-8660-0AD406F75744}">
      <dgm:prSet/>
      <dgm:spPr>
        <a:solidFill>
          <a:schemeClr val="accent3"/>
        </a:solidFill>
      </dgm:spPr>
      <dgm:t>
        <a:bodyPr/>
        <a:lstStyle/>
        <a:p>
          <a:pPr>
            <a:buFont typeface="Symbol" pitchFamily="2" charset="2"/>
            <a:buChar char=""/>
          </a:pPr>
          <a:r>
            <a:rPr lang="de-DE" dirty="0"/>
            <a:t>… eine Rhythmisierung des Unterrichts, indem der Wechsel zwischen verschiedenen Aufgabenformaten ein abwechslungsreiches Angebot an Lernszenarien schafft.</a:t>
          </a:r>
        </a:p>
      </dgm:t>
    </dgm:pt>
    <dgm:pt modelId="{7542C9CE-CE2F-524F-8442-176B6B274112}" type="parTrans" cxnId="{556B5D45-9C8D-4C4C-8FE4-204AE83CFF54}">
      <dgm:prSet/>
      <dgm:spPr/>
      <dgm:t>
        <a:bodyPr/>
        <a:lstStyle/>
        <a:p>
          <a:endParaRPr lang="de-DE"/>
        </a:p>
      </dgm:t>
    </dgm:pt>
    <dgm:pt modelId="{BC89CDE6-2E5B-0041-9C18-EF5DB5B01C5F}" type="sibTrans" cxnId="{556B5D45-9C8D-4C4C-8FE4-204AE83CFF54}">
      <dgm:prSet/>
      <dgm:spPr/>
      <dgm:t>
        <a:bodyPr/>
        <a:lstStyle/>
        <a:p>
          <a:endParaRPr lang="de-DE"/>
        </a:p>
      </dgm:t>
    </dgm:pt>
    <dgm:pt modelId="{CAE1D65D-D3A3-4842-973A-D414D084B706}">
      <dgm:prSet/>
      <dgm:spPr>
        <a:solidFill>
          <a:schemeClr val="accent3"/>
        </a:solidFill>
      </dgm:spPr>
      <dgm:t>
        <a:bodyPr/>
        <a:lstStyle/>
        <a:p>
          <a:pPr>
            <a:buNone/>
          </a:pPr>
          <a:r>
            <a:rPr lang="de-DE" dirty="0"/>
            <a:t>… eine motivierende Auseinandersetzung mit Unterrichtsthemen durch interaktive Elemente und Gamification-Ansätze.</a:t>
          </a:r>
        </a:p>
      </dgm:t>
    </dgm:pt>
    <dgm:pt modelId="{CBBECD90-D185-7A46-B5E0-53DFA8532484}" type="parTrans" cxnId="{8D11D766-8469-BD4E-B50D-141C50CDBE9D}">
      <dgm:prSet/>
      <dgm:spPr/>
      <dgm:t>
        <a:bodyPr/>
        <a:lstStyle/>
        <a:p>
          <a:endParaRPr lang="de-DE"/>
        </a:p>
      </dgm:t>
    </dgm:pt>
    <dgm:pt modelId="{88BBA3FB-0944-9640-BD41-D5B9D299C227}" type="sibTrans" cxnId="{8D11D766-8469-BD4E-B50D-141C50CDBE9D}">
      <dgm:prSet/>
      <dgm:spPr/>
      <dgm:t>
        <a:bodyPr/>
        <a:lstStyle/>
        <a:p>
          <a:endParaRPr lang="de-DE"/>
        </a:p>
      </dgm:t>
    </dgm:pt>
    <dgm:pt modelId="{1FE08623-E8A4-234A-BF00-360001389615}" type="pres">
      <dgm:prSet presAssocID="{17959EBF-2EFC-5C41-8DEA-1AF03848A6D5}" presName="linear" presStyleCnt="0">
        <dgm:presLayoutVars>
          <dgm:animLvl val="lvl"/>
          <dgm:resizeHandles val="exact"/>
        </dgm:presLayoutVars>
      </dgm:prSet>
      <dgm:spPr bwMode="auto"/>
    </dgm:pt>
    <dgm:pt modelId="{55A49219-9783-F645-A7BC-BF5514C1F481}" type="pres">
      <dgm:prSet presAssocID="{AB3AB920-16F4-4D46-81F1-D3CB950242F3}" presName="parentText" presStyleLbl="node1" presStyleIdx="0" presStyleCnt="5">
        <dgm:presLayoutVars>
          <dgm:chMax val="0"/>
          <dgm:bulletEnabled val="1"/>
        </dgm:presLayoutVars>
      </dgm:prSet>
      <dgm:spPr/>
    </dgm:pt>
    <dgm:pt modelId="{9388061A-7DFB-E340-B776-861E4C9EB2DA}" type="pres">
      <dgm:prSet presAssocID="{69E6E10C-4771-1247-8C60-8F2BF01ED10D}" presName="spacer" presStyleCnt="0"/>
      <dgm:spPr/>
    </dgm:pt>
    <dgm:pt modelId="{93C40F59-F780-104A-88A7-8581B6AC7284}" type="pres">
      <dgm:prSet presAssocID="{2FD206DC-7FD9-784E-82E8-72F28EDD77A7}" presName="parentText" presStyleLbl="node1" presStyleIdx="1" presStyleCnt="5">
        <dgm:presLayoutVars>
          <dgm:chMax val="0"/>
          <dgm:bulletEnabled val="1"/>
        </dgm:presLayoutVars>
      </dgm:prSet>
      <dgm:spPr/>
    </dgm:pt>
    <dgm:pt modelId="{2B17E7DE-CC10-3549-8A67-026CE1C6A1B1}" type="pres">
      <dgm:prSet presAssocID="{8F19E1FC-8DC3-934F-A1B7-393A61666058}" presName="spacer" presStyleCnt="0"/>
      <dgm:spPr/>
    </dgm:pt>
    <dgm:pt modelId="{7432D045-6335-4448-9F1E-874B37352A87}" type="pres">
      <dgm:prSet presAssocID="{29BDF598-2B62-AB41-AEAC-87CD4A6373CA}" presName="parentText" presStyleLbl="node1" presStyleIdx="2" presStyleCnt="5">
        <dgm:presLayoutVars>
          <dgm:chMax val="0"/>
          <dgm:bulletEnabled val="1"/>
        </dgm:presLayoutVars>
      </dgm:prSet>
      <dgm:spPr/>
    </dgm:pt>
    <dgm:pt modelId="{94F7CAC7-713F-AC40-ACB8-4A8D397687CC}" type="pres">
      <dgm:prSet presAssocID="{FBDA3E97-6567-AB4C-9FA4-5DA71597445E}" presName="spacer" presStyleCnt="0"/>
      <dgm:spPr/>
    </dgm:pt>
    <dgm:pt modelId="{072FB299-7349-CB4C-A52C-BD58A1F3E003}" type="pres">
      <dgm:prSet presAssocID="{6A0B85A5-ACAD-B147-8660-0AD406F75744}" presName="parentText" presStyleLbl="node1" presStyleIdx="3" presStyleCnt="5">
        <dgm:presLayoutVars>
          <dgm:chMax val="0"/>
          <dgm:bulletEnabled val="1"/>
        </dgm:presLayoutVars>
      </dgm:prSet>
      <dgm:spPr/>
    </dgm:pt>
    <dgm:pt modelId="{C14638B5-3534-6A47-8BA1-28A28791E85D}" type="pres">
      <dgm:prSet presAssocID="{BC89CDE6-2E5B-0041-9C18-EF5DB5B01C5F}" presName="spacer" presStyleCnt="0"/>
      <dgm:spPr/>
    </dgm:pt>
    <dgm:pt modelId="{1167B043-9131-BA4D-A7F2-348796A046C2}" type="pres">
      <dgm:prSet presAssocID="{CAE1D65D-D3A3-4842-973A-D414D084B706}" presName="parentText" presStyleLbl="node1" presStyleIdx="4" presStyleCnt="5">
        <dgm:presLayoutVars>
          <dgm:chMax val="0"/>
          <dgm:bulletEnabled val="1"/>
        </dgm:presLayoutVars>
      </dgm:prSet>
      <dgm:spPr/>
    </dgm:pt>
  </dgm:ptLst>
  <dgm:cxnLst>
    <dgm:cxn modelId="{21CCCB1E-1B4A-2042-9EBB-95761C8ECF8E}" type="presOf" srcId="{29BDF598-2B62-AB41-AEAC-87CD4A6373CA}" destId="{7432D045-6335-4448-9F1E-874B37352A87}" srcOrd="0" destOrd="0" presId="urn:microsoft.com/office/officeart/2005/8/layout/vList2"/>
    <dgm:cxn modelId="{B028D23B-08CF-7D4E-85D4-8984124B8062}" type="presOf" srcId="{17959EBF-2EFC-5C41-8DEA-1AF03848A6D5}" destId="{1FE08623-E8A4-234A-BF00-360001389615}" srcOrd="0" destOrd="0" presId="urn:microsoft.com/office/officeart/2005/8/layout/vList2"/>
    <dgm:cxn modelId="{556B5D45-9C8D-4C4C-8FE4-204AE83CFF54}" srcId="{17959EBF-2EFC-5C41-8DEA-1AF03848A6D5}" destId="{6A0B85A5-ACAD-B147-8660-0AD406F75744}" srcOrd="3" destOrd="0" parTransId="{7542C9CE-CE2F-524F-8442-176B6B274112}" sibTransId="{BC89CDE6-2E5B-0041-9C18-EF5DB5B01C5F}"/>
    <dgm:cxn modelId="{D4722460-0A1E-204A-A19F-49844994AFBC}" type="presOf" srcId="{AB3AB920-16F4-4D46-81F1-D3CB950242F3}" destId="{55A49219-9783-F645-A7BC-BF5514C1F481}" srcOrd="0" destOrd="0" presId="urn:microsoft.com/office/officeart/2005/8/layout/vList2"/>
    <dgm:cxn modelId="{C4577264-6613-234D-8828-FA797EF8C7CA}" type="presOf" srcId="{2FD206DC-7FD9-784E-82E8-72F28EDD77A7}" destId="{93C40F59-F780-104A-88A7-8581B6AC7284}" srcOrd="0" destOrd="0" presId="urn:microsoft.com/office/officeart/2005/8/layout/vList2"/>
    <dgm:cxn modelId="{8D11D766-8469-BD4E-B50D-141C50CDBE9D}" srcId="{17959EBF-2EFC-5C41-8DEA-1AF03848A6D5}" destId="{CAE1D65D-D3A3-4842-973A-D414D084B706}" srcOrd="4" destOrd="0" parTransId="{CBBECD90-D185-7A46-B5E0-53DFA8532484}" sibTransId="{88BBA3FB-0944-9640-BD41-D5B9D299C227}"/>
    <dgm:cxn modelId="{85C30971-3D47-734B-826F-E5EB766797D6}" srcId="{17959EBF-2EFC-5C41-8DEA-1AF03848A6D5}" destId="{AB3AB920-16F4-4D46-81F1-D3CB950242F3}" srcOrd="0" destOrd="0" parTransId="{4063F622-4D01-6745-86F8-BDAC02F31C39}" sibTransId="{69E6E10C-4771-1247-8C60-8F2BF01ED10D}"/>
    <dgm:cxn modelId="{42E75583-6F00-B145-8CCC-C055804443DB}" srcId="{17959EBF-2EFC-5C41-8DEA-1AF03848A6D5}" destId="{29BDF598-2B62-AB41-AEAC-87CD4A6373CA}" srcOrd="2" destOrd="0" parTransId="{8E9B540B-BF07-AF4E-BC5E-DA67D4D59266}" sibTransId="{FBDA3E97-6567-AB4C-9FA4-5DA71597445E}"/>
    <dgm:cxn modelId="{72FA96BF-4C24-0444-8772-D022363AF53A}" type="presOf" srcId="{6A0B85A5-ACAD-B147-8660-0AD406F75744}" destId="{072FB299-7349-CB4C-A52C-BD58A1F3E003}" srcOrd="0" destOrd="0" presId="urn:microsoft.com/office/officeart/2005/8/layout/vList2"/>
    <dgm:cxn modelId="{5BC2A8BF-1037-E743-BB74-83C3010A38AD}" srcId="{17959EBF-2EFC-5C41-8DEA-1AF03848A6D5}" destId="{2FD206DC-7FD9-784E-82E8-72F28EDD77A7}" srcOrd="1" destOrd="0" parTransId="{1A530731-987B-A048-944B-551F254E98FE}" sibTransId="{8F19E1FC-8DC3-934F-A1B7-393A61666058}"/>
    <dgm:cxn modelId="{84C94BCA-D616-3C4C-8992-769D5F04C34B}" type="presOf" srcId="{CAE1D65D-D3A3-4842-973A-D414D084B706}" destId="{1167B043-9131-BA4D-A7F2-348796A046C2}" srcOrd="0" destOrd="0" presId="urn:microsoft.com/office/officeart/2005/8/layout/vList2"/>
    <dgm:cxn modelId="{F221941C-F0FA-1F4A-8850-ABF1A53BBC93}" type="presParOf" srcId="{1FE08623-E8A4-234A-BF00-360001389615}" destId="{55A49219-9783-F645-A7BC-BF5514C1F481}" srcOrd="0" destOrd="0" presId="urn:microsoft.com/office/officeart/2005/8/layout/vList2"/>
    <dgm:cxn modelId="{FE58694B-0E46-E645-B5B6-EF82D03F5AAF}" type="presParOf" srcId="{1FE08623-E8A4-234A-BF00-360001389615}" destId="{9388061A-7DFB-E340-B776-861E4C9EB2DA}" srcOrd="1" destOrd="0" presId="urn:microsoft.com/office/officeart/2005/8/layout/vList2"/>
    <dgm:cxn modelId="{5E3E6AE1-1174-2644-BD09-D9D5D9B23F2C}" type="presParOf" srcId="{1FE08623-E8A4-234A-BF00-360001389615}" destId="{93C40F59-F780-104A-88A7-8581B6AC7284}" srcOrd="2" destOrd="0" presId="urn:microsoft.com/office/officeart/2005/8/layout/vList2"/>
    <dgm:cxn modelId="{2FD89840-B537-6849-B8F8-09DD821F3D3E}" type="presParOf" srcId="{1FE08623-E8A4-234A-BF00-360001389615}" destId="{2B17E7DE-CC10-3549-8A67-026CE1C6A1B1}" srcOrd="3" destOrd="0" presId="urn:microsoft.com/office/officeart/2005/8/layout/vList2"/>
    <dgm:cxn modelId="{0EF6CF06-2A91-9C49-BACB-A8035978B09C}" type="presParOf" srcId="{1FE08623-E8A4-234A-BF00-360001389615}" destId="{7432D045-6335-4448-9F1E-874B37352A87}" srcOrd="4" destOrd="0" presId="urn:microsoft.com/office/officeart/2005/8/layout/vList2"/>
    <dgm:cxn modelId="{E51D2A94-8097-6243-9A69-692C3E36A29D}" type="presParOf" srcId="{1FE08623-E8A4-234A-BF00-360001389615}" destId="{94F7CAC7-713F-AC40-ACB8-4A8D397687CC}" srcOrd="5" destOrd="0" presId="urn:microsoft.com/office/officeart/2005/8/layout/vList2"/>
    <dgm:cxn modelId="{F4FAD0C3-B10A-3A43-AEB2-CA909188C313}" type="presParOf" srcId="{1FE08623-E8A4-234A-BF00-360001389615}" destId="{072FB299-7349-CB4C-A52C-BD58A1F3E003}" srcOrd="6" destOrd="0" presId="urn:microsoft.com/office/officeart/2005/8/layout/vList2"/>
    <dgm:cxn modelId="{E66BAD2A-20FD-D14E-BF6D-A4CD5E63125C}" type="presParOf" srcId="{1FE08623-E8A4-234A-BF00-360001389615}" destId="{C14638B5-3534-6A47-8BA1-28A28791E85D}" srcOrd="7" destOrd="0" presId="urn:microsoft.com/office/officeart/2005/8/layout/vList2"/>
    <dgm:cxn modelId="{6245FDDE-5383-2D48-9BD0-CC7EA9DF82C0}" type="presParOf" srcId="{1FE08623-E8A4-234A-BF00-360001389615}" destId="{1167B043-9131-BA4D-A7F2-348796A046C2}"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7959EBF-2EFC-5C41-8DEA-1AF03848A6D5}" type="doc">
      <dgm:prSet loTypeId="urn:microsoft.com/office/officeart/2005/8/layout/vList2" loCatId="" qsTypeId="urn:microsoft.com/office/officeart/2005/8/quickstyle/simple1" qsCatId="simple" csTypeId="urn:microsoft.com/office/officeart/2005/8/colors/accent1_2" csCatId="accent1" phldr="1"/>
      <dgm:spPr bwMode="auto"/>
      <dgm:t>
        <a:bodyPr/>
        <a:lstStyle/>
        <a:p>
          <a:pPr>
            <a:defRPr/>
          </a:pPr>
          <a:endParaRPr lang="de-DE"/>
        </a:p>
      </dgm:t>
    </dgm:pt>
    <dgm:pt modelId="{B823BD3D-9A53-F248-B2EA-96F24D20E160}">
      <dgm:prSet/>
      <dgm:spPr>
        <a:solidFill>
          <a:schemeClr val="accent3"/>
        </a:solidFill>
      </dgm:spPr>
      <dgm:t>
        <a:bodyPr/>
        <a:lstStyle/>
        <a:p>
          <a:pPr>
            <a:buClr>
              <a:srgbClr val="000000"/>
            </a:buClr>
            <a:buFont typeface="Symbol" pitchFamily="2" charset="2"/>
            <a:buChar char=""/>
          </a:pPr>
          <a:r>
            <a:rPr lang="de-DE" dirty="0"/>
            <a:t>… den schnellen Zugriff auf eine Vielzahl von Lernressourcen und -materialien, so dass analoge Unterrichtssettings (z. B. Diskussionsrunden) damit angereichert und unterstützt werden können.</a:t>
          </a:r>
        </a:p>
      </dgm:t>
    </dgm:pt>
    <dgm:pt modelId="{99090B32-7E7C-8849-A6A7-25AB424D7FD7}" type="parTrans" cxnId="{05929BD8-6B1F-E345-95D0-F4350273BF58}">
      <dgm:prSet/>
      <dgm:spPr/>
      <dgm:t>
        <a:bodyPr/>
        <a:lstStyle/>
        <a:p>
          <a:endParaRPr lang="de-DE"/>
        </a:p>
      </dgm:t>
    </dgm:pt>
    <dgm:pt modelId="{C4819DCE-434A-7D4F-8FDA-BD360066FFAC}" type="sibTrans" cxnId="{05929BD8-6B1F-E345-95D0-F4350273BF58}">
      <dgm:prSet/>
      <dgm:spPr/>
      <dgm:t>
        <a:bodyPr/>
        <a:lstStyle/>
        <a:p>
          <a:endParaRPr lang="de-DE"/>
        </a:p>
      </dgm:t>
    </dgm:pt>
    <dgm:pt modelId="{F4501D99-93A4-CC42-8A71-1D513A903F29}">
      <dgm:prSet/>
      <dgm:spPr>
        <a:solidFill>
          <a:schemeClr val="accent3"/>
        </a:solidFill>
      </dgm:spPr>
      <dgm:t>
        <a:bodyPr/>
        <a:lstStyle/>
        <a:p>
          <a:pPr>
            <a:buClr>
              <a:srgbClr val="000000"/>
            </a:buClr>
            <a:buFont typeface="Symbol" pitchFamily="2" charset="2"/>
            <a:buChar char=""/>
          </a:pPr>
          <a:r>
            <a:rPr lang="de-DE" dirty="0"/>
            <a:t>… kooperative Arbeitsprozesse auch über den Unterricht hinaus.</a:t>
          </a:r>
        </a:p>
      </dgm:t>
    </dgm:pt>
    <dgm:pt modelId="{33296C3C-FA27-4443-8470-C6C9961009D9}" type="parTrans" cxnId="{CC6B79AE-5B81-0844-B097-218B013FB215}">
      <dgm:prSet/>
      <dgm:spPr/>
      <dgm:t>
        <a:bodyPr/>
        <a:lstStyle/>
        <a:p>
          <a:endParaRPr lang="de-DE"/>
        </a:p>
      </dgm:t>
    </dgm:pt>
    <dgm:pt modelId="{5012B2ED-B255-3443-B224-D99156C69F08}" type="sibTrans" cxnId="{CC6B79AE-5B81-0844-B097-218B013FB215}">
      <dgm:prSet/>
      <dgm:spPr/>
      <dgm:t>
        <a:bodyPr/>
        <a:lstStyle/>
        <a:p>
          <a:endParaRPr lang="de-DE"/>
        </a:p>
      </dgm:t>
    </dgm:pt>
    <dgm:pt modelId="{F518A254-9BB9-9C48-9179-C4EA7A1DBB71}">
      <dgm:prSet/>
      <dgm:spPr>
        <a:solidFill>
          <a:schemeClr val="accent3"/>
        </a:solidFill>
      </dgm:spPr>
      <dgm:t>
        <a:bodyPr/>
        <a:lstStyle/>
        <a:p>
          <a:pPr>
            <a:buClr>
              <a:srgbClr val="000000"/>
            </a:buClr>
            <a:buFont typeface="Symbol" pitchFamily="2" charset="2"/>
            <a:buChar char=""/>
          </a:pPr>
          <a:r>
            <a:rPr lang="de-DE" dirty="0"/>
            <a:t>… zusätzliche Gestaltungsmöglichkeiten, die über analoge Möglichkeiten hinausgehen bzw. diese ergänzen.</a:t>
          </a:r>
        </a:p>
      </dgm:t>
    </dgm:pt>
    <dgm:pt modelId="{1BB35277-2EE8-C247-80FD-D1F56D888560}" type="parTrans" cxnId="{94D68DA1-CB87-A046-93B3-D2A6AE17ECA0}">
      <dgm:prSet/>
      <dgm:spPr/>
      <dgm:t>
        <a:bodyPr/>
        <a:lstStyle/>
        <a:p>
          <a:endParaRPr lang="de-DE"/>
        </a:p>
      </dgm:t>
    </dgm:pt>
    <dgm:pt modelId="{55AD6802-DD85-8A4E-951E-D5B102E59025}" type="sibTrans" cxnId="{94D68DA1-CB87-A046-93B3-D2A6AE17ECA0}">
      <dgm:prSet/>
      <dgm:spPr/>
      <dgm:t>
        <a:bodyPr/>
        <a:lstStyle/>
        <a:p>
          <a:endParaRPr lang="de-DE"/>
        </a:p>
      </dgm:t>
    </dgm:pt>
    <dgm:pt modelId="{DC3E35F9-B5E6-3349-B9DF-8937F9CD82A5}">
      <dgm:prSet/>
      <dgm:spPr>
        <a:solidFill>
          <a:schemeClr val="accent3"/>
        </a:solidFill>
      </dgm:spPr>
      <dgm:t>
        <a:bodyPr/>
        <a:lstStyle/>
        <a:p>
          <a:pPr>
            <a:buClr>
              <a:srgbClr val="000000"/>
            </a:buClr>
            <a:buFont typeface="Symbol" pitchFamily="2" charset="2"/>
            <a:buChar char=""/>
          </a:pPr>
          <a:r>
            <a:rPr lang="de-DE" dirty="0"/>
            <a:t>… Peer-Feedback, das sowohl mit digitalen Werkzeugen als auch im persönlichen Gespräch mit analogen Hilfsmitteln erfolgt.</a:t>
          </a:r>
        </a:p>
      </dgm:t>
    </dgm:pt>
    <dgm:pt modelId="{1A6B75FD-B716-FE46-88E2-E7A46041688C}" type="parTrans" cxnId="{1A818C4C-60BE-CF44-9CC4-912AC532FD77}">
      <dgm:prSet/>
      <dgm:spPr/>
      <dgm:t>
        <a:bodyPr/>
        <a:lstStyle/>
        <a:p>
          <a:endParaRPr lang="de-DE"/>
        </a:p>
      </dgm:t>
    </dgm:pt>
    <dgm:pt modelId="{090B16EE-879D-1E4A-B7AB-2451DA44B94D}" type="sibTrans" cxnId="{1A818C4C-60BE-CF44-9CC4-912AC532FD77}">
      <dgm:prSet/>
      <dgm:spPr/>
      <dgm:t>
        <a:bodyPr/>
        <a:lstStyle/>
        <a:p>
          <a:endParaRPr lang="de-DE"/>
        </a:p>
      </dgm:t>
    </dgm:pt>
    <dgm:pt modelId="{43E8A40C-4A31-1948-BDC3-6DD81AEA106F}">
      <dgm:prSet/>
      <dgm:spPr>
        <a:solidFill>
          <a:schemeClr val="accent3"/>
        </a:solidFill>
      </dgm:spPr>
      <dgm:t>
        <a:bodyPr/>
        <a:lstStyle/>
        <a:p>
          <a:pPr>
            <a:buNone/>
          </a:pPr>
          <a:r>
            <a:rPr lang="de-DE" dirty="0"/>
            <a:t>… gegenseitige Präsentation von Lernprodukten und asynchrones Feedback als Teil des Arbeitsprozesses.</a:t>
          </a:r>
        </a:p>
      </dgm:t>
    </dgm:pt>
    <dgm:pt modelId="{AD671FD2-9C61-5241-8052-5120575AD799}" type="parTrans" cxnId="{51494D61-FC89-B441-B4AF-95138F5609D7}">
      <dgm:prSet/>
      <dgm:spPr/>
      <dgm:t>
        <a:bodyPr/>
        <a:lstStyle/>
        <a:p>
          <a:endParaRPr lang="de-DE"/>
        </a:p>
      </dgm:t>
    </dgm:pt>
    <dgm:pt modelId="{52A7FA68-37FF-174A-8B82-018679BAF470}" type="sibTrans" cxnId="{51494D61-FC89-B441-B4AF-95138F5609D7}">
      <dgm:prSet/>
      <dgm:spPr/>
      <dgm:t>
        <a:bodyPr/>
        <a:lstStyle/>
        <a:p>
          <a:endParaRPr lang="de-DE"/>
        </a:p>
      </dgm:t>
    </dgm:pt>
    <dgm:pt modelId="{1FE08623-E8A4-234A-BF00-360001389615}" type="pres">
      <dgm:prSet presAssocID="{17959EBF-2EFC-5C41-8DEA-1AF03848A6D5}" presName="linear" presStyleCnt="0">
        <dgm:presLayoutVars>
          <dgm:animLvl val="lvl"/>
          <dgm:resizeHandles val="exact"/>
        </dgm:presLayoutVars>
      </dgm:prSet>
      <dgm:spPr bwMode="auto"/>
    </dgm:pt>
    <dgm:pt modelId="{507E9406-5AB1-7F40-980C-CD92B214E2B1}" type="pres">
      <dgm:prSet presAssocID="{B823BD3D-9A53-F248-B2EA-96F24D20E160}" presName="parentText" presStyleLbl="node1" presStyleIdx="0" presStyleCnt="5">
        <dgm:presLayoutVars>
          <dgm:chMax val="0"/>
          <dgm:bulletEnabled val="1"/>
        </dgm:presLayoutVars>
      </dgm:prSet>
      <dgm:spPr/>
    </dgm:pt>
    <dgm:pt modelId="{3E4AE9CF-F24F-F641-BE57-CBC1B50D5858}" type="pres">
      <dgm:prSet presAssocID="{C4819DCE-434A-7D4F-8FDA-BD360066FFAC}" presName="spacer" presStyleCnt="0"/>
      <dgm:spPr/>
    </dgm:pt>
    <dgm:pt modelId="{7204F607-C844-4B42-972B-D7BBF5AADFFD}" type="pres">
      <dgm:prSet presAssocID="{F4501D99-93A4-CC42-8A71-1D513A903F29}" presName="parentText" presStyleLbl="node1" presStyleIdx="1" presStyleCnt="5">
        <dgm:presLayoutVars>
          <dgm:chMax val="0"/>
          <dgm:bulletEnabled val="1"/>
        </dgm:presLayoutVars>
      </dgm:prSet>
      <dgm:spPr/>
    </dgm:pt>
    <dgm:pt modelId="{6D340457-86F7-DA46-9057-846530870A2A}" type="pres">
      <dgm:prSet presAssocID="{5012B2ED-B255-3443-B224-D99156C69F08}" presName="spacer" presStyleCnt="0"/>
      <dgm:spPr/>
    </dgm:pt>
    <dgm:pt modelId="{5AD7C394-94EA-1C48-BC09-3F88237F62E0}" type="pres">
      <dgm:prSet presAssocID="{F518A254-9BB9-9C48-9179-C4EA7A1DBB71}" presName="parentText" presStyleLbl="node1" presStyleIdx="2" presStyleCnt="5">
        <dgm:presLayoutVars>
          <dgm:chMax val="0"/>
          <dgm:bulletEnabled val="1"/>
        </dgm:presLayoutVars>
      </dgm:prSet>
      <dgm:spPr/>
    </dgm:pt>
    <dgm:pt modelId="{A0DAE9FD-9A13-3E4A-868A-C5CA0680BCC3}" type="pres">
      <dgm:prSet presAssocID="{55AD6802-DD85-8A4E-951E-D5B102E59025}" presName="spacer" presStyleCnt="0"/>
      <dgm:spPr/>
    </dgm:pt>
    <dgm:pt modelId="{9D45C83A-607F-F84A-B8BE-4BA6AB4E5A94}" type="pres">
      <dgm:prSet presAssocID="{DC3E35F9-B5E6-3349-B9DF-8937F9CD82A5}" presName="parentText" presStyleLbl="node1" presStyleIdx="3" presStyleCnt="5">
        <dgm:presLayoutVars>
          <dgm:chMax val="0"/>
          <dgm:bulletEnabled val="1"/>
        </dgm:presLayoutVars>
      </dgm:prSet>
      <dgm:spPr/>
    </dgm:pt>
    <dgm:pt modelId="{3D378AE0-5B29-B349-9AFB-EF757FE23B19}" type="pres">
      <dgm:prSet presAssocID="{090B16EE-879D-1E4A-B7AB-2451DA44B94D}" presName="spacer" presStyleCnt="0"/>
      <dgm:spPr/>
    </dgm:pt>
    <dgm:pt modelId="{F23D054E-5C3D-7F45-A01F-BB44C6C5B640}" type="pres">
      <dgm:prSet presAssocID="{43E8A40C-4A31-1948-BDC3-6DD81AEA106F}" presName="parentText" presStyleLbl="node1" presStyleIdx="4" presStyleCnt="5">
        <dgm:presLayoutVars>
          <dgm:chMax val="0"/>
          <dgm:bulletEnabled val="1"/>
        </dgm:presLayoutVars>
      </dgm:prSet>
      <dgm:spPr/>
    </dgm:pt>
  </dgm:ptLst>
  <dgm:cxnLst>
    <dgm:cxn modelId="{B028D23B-08CF-7D4E-85D4-8984124B8062}" type="presOf" srcId="{17959EBF-2EFC-5C41-8DEA-1AF03848A6D5}" destId="{1FE08623-E8A4-234A-BF00-360001389615}" srcOrd="0" destOrd="0" presId="urn:microsoft.com/office/officeart/2005/8/layout/vList2"/>
    <dgm:cxn modelId="{1A818C4C-60BE-CF44-9CC4-912AC532FD77}" srcId="{17959EBF-2EFC-5C41-8DEA-1AF03848A6D5}" destId="{DC3E35F9-B5E6-3349-B9DF-8937F9CD82A5}" srcOrd="3" destOrd="0" parTransId="{1A6B75FD-B716-FE46-88E2-E7A46041688C}" sibTransId="{090B16EE-879D-1E4A-B7AB-2451DA44B94D}"/>
    <dgm:cxn modelId="{51494D61-FC89-B441-B4AF-95138F5609D7}" srcId="{17959EBF-2EFC-5C41-8DEA-1AF03848A6D5}" destId="{43E8A40C-4A31-1948-BDC3-6DD81AEA106F}" srcOrd="4" destOrd="0" parTransId="{AD671FD2-9C61-5241-8052-5120575AD799}" sibTransId="{52A7FA68-37FF-174A-8B82-018679BAF470}"/>
    <dgm:cxn modelId="{94D68DA1-CB87-A046-93B3-D2A6AE17ECA0}" srcId="{17959EBF-2EFC-5C41-8DEA-1AF03848A6D5}" destId="{F518A254-9BB9-9C48-9179-C4EA7A1DBB71}" srcOrd="2" destOrd="0" parTransId="{1BB35277-2EE8-C247-80FD-D1F56D888560}" sibTransId="{55AD6802-DD85-8A4E-951E-D5B102E59025}"/>
    <dgm:cxn modelId="{2BAD9DA7-D8FF-694E-9100-4320A419DF28}" type="presOf" srcId="{B823BD3D-9A53-F248-B2EA-96F24D20E160}" destId="{507E9406-5AB1-7F40-980C-CD92B214E2B1}" srcOrd="0" destOrd="0" presId="urn:microsoft.com/office/officeart/2005/8/layout/vList2"/>
    <dgm:cxn modelId="{5697BAAC-AD2A-FD4B-9A8D-2C7F7BDBBD06}" type="presOf" srcId="{43E8A40C-4A31-1948-BDC3-6DD81AEA106F}" destId="{F23D054E-5C3D-7F45-A01F-BB44C6C5B640}" srcOrd="0" destOrd="0" presId="urn:microsoft.com/office/officeart/2005/8/layout/vList2"/>
    <dgm:cxn modelId="{CC6B79AE-5B81-0844-B097-218B013FB215}" srcId="{17959EBF-2EFC-5C41-8DEA-1AF03848A6D5}" destId="{F4501D99-93A4-CC42-8A71-1D513A903F29}" srcOrd="1" destOrd="0" parTransId="{33296C3C-FA27-4443-8470-C6C9961009D9}" sibTransId="{5012B2ED-B255-3443-B224-D99156C69F08}"/>
    <dgm:cxn modelId="{240B36BB-89C1-464B-92B5-B4D7E5B0A961}" type="presOf" srcId="{F518A254-9BB9-9C48-9179-C4EA7A1DBB71}" destId="{5AD7C394-94EA-1C48-BC09-3F88237F62E0}" srcOrd="0" destOrd="0" presId="urn:microsoft.com/office/officeart/2005/8/layout/vList2"/>
    <dgm:cxn modelId="{05929BD8-6B1F-E345-95D0-F4350273BF58}" srcId="{17959EBF-2EFC-5C41-8DEA-1AF03848A6D5}" destId="{B823BD3D-9A53-F248-B2EA-96F24D20E160}" srcOrd="0" destOrd="0" parTransId="{99090B32-7E7C-8849-A6A7-25AB424D7FD7}" sibTransId="{C4819DCE-434A-7D4F-8FDA-BD360066FFAC}"/>
    <dgm:cxn modelId="{28AA5DF8-C617-1348-9251-E8964C7826BB}" type="presOf" srcId="{DC3E35F9-B5E6-3349-B9DF-8937F9CD82A5}" destId="{9D45C83A-607F-F84A-B8BE-4BA6AB4E5A94}" srcOrd="0" destOrd="0" presId="urn:microsoft.com/office/officeart/2005/8/layout/vList2"/>
    <dgm:cxn modelId="{9E8206FC-6373-AB48-8798-8396AD100E03}" type="presOf" srcId="{F4501D99-93A4-CC42-8A71-1D513A903F29}" destId="{7204F607-C844-4B42-972B-D7BBF5AADFFD}" srcOrd="0" destOrd="0" presId="urn:microsoft.com/office/officeart/2005/8/layout/vList2"/>
    <dgm:cxn modelId="{451141CB-2274-7948-812D-400F733DFBAD}" type="presParOf" srcId="{1FE08623-E8A4-234A-BF00-360001389615}" destId="{507E9406-5AB1-7F40-980C-CD92B214E2B1}" srcOrd="0" destOrd="0" presId="urn:microsoft.com/office/officeart/2005/8/layout/vList2"/>
    <dgm:cxn modelId="{18C41F54-F066-3840-8B89-44CD24A242D9}" type="presParOf" srcId="{1FE08623-E8A4-234A-BF00-360001389615}" destId="{3E4AE9CF-F24F-F641-BE57-CBC1B50D5858}" srcOrd="1" destOrd="0" presId="urn:microsoft.com/office/officeart/2005/8/layout/vList2"/>
    <dgm:cxn modelId="{7A72E6BE-88B8-2944-9722-EEBCEB66A8A4}" type="presParOf" srcId="{1FE08623-E8A4-234A-BF00-360001389615}" destId="{7204F607-C844-4B42-972B-D7BBF5AADFFD}" srcOrd="2" destOrd="0" presId="urn:microsoft.com/office/officeart/2005/8/layout/vList2"/>
    <dgm:cxn modelId="{F5969225-8EBD-674C-97D5-70A1F412F08D}" type="presParOf" srcId="{1FE08623-E8A4-234A-BF00-360001389615}" destId="{6D340457-86F7-DA46-9057-846530870A2A}" srcOrd="3" destOrd="0" presId="urn:microsoft.com/office/officeart/2005/8/layout/vList2"/>
    <dgm:cxn modelId="{6CC423F6-F395-1B40-AF6A-E02F121CEA61}" type="presParOf" srcId="{1FE08623-E8A4-234A-BF00-360001389615}" destId="{5AD7C394-94EA-1C48-BC09-3F88237F62E0}" srcOrd="4" destOrd="0" presId="urn:microsoft.com/office/officeart/2005/8/layout/vList2"/>
    <dgm:cxn modelId="{AD0CE58C-C55B-2741-8A8F-0C6E1105AB03}" type="presParOf" srcId="{1FE08623-E8A4-234A-BF00-360001389615}" destId="{A0DAE9FD-9A13-3E4A-868A-C5CA0680BCC3}" srcOrd="5" destOrd="0" presId="urn:microsoft.com/office/officeart/2005/8/layout/vList2"/>
    <dgm:cxn modelId="{B9722199-BCEB-BB44-AED6-BF40C4560780}" type="presParOf" srcId="{1FE08623-E8A4-234A-BF00-360001389615}" destId="{9D45C83A-607F-F84A-B8BE-4BA6AB4E5A94}" srcOrd="6" destOrd="0" presId="urn:microsoft.com/office/officeart/2005/8/layout/vList2"/>
    <dgm:cxn modelId="{61CF7C21-3F87-5C4A-8F16-66FE53447327}" type="presParOf" srcId="{1FE08623-E8A4-234A-BF00-360001389615}" destId="{3D378AE0-5B29-B349-9AFB-EF757FE23B19}" srcOrd="7" destOrd="0" presId="urn:microsoft.com/office/officeart/2005/8/layout/vList2"/>
    <dgm:cxn modelId="{7AF4EAA5-AE04-7E4B-B0F8-0A39E83CDD01}" type="presParOf" srcId="{1FE08623-E8A4-234A-BF00-360001389615}" destId="{F23D054E-5C3D-7F45-A01F-BB44C6C5B640}"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A49219-9783-F645-A7BC-BF5514C1F481}">
      <dsp:nvSpPr>
        <dsp:cNvPr id="0" name=""/>
        <dsp:cNvSpPr/>
      </dsp:nvSpPr>
      <dsp:spPr bwMode="auto">
        <a:xfrm>
          <a:off x="0" y="68817"/>
          <a:ext cx="8599358" cy="596700"/>
        </a:xfrm>
        <a:prstGeom prst="roundRect">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Font typeface="Symbol" pitchFamily="2" charset="2"/>
            <a:buNone/>
          </a:pPr>
          <a:r>
            <a:rPr lang="de-DE" sz="1500" kern="1200" dirty="0"/>
            <a:t>… die Erweiterung des didaktisch-methodischen Repertoires der Lehrkraft durch den flexiblen Einsatz unterschiedlicher Methoden und Sozialformen.</a:t>
          </a:r>
        </a:p>
      </dsp:txBody>
      <dsp:txXfrm>
        <a:off x="29128" y="97945"/>
        <a:ext cx="8541102" cy="538444"/>
      </dsp:txXfrm>
    </dsp:sp>
    <dsp:sp modelId="{93C40F59-F780-104A-88A7-8581B6AC7284}">
      <dsp:nvSpPr>
        <dsp:cNvPr id="0" name=""/>
        <dsp:cNvSpPr/>
      </dsp:nvSpPr>
      <dsp:spPr bwMode="auto">
        <a:xfrm>
          <a:off x="0" y="708717"/>
          <a:ext cx="8599358" cy="596700"/>
        </a:xfrm>
        <a:prstGeom prst="roundRect">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Font typeface="Symbol" pitchFamily="2" charset="2"/>
            <a:buNone/>
          </a:pPr>
          <a:r>
            <a:rPr lang="de-DE" sz="1500" kern="1200" dirty="0"/>
            <a:t>… die aktive Beteiligung der Schülerinnen und Schüler am Lernprozess durch ein vielfältiges Angebot an interaktiven, kollaborativen und kreativen Aufgabenformaten und Lernszenarien.</a:t>
          </a:r>
        </a:p>
      </dsp:txBody>
      <dsp:txXfrm>
        <a:off x="29128" y="737845"/>
        <a:ext cx="8541102" cy="538444"/>
      </dsp:txXfrm>
    </dsp:sp>
    <dsp:sp modelId="{7432D045-6335-4448-9F1E-874B37352A87}">
      <dsp:nvSpPr>
        <dsp:cNvPr id="0" name=""/>
        <dsp:cNvSpPr/>
      </dsp:nvSpPr>
      <dsp:spPr bwMode="auto">
        <a:xfrm>
          <a:off x="0" y="1348617"/>
          <a:ext cx="8599358" cy="596700"/>
        </a:xfrm>
        <a:prstGeom prst="roundRect">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Font typeface="Symbol" pitchFamily="2" charset="2"/>
            <a:buNone/>
          </a:pPr>
          <a:r>
            <a:rPr lang="de-DE" sz="1500" kern="1200" dirty="0"/>
            <a:t>... die vertiefte thematische Auseinandersetzung, indem sie Lernende aktiv in die inhaltliche Erarbeitung und kreative Gestaltung eigener Arbeitsergebnisse einbinden.</a:t>
          </a:r>
        </a:p>
      </dsp:txBody>
      <dsp:txXfrm>
        <a:off x="29128" y="1377745"/>
        <a:ext cx="8541102" cy="538444"/>
      </dsp:txXfrm>
    </dsp:sp>
    <dsp:sp modelId="{072FB299-7349-CB4C-A52C-BD58A1F3E003}">
      <dsp:nvSpPr>
        <dsp:cNvPr id="0" name=""/>
        <dsp:cNvSpPr/>
      </dsp:nvSpPr>
      <dsp:spPr bwMode="auto">
        <a:xfrm>
          <a:off x="0" y="1988517"/>
          <a:ext cx="8599358" cy="596700"/>
        </a:xfrm>
        <a:prstGeom prst="roundRect">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Font typeface="Symbol" pitchFamily="2" charset="2"/>
            <a:buNone/>
          </a:pPr>
          <a:r>
            <a:rPr lang="de-DE" sz="1500" kern="1200" dirty="0"/>
            <a:t>… eine Rhythmisierung des Unterrichts, indem der Wechsel zwischen verschiedenen Aufgabenformaten ein abwechslungsreiches Angebot an Lernszenarien schafft.</a:t>
          </a:r>
        </a:p>
      </dsp:txBody>
      <dsp:txXfrm>
        <a:off x="29128" y="2017645"/>
        <a:ext cx="8541102" cy="538444"/>
      </dsp:txXfrm>
    </dsp:sp>
    <dsp:sp modelId="{1167B043-9131-BA4D-A7F2-348796A046C2}">
      <dsp:nvSpPr>
        <dsp:cNvPr id="0" name=""/>
        <dsp:cNvSpPr/>
      </dsp:nvSpPr>
      <dsp:spPr bwMode="auto">
        <a:xfrm>
          <a:off x="0" y="2628417"/>
          <a:ext cx="8599358" cy="596700"/>
        </a:xfrm>
        <a:prstGeom prst="roundRect">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de-DE" sz="1500" kern="1200" dirty="0"/>
            <a:t>… eine motivierende Auseinandersetzung mit Unterrichtsthemen durch interaktive Elemente und Gamification-Ansätze.</a:t>
          </a:r>
        </a:p>
      </dsp:txBody>
      <dsp:txXfrm>
        <a:off x="29128" y="2657545"/>
        <a:ext cx="8541102" cy="53844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7E9406-5AB1-7F40-980C-CD92B214E2B1}">
      <dsp:nvSpPr>
        <dsp:cNvPr id="0" name=""/>
        <dsp:cNvSpPr/>
      </dsp:nvSpPr>
      <dsp:spPr bwMode="auto">
        <a:xfrm>
          <a:off x="0" y="68817"/>
          <a:ext cx="8599358" cy="596700"/>
        </a:xfrm>
        <a:prstGeom prst="roundRect">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Clr>
              <a:srgbClr val="000000"/>
            </a:buClr>
            <a:buFont typeface="Symbol" pitchFamily="2" charset="2"/>
            <a:buNone/>
          </a:pPr>
          <a:r>
            <a:rPr lang="de-DE" sz="1500" kern="1200" dirty="0"/>
            <a:t>… den schnellen Zugriff auf eine Vielzahl von Lernressourcen und -materialien, so dass analoge Unterrichtssettings (z. B. Diskussionsrunden) damit angereichert und unterstützt werden können.</a:t>
          </a:r>
        </a:p>
      </dsp:txBody>
      <dsp:txXfrm>
        <a:off x="29128" y="97945"/>
        <a:ext cx="8541102" cy="538444"/>
      </dsp:txXfrm>
    </dsp:sp>
    <dsp:sp modelId="{7204F607-C844-4B42-972B-D7BBF5AADFFD}">
      <dsp:nvSpPr>
        <dsp:cNvPr id="0" name=""/>
        <dsp:cNvSpPr/>
      </dsp:nvSpPr>
      <dsp:spPr bwMode="auto">
        <a:xfrm>
          <a:off x="0" y="708717"/>
          <a:ext cx="8599358" cy="596700"/>
        </a:xfrm>
        <a:prstGeom prst="roundRect">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Clr>
              <a:srgbClr val="000000"/>
            </a:buClr>
            <a:buFont typeface="Symbol" pitchFamily="2" charset="2"/>
            <a:buNone/>
          </a:pPr>
          <a:r>
            <a:rPr lang="de-DE" sz="1500" kern="1200" dirty="0"/>
            <a:t>… kooperative Arbeitsprozesse auch über den Unterricht hinaus.</a:t>
          </a:r>
        </a:p>
      </dsp:txBody>
      <dsp:txXfrm>
        <a:off x="29128" y="737845"/>
        <a:ext cx="8541102" cy="538444"/>
      </dsp:txXfrm>
    </dsp:sp>
    <dsp:sp modelId="{5AD7C394-94EA-1C48-BC09-3F88237F62E0}">
      <dsp:nvSpPr>
        <dsp:cNvPr id="0" name=""/>
        <dsp:cNvSpPr/>
      </dsp:nvSpPr>
      <dsp:spPr bwMode="auto">
        <a:xfrm>
          <a:off x="0" y="1348617"/>
          <a:ext cx="8599358" cy="596700"/>
        </a:xfrm>
        <a:prstGeom prst="roundRect">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Clr>
              <a:srgbClr val="000000"/>
            </a:buClr>
            <a:buFont typeface="Symbol" pitchFamily="2" charset="2"/>
            <a:buNone/>
          </a:pPr>
          <a:r>
            <a:rPr lang="de-DE" sz="1500" kern="1200" dirty="0"/>
            <a:t>… zusätzliche Gestaltungsmöglichkeiten, die über analoge Möglichkeiten hinausgehen bzw. diese ergänzen.</a:t>
          </a:r>
        </a:p>
      </dsp:txBody>
      <dsp:txXfrm>
        <a:off x="29128" y="1377745"/>
        <a:ext cx="8541102" cy="538444"/>
      </dsp:txXfrm>
    </dsp:sp>
    <dsp:sp modelId="{9D45C83A-607F-F84A-B8BE-4BA6AB4E5A94}">
      <dsp:nvSpPr>
        <dsp:cNvPr id="0" name=""/>
        <dsp:cNvSpPr/>
      </dsp:nvSpPr>
      <dsp:spPr bwMode="auto">
        <a:xfrm>
          <a:off x="0" y="1988517"/>
          <a:ext cx="8599358" cy="596700"/>
        </a:xfrm>
        <a:prstGeom prst="roundRect">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Clr>
              <a:srgbClr val="000000"/>
            </a:buClr>
            <a:buFont typeface="Symbol" pitchFamily="2" charset="2"/>
            <a:buNone/>
          </a:pPr>
          <a:r>
            <a:rPr lang="de-DE" sz="1500" kern="1200" dirty="0"/>
            <a:t>… Peer-Feedback, das sowohl mit digitalen Werkzeugen als auch im persönlichen Gespräch mit analogen Hilfsmitteln erfolgt.</a:t>
          </a:r>
        </a:p>
      </dsp:txBody>
      <dsp:txXfrm>
        <a:off x="29128" y="2017645"/>
        <a:ext cx="8541102" cy="538444"/>
      </dsp:txXfrm>
    </dsp:sp>
    <dsp:sp modelId="{F23D054E-5C3D-7F45-A01F-BB44C6C5B640}">
      <dsp:nvSpPr>
        <dsp:cNvPr id="0" name=""/>
        <dsp:cNvSpPr/>
      </dsp:nvSpPr>
      <dsp:spPr bwMode="auto">
        <a:xfrm>
          <a:off x="0" y="2628417"/>
          <a:ext cx="8599358" cy="596700"/>
        </a:xfrm>
        <a:prstGeom prst="roundRect">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de-DE" sz="1500" kern="1200" dirty="0"/>
            <a:t>… gegenseitige Präsentation von Lernprodukten und asynchrones Feedback als Teil des Arbeitsprozesses.</a:t>
          </a:r>
        </a:p>
      </dsp:txBody>
      <dsp:txXfrm>
        <a:off x="29128" y="2657545"/>
        <a:ext cx="8541102" cy="538444"/>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2857606-28D9-6B46-92AF-6D027D063382}" type="datetimeFigureOut">
              <a:rPr lang="de-DE" smtClean="0"/>
              <a:t>16.06.25</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B6C6DE8-65F9-4342-B5CF-25CC34B61EB9}" type="slidenum">
              <a:rPr lang="de-DE" smtClean="0"/>
              <a:t>‹Nr.›</a:t>
            </a:fld>
            <a:endParaRPr lang="de-DE"/>
          </a:p>
        </p:txBody>
      </p:sp>
    </p:spTree>
    <p:extLst>
      <p:ext uri="{BB962C8B-B14F-4D97-AF65-F5344CB8AC3E}">
        <p14:creationId xmlns:p14="http://schemas.microsoft.com/office/powerpoint/2010/main" val="33666432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8.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D58E401F-3433-0239-F43B-71A7B1CF59D0}"/>
              </a:ext>
            </a:extLst>
          </p:cNvPr>
          <p:cNvSpPr>
            <a:spLocks noGrp="1"/>
          </p:cNvSpPr>
          <p:nvPr>
            <p:ph type="dt" sz="half" idx="10"/>
          </p:nvPr>
        </p:nvSpPr>
        <p:spPr/>
        <p:txBody>
          <a:bodyPr/>
          <a:lstStyle/>
          <a:p>
            <a:fld id="{D7C9A704-402A-1D4F-81DA-954FED7B3FF4}" type="datetime1">
              <a:rPr lang="de-DE" smtClean="0"/>
              <a:t>16.06.25</a:t>
            </a:fld>
            <a:endParaRPr lang="de-DE"/>
          </a:p>
        </p:txBody>
      </p:sp>
      <p:sp>
        <p:nvSpPr>
          <p:cNvPr id="5" name="Fußzeilenplatzhalter 4">
            <a:extLst>
              <a:ext uri="{FF2B5EF4-FFF2-40B4-BE49-F238E27FC236}">
                <a16:creationId xmlns:a16="http://schemas.microsoft.com/office/drawing/2014/main" id="{4C188772-FCD0-82C9-4B87-249822EFE454}"/>
              </a:ext>
            </a:extLst>
          </p:cNvPr>
          <p:cNvSpPr>
            <a:spLocks noGrp="1"/>
          </p:cNvSpPr>
          <p:nvPr>
            <p:ph type="ftr" sz="quarter" idx="11"/>
          </p:nvPr>
        </p:nvSpPr>
        <p:spPr>
          <a:xfrm>
            <a:off x="3746772" y="6557385"/>
            <a:ext cx="4114800" cy="300615"/>
          </a:xfrm>
        </p:spPr>
        <p:txBody>
          <a:bodyPr/>
          <a:lstStyle/>
          <a:p>
            <a:endParaRPr lang="de-DE"/>
          </a:p>
        </p:txBody>
      </p:sp>
      <p:sp>
        <p:nvSpPr>
          <p:cNvPr id="9" name="Textplatzhalter 2">
            <a:extLst>
              <a:ext uri="{FF2B5EF4-FFF2-40B4-BE49-F238E27FC236}">
                <a16:creationId xmlns:a16="http://schemas.microsoft.com/office/drawing/2014/main" id="{FE8AC7E5-2DD6-6175-0A0B-DF10446AFF6A}"/>
              </a:ext>
            </a:extLst>
          </p:cNvPr>
          <p:cNvSpPr>
            <a:spLocks noGrp="1"/>
          </p:cNvSpPr>
          <p:nvPr>
            <p:ph type="body" idx="1" hasCustomPrompt="1"/>
          </p:nvPr>
        </p:nvSpPr>
        <p:spPr>
          <a:xfrm>
            <a:off x="641515" y="1039140"/>
            <a:ext cx="10772272" cy="823912"/>
          </a:xfrm>
          <a:prstGeom prst="rect">
            <a:avLst/>
          </a:prstGeom>
        </p:spPr>
        <p:txBody>
          <a:bodyPr anchor="b">
            <a:normAutofit/>
          </a:bodyPr>
          <a:lstStyle>
            <a:lvl1pPr marL="0" indent="0">
              <a:buNone/>
              <a:defRPr sz="28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13" name="Textplatzhalter 2">
            <a:extLst>
              <a:ext uri="{FF2B5EF4-FFF2-40B4-BE49-F238E27FC236}">
                <a16:creationId xmlns:a16="http://schemas.microsoft.com/office/drawing/2014/main" id="{790EA008-8625-5A64-0AAD-DAF54F0906DC}"/>
              </a:ext>
            </a:extLst>
          </p:cNvPr>
          <p:cNvSpPr>
            <a:spLocks noGrp="1"/>
          </p:cNvSpPr>
          <p:nvPr>
            <p:ph type="body" idx="13" hasCustomPrompt="1"/>
          </p:nvPr>
        </p:nvSpPr>
        <p:spPr>
          <a:xfrm>
            <a:off x="713363" y="1876022"/>
            <a:ext cx="10700424" cy="504422"/>
          </a:xfrm>
          <a:prstGeom prst="rect">
            <a:avLst/>
          </a:prstGeom>
        </p:spPr>
        <p:txBody>
          <a:bodyPr anchor="b">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oliennummernplatzhalter 5">
            <a:extLst>
              <a:ext uri="{FF2B5EF4-FFF2-40B4-BE49-F238E27FC236}">
                <a16:creationId xmlns:a16="http://schemas.microsoft.com/office/drawing/2014/main" id="{57D1F29C-BDC8-01DB-3A19-15A6D92C1514}"/>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34999530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sp>
        <p:nvSpPr>
          <p:cNvPr id="9" name="Textplatzhalter 2">
            <a:extLst>
              <a:ext uri="{FF2B5EF4-FFF2-40B4-BE49-F238E27FC236}">
                <a16:creationId xmlns:a16="http://schemas.microsoft.com/office/drawing/2014/main" id="{FE8AC7E5-2DD6-6175-0A0B-DF10446AFF6A}"/>
              </a:ext>
            </a:extLst>
          </p:cNvPr>
          <p:cNvSpPr>
            <a:spLocks noGrp="1"/>
          </p:cNvSpPr>
          <p:nvPr>
            <p:ph type="body" idx="1" hasCustomPrompt="1"/>
          </p:nvPr>
        </p:nvSpPr>
        <p:spPr>
          <a:xfrm>
            <a:off x="1053829" y="1581355"/>
            <a:ext cx="9086685" cy="571701"/>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13" name="Textplatzhalter 2">
            <a:extLst>
              <a:ext uri="{FF2B5EF4-FFF2-40B4-BE49-F238E27FC236}">
                <a16:creationId xmlns:a16="http://schemas.microsoft.com/office/drawing/2014/main" id="{790EA008-8625-5A64-0AAD-DAF54F0906DC}"/>
              </a:ext>
            </a:extLst>
          </p:cNvPr>
          <p:cNvSpPr>
            <a:spLocks noGrp="1"/>
          </p:cNvSpPr>
          <p:nvPr>
            <p:ph type="body" idx="13" hasCustomPrompt="1"/>
          </p:nvPr>
        </p:nvSpPr>
        <p:spPr>
          <a:xfrm>
            <a:off x="1047915" y="2704540"/>
            <a:ext cx="9086685" cy="3607360"/>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Textplatzhalter 2">
            <a:extLst>
              <a:ext uri="{FF2B5EF4-FFF2-40B4-BE49-F238E27FC236}">
                <a16:creationId xmlns:a16="http://schemas.microsoft.com/office/drawing/2014/main" id="{2D5105F2-9FC8-4EA9-9A59-6D2F2FDDC975}"/>
              </a:ext>
            </a:extLst>
          </p:cNvPr>
          <p:cNvSpPr>
            <a:spLocks noGrp="1"/>
          </p:cNvSpPr>
          <p:nvPr>
            <p:ph type="body" idx="14" hasCustomPrompt="1"/>
          </p:nvPr>
        </p:nvSpPr>
        <p:spPr>
          <a:xfrm>
            <a:off x="1047915" y="1118771"/>
            <a:ext cx="90866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3" name="Rechteck 2">
            <a:extLst>
              <a:ext uri="{FF2B5EF4-FFF2-40B4-BE49-F238E27FC236}">
                <a16:creationId xmlns:a16="http://schemas.microsoft.com/office/drawing/2014/main" id="{714FCAB9-1078-BF8B-C343-63AAB8F75662}"/>
              </a:ext>
            </a:extLst>
          </p:cNvPr>
          <p:cNvSpPr/>
          <p:nvPr userDrawn="1"/>
        </p:nvSpPr>
        <p:spPr>
          <a:xfrm>
            <a:off x="-6485" y="1355387"/>
            <a:ext cx="648000" cy="648000"/>
          </a:xfrm>
          <a:prstGeom prst="rect">
            <a:avLst/>
          </a:prstGeom>
          <a:solidFill>
            <a:srgbClr val="006DB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Textfeld 5">
            <a:extLst>
              <a:ext uri="{FF2B5EF4-FFF2-40B4-BE49-F238E27FC236}">
                <a16:creationId xmlns:a16="http://schemas.microsoft.com/office/drawing/2014/main" id="{E1201B8B-3E84-0D09-483F-9876FDFA0E91}"/>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1</a:t>
            </a:r>
          </a:p>
        </p:txBody>
      </p:sp>
      <p:sp>
        <p:nvSpPr>
          <p:cNvPr id="8" name="Fußzeilenplatzhalter 7">
            <a:extLst>
              <a:ext uri="{FF2B5EF4-FFF2-40B4-BE49-F238E27FC236}">
                <a16:creationId xmlns:a16="http://schemas.microsoft.com/office/drawing/2014/main" id="{D5FDDBCE-B019-2EEA-E6A6-C14C3B56E37B}"/>
              </a:ext>
            </a:extLst>
          </p:cNvPr>
          <p:cNvSpPr>
            <a:spLocks noGrp="1"/>
          </p:cNvSpPr>
          <p:nvPr>
            <p:ph type="ftr" sz="quarter" idx="16"/>
          </p:nvPr>
        </p:nvSpPr>
        <p:spPr>
          <a:xfrm>
            <a:off x="3782438" y="6557385"/>
            <a:ext cx="4114800" cy="300615"/>
          </a:xfrm>
          <a:prstGeom prst="rect">
            <a:avLst/>
          </a:prstGeom>
        </p:spPr>
        <p:txBody>
          <a:bodyPr/>
          <a:lstStyle/>
          <a:p>
            <a:r>
              <a:rPr lang="de-DE" dirty="0"/>
              <a:t>K+5-Modell</a:t>
            </a:r>
          </a:p>
        </p:txBody>
      </p:sp>
      <p:sp>
        <p:nvSpPr>
          <p:cNvPr id="10" name="Foliennummernplatzhalter 9">
            <a:extLst>
              <a:ext uri="{FF2B5EF4-FFF2-40B4-BE49-F238E27FC236}">
                <a16:creationId xmlns:a16="http://schemas.microsoft.com/office/drawing/2014/main" id="{AB49E1C4-FB16-0DEF-EDD5-B8EDB4B6E91D}"/>
              </a:ext>
            </a:extLst>
          </p:cNvPr>
          <p:cNvSpPr>
            <a:spLocks noGrp="1"/>
          </p:cNvSpPr>
          <p:nvPr>
            <p:ph type="sldNum" sz="quarter" idx="17"/>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14999046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114800"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0" name="Bildplatzhalter 9">
            <a:extLst>
              <a:ext uri="{FF2B5EF4-FFF2-40B4-BE49-F238E27FC236}">
                <a16:creationId xmlns:a16="http://schemas.microsoft.com/office/drawing/2014/main" id="{B05A296C-044C-EBD1-4C3E-EE140097FA07}"/>
              </a:ext>
            </a:extLst>
          </p:cNvPr>
          <p:cNvSpPr>
            <a:spLocks noGrp="1"/>
          </p:cNvSpPr>
          <p:nvPr>
            <p:ph type="pic" sz="quarter" idx="15"/>
          </p:nvPr>
        </p:nvSpPr>
        <p:spPr>
          <a:xfrm>
            <a:off x="5397499" y="2709052"/>
            <a:ext cx="6189663" cy="3615548"/>
          </a:xfrm>
        </p:spPr>
        <p:txBody>
          <a:bodyPr/>
          <a:lstStyle/>
          <a:p>
            <a:endParaRPr lang="de-DE"/>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rgbClr val="006DB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1</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38371702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rgbClr val="006DB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1</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
        <p:nvSpPr>
          <p:cNvPr id="3" name="Textplatzhalter 2">
            <a:extLst>
              <a:ext uri="{FF2B5EF4-FFF2-40B4-BE49-F238E27FC236}">
                <a16:creationId xmlns:a16="http://schemas.microsoft.com/office/drawing/2014/main" id="{91F27F3A-CC4E-3A79-BD48-840F4A133550}"/>
              </a:ext>
            </a:extLst>
          </p:cNvPr>
          <p:cNvSpPr>
            <a:spLocks noGrp="1"/>
          </p:cNvSpPr>
          <p:nvPr>
            <p:ph type="body" idx="20" hasCustomPrompt="1"/>
          </p:nvPr>
        </p:nvSpPr>
        <p:spPr>
          <a:xfrm>
            <a:off x="6334899"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Tree>
    <p:extLst>
      <p:ext uri="{BB962C8B-B14F-4D97-AF65-F5344CB8AC3E}">
        <p14:creationId xmlns:p14="http://schemas.microsoft.com/office/powerpoint/2010/main" val="37189620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Benutzerdefiniertes Layout">
    <p:spTree>
      <p:nvGrpSpPr>
        <p:cNvPr id="1" name=""/>
        <p:cNvGrpSpPr/>
        <p:nvPr/>
      </p:nvGrpSpPr>
      <p:grpSpPr>
        <a:xfrm>
          <a:off x="0" y="0"/>
          <a:ext cx="0" cy="0"/>
          <a:chOff x="0" y="0"/>
          <a:chExt cx="0" cy="0"/>
        </a:xfrm>
      </p:grpSpPr>
      <p:sp>
        <p:nvSpPr>
          <p:cNvPr id="3" name="Fußzeilenplatzhalter 2">
            <a:extLst>
              <a:ext uri="{FF2B5EF4-FFF2-40B4-BE49-F238E27FC236}">
                <a16:creationId xmlns:a16="http://schemas.microsoft.com/office/drawing/2014/main" id="{59D2B951-0184-2FDD-2DD6-8B9D8E422925}"/>
              </a:ext>
            </a:extLst>
          </p:cNvPr>
          <p:cNvSpPr>
            <a:spLocks noGrp="1"/>
          </p:cNvSpPr>
          <p:nvPr>
            <p:ph type="ftr" sz="quarter" idx="10"/>
          </p:nvPr>
        </p:nvSpPr>
        <p:spPr>
          <a:xfrm>
            <a:off x="3782438" y="6557385"/>
            <a:ext cx="4114800" cy="300615"/>
          </a:xfrm>
          <a:prstGeom prst="rect">
            <a:avLst/>
          </a:prstGeom>
        </p:spPr>
        <p:txBody>
          <a:bodyPr/>
          <a:lstStyle/>
          <a:p>
            <a:r>
              <a:rPr lang="de-DE" dirty="0"/>
              <a:t>K+5-Modell</a:t>
            </a:r>
          </a:p>
        </p:txBody>
      </p:sp>
      <p:sp>
        <p:nvSpPr>
          <p:cNvPr id="4" name="Foliennummernplatzhalter 3">
            <a:extLst>
              <a:ext uri="{FF2B5EF4-FFF2-40B4-BE49-F238E27FC236}">
                <a16:creationId xmlns:a16="http://schemas.microsoft.com/office/drawing/2014/main" id="{DFC6B666-4EF0-6B73-8DFB-BADCF9A3A7C7}"/>
              </a:ext>
            </a:extLst>
          </p:cNvPr>
          <p:cNvSpPr>
            <a:spLocks noGrp="1"/>
          </p:cNvSpPr>
          <p:nvPr>
            <p:ph type="sldNum" sz="quarter" idx="11"/>
          </p:nvPr>
        </p:nvSpPr>
        <p:spPr/>
        <p:txBody>
          <a:bodyPr/>
          <a:lstStyle/>
          <a:p>
            <a:fld id="{1D937574-5286-7C49-842E-2D6CFC549A1F}" type="slidenum">
              <a:rPr lang="de-DE" smtClean="0"/>
              <a:pPr/>
              <a:t>‹Nr.›</a:t>
            </a:fld>
            <a:endParaRPr lang="de-DE" dirty="0"/>
          </a:p>
        </p:txBody>
      </p:sp>
      <p:sp>
        <p:nvSpPr>
          <p:cNvPr id="5" name="Rechteck 4">
            <a:extLst>
              <a:ext uri="{FF2B5EF4-FFF2-40B4-BE49-F238E27FC236}">
                <a16:creationId xmlns:a16="http://schemas.microsoft.com/office/drawing/2014/main" id="{55D66375-C2BB-023A-339E-46B8FCF8BF12}"/>
              </a:ext>
            </a:extLst>
          </p:cNvPr>
          <p:cNvSpPr/>
          <p:nvPr userDrawn="1"/>
        </p:nvSpPr>
        <p:spPr>
          <a:xfrm>
            <a:off x="0" y="-1"/>
            <a:ext cx="12192000" cy="4871103"/>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 name="Dreieck 5">
            <a:extLst>
              <a:ext uri="{FF2B5EF4-FFF2-40B4-BE49-F238E27FC236}">
                <a16:creationId xmlns:a16="http://schemas.microsoft.com/office/drawing/2014/main" id="{D64D1994-1F14-3AF6-C837-B66B407F1284}"/>
              </a:ext>
            </a:extLst>
          </p:cNvPr>
          <p:cNvSpPr/>
          <p:nvPr userDrawn="1"/>
        </p:nvSpPr>
        <p:spPr>
          <a:xfrm>
            <a:off x="8746944" y="4351828"/>
            <a:ext cx="4057035" cy="914382"/>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Grafik 6" descr="Ein Bild, das Text, Screenshot enthält.&#10;&#10;KI-generierte Inhalte können fehlerhaft sein.">
            <a:extLst>
              <a:ext uri="{FF2B5EF4-FFF2-40B4-BE49-F238E27FC236}">
                <a16:creationId xmlns:a16="http://schemas.microsoft.com/office/drawing/2014/main" id="{AA0F2EC0-6136-A0E5-EB5E-DA7D8AB0B413}"/>
              </a:ext>
            </a:extLst>
          </p:cNvPr>
          <p:cNvPicPr/>
          <p:nvPr userDrawn="1"/>
        </p:nvPicPr>
        <p:blipFill>
          <a:blip r:embed="rId2" cstate="hqprint">
            <a:extLst>
              <a:ext uri="{28A0092B-C50C-407E-A947-70E740481C1C}">
                <a14:useLocalDpi xmlns:a14="http://schemas.microsoft.com/office/drawing/2010/main"/>
              </a:ext>
            </a:extLst>
          </a:blip>
          <a:stretch>
            <a:fillRect/>
          </a:stretch>
        </p:blipFill>
        <p:spPr>
          <a:xfrm>
            <a:off x="9703238" y="4196782"/>
            <a:ext cx="2144446" cy="1220767"/>
          </a:xfrm>
          <a:prstGeom prst="rect">
            <a:avLst/>
          </a:prstGeom>
        </p:spPr>
      </p:pic>
      <p:sp>
        <p:nvSpPr>
          <p:cNvPr id="8" name="Textplatzhalter 2">
            <a:extLst>
              <a:ext uri="{FF2B5EF4-FFF2-40B4-BE49-F238E27FC236}">
                <a16:creationId xmlns:a16="http://schemas.microsoft.com/office/drawing/2014/main" id="{95290F40-8322-1033-722B-6CEEA06E6EA3}"/>
              </a:ext>
            </a:extLst>
          </p:cNvPr>
          <p:cNvSpPr>
            <a:spLocks noGrp="1"/>
          </p:cNvSpPr>
          <p:nvPr>
            <p:ph type="body" idx="1"/>
          </p:nvPr>
        </p:nvSpPr>
        <p:spPr>
          <a:xfrm>
            <a:off x="2346179" y="2905607"/>
            <a:ext cx="9501505" cy="507665"/>
          </a:xfrm>
        </p:spPr>
        <p:txBody>
          <a:bodyPr>
            <a:noAutofit/>
          </a:bodyPr>
          <a:lstStyle>
            <a:lvl1pPr marL="0" indent="0" algn="r">
              <a:buFontTx/>
              <a:buNone/>
              <a:defRPr sz="4400">
                <a:solidFill>
                  <a:schemeClr val="bg1"/>
                </a:solidFill>
              </a:defRPr>
            </a:lvl1pPr>
          </a:lstStyle>
          <a:p>
            <a:endParaRPr lang="de-DE" dirty="0"/>
          </a:p>
        </p:txBody>
      </p:sp>
    </p:spTree>
    <p:extLst>
      <p:ext uri="{BB962C8B-B14F-4D97-AF65-F5344CB8AC3E}">
        <p14:creationId xmlns:p14="http://schemas.microsoft.com/office/powerpoint/2010/main" val="1048902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sp>
        <p:nvSpPr>
          <p:cNvPr id="9" name="Textplatzhalter 2">
            <a:extLst>
              <a:ext uri="{FF2B5EF4-FFF2-40B4-BE49-F238E27FC236}">
                <a16:creationId xmlns:a16="http://schemas.microsoft.com/office/drawing/2014/main" id="{FE8AC7E5-2DD6-6175-0A0B-DF10446AFF6A}"/>
              </a:ext>
            </a:extLst>
          </p:cNvPr>
          <p:cNvSpPr>
            <a:spLocks noGrp="1"/>
          </p:cNvSpPr>
          <p:nvPr>
            <p:ph type="body" idx="1" hasCustomPrompt="1"/>
          </p:nvPr>
        </p:nvSpPr>
        <p:spPr>
          <a:xfrm>
            <a:off x="1053829" y="1581355"/>
            <a:ext cx="9086685" cy="571701"/>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13" name="Textplatzhalter 2">
            <a:extLst>
              <a:ext uri="{FF2B5EF4-FFF2-40B4-BE49-F238E27FC236}">
                <a16:creationId xmlns:a16="http://schemas.microsoft.com/office/drawing/2014/main" id="{790EA008-8625-5A64-0AAD-DAF54F0906DC}"/>
              </a:ext>
            </a:extLst>
          </p:cNvPr>
          <p:cNvSpPr>
            <a:spLocks noGrp="1"/>
          </p:cNvSpPr>
          <p:nvPr>
            <p:ph type="body" idx="13" hasCustomPrompt="1"/>
          </p:nvPr>
        </p:nvSpPr>
        <p:spPr>
          <a:xfrm>
            <a:off x="1047915" y="2704540"/>
            <a:ext cx="9086685" cy="3607360"/>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Textplatzhalter 2">
            <a:extLst>
              <a:ext uri="{FF2B5EF4-FFF2-40B4-BE49-F238E27FC236}">
                <a16:creationId xmlns:a16="http://schemas.microsoft.com/office/drawing/2014/main" id="{2D5105F2-9FC8-4EA9-9A59-6D2F2FDDC975}"/>
              </a:ext>
            </a:extLst>
          </p:cNvPr>
          <p:cNvSpPr>
            <a:spLocks noGrp="1"/>
          </p:cNvSpPr>
          <p:nvPr>
            <p:ph type="body" idx="14" hasCustomPrompt="1"/>
          </p:nvPr>
        </p:nvSpPr>
        <p:spPr>
          <a:xfrm>
            <a:off x="1047915" y="1118771"/>
            <a:ext cx="90866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3" name="Rechteck 2">
            <a:extLst>
              <a:ext uri="{FF2B5EF4-FFF2-40B4-BE49-F238E27FC236}">
                <a16:creationId xmlns:a16="http://schemas.microsoft.com/office/drawing/2014/main" id="{714FCAB9-1078-BF8B-C343-63AAB8F75662}"/>
              </a:ext>
            </a:extLst>
          </p:cNvPr>
          <p:cNvSpPr/>
          <p:nvPr userDrawn="1"/>
        </p:nvSpPr>
        <p:spPr>
          <a:xfrm>
            <a:off x="-6485" y="1355387"/>
            <a:ext cx="648000" cy="648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Textfeld 5">
            <a:extLst>
              <a:ext uri="{FF2B5EF4-FFF2-40B4-BE49-F238E27FC236}">
                <a16:creationId xmlns:a16="http://schemas.microsoft.com/office/drawing/2014/main" id="{E1201B8B-3E84-0D09-483F-9876FDFA0E91}"/>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2</a:t>
            </a:r>
          </a:p>
        </p:txBody>
      </p:sp>
      <p:sp>
        <p:nvSpPr>
          <p:cNvPr id="8" name="Fußzeilenplatzhalter 7">
            <a:extLst>
              <a:ext uri="{FF2B5EF4-FFF2-40B4-BE49-F238E27FC236}">
                <a16:creationId xmlns:a16="http://schemas.microsoft.com/office/drawing/2014/main" id="{D5FDDBCE-B019-2EEA-E6A6-C14C3B56E37B}"/>
              </a:ext>
            </a:extLst>
          </p:cNvPr>
          <p:cNvSpPr>
            <a:spLocks noGrp="1"/>
          </p:cNvSpPr>
          <p:nvPr>
            <p:ph type="ftr" sz="quarter" idx="16"/>
          </p:nvPr>
        </p:nvSpPr>
        <p:spPr>
          <a:xfrm>
            <a:off x="3782438" y="6557385"/>
            <a:ext cx="4114800" cy="300615"/>
          </a:xfrm>
          <a:prstGeom prst="rect">
            <a:avLst/>
          </a:prstGeom>
        </p:spPr>
        <p:txBody>
          <a:bodyPr/>
          <a:lstStyle/>
          <a:p>
            <a:r>
              <a:rPr lang="de-DE" dirty="0"/>
              <a:t>K+5-Modell</a:t>
            </a:r>
          </a:p>
        </p:txBody>
      </p:sp>
      <p:sp>
        <p:nvSpPr>
          <p:cNvPr id="10" name="Foliennummernplatzhalter 9">
            <a:extLst>
              <a:ext uri="{FF2B5EF4-FFF2-40B4-BE49-F238E27FC236}">
                <a16:creationId xmlns:a16="http://schemas.microsoft.com/office/drawing/2014/main" id="{AB49E1C4-FB16-0DEF-EDD5-B8EDB4B6E91D}"/>
              </a:ext>
            </a:extLst>
          </p:cNvPr>
          <p:cNvSpPr>
            <a:spLocks noGrp="1"/>
          </p:cNvSpPr>
          <p:nvPr>
            <p:ph type="sldNum" sz="quarter" idx="17"/>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6617564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114800"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0" name="Bildplatzhalter 9">
            <a:extLst>
              <a:ext uri="{FF2B5EF4-FFF2-40B4-BE49-F238E27FC236}">
                <a16:creationId xmlns:a16="http://schemas.microsoft.com/office/drawing/2014/main" id="{B05A296C-044C-EBD1-4C3E-EE140097FA07}"/>
              </a:ext>
            </a:extLst>
          </p:cNvPr>
          <p:cNvSpPr>
            <a:spLocks noGrp="1"/>
          </p:cNvSpPr>
          <p:nvPr>
            <p:ph type="pic" sz="quarter" idx="15"/>
          </p:nvPr>
        </p:nvSpPr>
        <p:spPr>
          <a:xfrm>
            <a:off x="5397499" y="2709052"/>
            <a:ext cx="6189663" cy="3615548"/>
          </a:xfrm>
        </p:spPr>
        <p:txBody>
          <a:bodyPr/>
          <a:lstStyle/>
          <a:p>
            <a:endParaRPr lang="de-DE"/>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2</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22407496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2</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
        <p:nvSpPr>
          <p:cNvPr id="3" name="Textplatzhalter 2">
            <a:extLst>
              <a:ext uri="{FF2B5EF4-FFF2-40B4-BE49-F238E27FC236}">
                <a16:creationId xmlns:a16="http://schemas.microsoft.com/office/drawing/2014/main" id="{91F27F3A-CC4E-3A79-BD48-840F4A133550}"/>
              </a:ext>
            </a:extLst>
          </p:cNvPr>
          <p:cNvSpPr>
            <a:spLocks noGrp="1"/>
          </p:cNvSpPr>
          <p:nvPr>
            <p:ph type="body" idx="20" hasCustomPrompt="1"/>
          </p:nvPr>
        </p:nvSpPr>
        <p:spPr>
          <a:xfrm>
            <a:off x="6334899"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Tree>
    <p:extLst>
      <p:ext uri="{BB962C8B-B14F-4D97-AF65-F5344CB8AC3E}">
        <p14:creationId xmlns:p14="http://schemas.microsoft.com/office/powerpoint/2010/main" val="5527649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Benutzerdefiniertes Layout">
    <p:spTree>
      <p:nvGrpSpPr>
        <p:cNvPr id="1" name=""/>
        <p:cNvGrpSpPr/>
        <p:nvPr/>
      </p:nvGrpSpPr>
      <p:grpSpPr>
        <a:xfrm>
          <a:off x="0" y="0"/>
          <a:ext cx="0" cy="0"/>
          <a:chOff x="0" y="0"/>
          <a:chExt cx="0" cy="0"/>
        </a:xfrm>
      </p:grpSpPr>
      <p:sp>
        <p:nvSpPr>
          <p:cNvPr id="3" name="Fußzeilenplatzhalter 2">
            <a:extLst>
              <a:ext uri="{FF2B5EF4-FFF2-40B4-BE49-F238E27FC236}">
                <a16:creationId xmlns:a16="http://schemas.microsoft.com/office/drawing/2014/main" id="{59D2B951-0184-2FDD-2DD6-8B9D8E422925}"/>
              </a:ext>
            </a:extLst>
          </p:cNvPr>
          <p:cNvSpPr>
            <a:spLocks noGrp="1"/>
          </p:cNvSpPr>
          <p:nvPr>
            <p:ph type="ftr" sz="quarter" idx="10"/>
          </p:nvPr>
        </p:nvSpPr>
        <p:spPr>
          <a:xfrm>
            <a:off x="3782438" y="6557385"/>
            <a:ext cx="4114800" cy="300615"/>
          </a:xfrm>
          <a:prstGeom prst="rect">
            <a:avLst/>
          </a:prstGeom>
        </p:spPr>
        <p:txBody>
          <a:bodyPr/>
          <a:lstStyle/>
          <a:p>
            <a:r>
              <a:rPr lang="de-DE" dirty="0"/>
              <a:t>K+5-Modell</a:t>
            </a:r>
          </a:p>
        </p:txBody>
      </p:sp>
      <p:sp>
        <p:nvSpPr>
          <p:cNvPr id="4" name="Foliennummernplatzhalter 3">
            <a:extLst>
              <a:ext uri="{FF2B5EF4-FFF2-40B4-BE49-F238E27FC236}">
                <a16:creationId xmlns:a16="http://schemas.microsoft.com/office/drawing/2014/main" id="{DFC6B666-4EF0-6B73-8DFB-BADCF9A3A7C7}"/>
              </a:ext>
            </a:extLst>
          </p:cNvPr>
          <p:cNvSpPr>
            <a:spLocks noGrp="1"/>
          </p:cNvSpPr>
          <p:nvPr>
            <p:ph type="sldNum" sz="quarter" idx="11"/>
          </p:nvPr>
        </p:nvSpPr>
        <p:spPr/>
        <p:txBody>
          <a:bodyPr/>
          <a:lstStyle/>
          <a:p>
            <a:fld id="{1D937574-5286-7C49-842E-2D6CFC549A1F}" type="slidenum">
              <a:rPr lang="de-DE" smtClean="0"/>
              <a:pPr/>
              <a:t>‹Nr.›</a:t>
            </a:fld>
            <a:endParaRPr lang="de-DE" dirty="0"/>
          </a:p>
        </p:txBody>
      </p:sp>
      <p:sp>
        <p:nvSpPr>
          <p:cNvPr id="5" name="Rechteck 4">
            <a:extLst>
              <a:ext uri="{FF2B5EF4-FFF2-40B4-BE49-F238E27FC236}">
                <a16:creationId xmlns:a16="http://schemas.microsoft.com/office/drawing/2014/main" id="{55D66375-C2BB-023A-339E-46B8FCF8BF12}"/>
              </a:ext>
            </a:extLst>
          </p:cNvPr>
          <p:cNvSpPr/>
          <p:nvPr userDrawn="1"/>
        </p:nvSpPr>
        <p:spPr>
          <a:xfrm>
            <a:off x="0" y="-1"/>
            <a:ext cx="12192000" cy="4871103"/>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 name="Dreieck 5">
            <a:extLst>
              <a:ext uri="{FF2B5EF4-FFF2-40B4-BE49-F238E27FC236}">
                <a16:creationId xmlns:a16="http://schemas.microsoft.com/office/drawing/2014/main" id="{D64D1994-1F14-3AF6-C837-B66B407F1284}"/>
              </a:ext>
            </a:extLst>
          </p:cNvPr>
          <p:cNvSpPr/>
          <p:nvPr userDrawn="1"/>
        </p:nvSpPr>
        <p:spPr>
          <a:xfrm>
            <a:off x="8746944" y="4351828"/>
            <a:ext cx="4057035" cy="914382"/>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Grafik 6" descr="Ein Bild, das Text, Screenshot enthält.&#10;&#10;KI-generierte Inhalte können fehlerhaft sein.">
            <a:extLst>
              <a:ext uri="{FF2B5EF4-FFF2-40B4-BE49-F238E27FC236}">
                <a16:creationId xmlns:a16="http://schemas.microsoft.com/office/drawing/2014/main" id="{AA0F2EC0-6136-A0E5-EB5E-DA7D8AB0B413}"/>
              </a:ext>
            </a:extLst>
          </p:cNvPr>
          <p:cNvPicPr/>
          <p:nvPr userDrawn="1"/>
        </p:nvPicPr>
        <p:blipFill>
          <a:blip r:embed="rId2" cstate="hqprint">
            <a:extLst>
              <a:ext uri="{28A0092B-C50C-407E-A947-70E740481C1C}">
                <a14:useLocalDpi xmlns:a14="http://schemas.microsoft.com/office/drawing/2010/main"/>
              </a:ext>
            </a:extLst>
          </a:blip>
          <a:stretch>
            <a:fillRect/>
          </a:stretch>
        </p:blipFill>
        <p:spPr>
          <a:xfrm>
            <a:off x="9703238" y="4196782"/>
            <a:ext cx="2144446" cy="1220767"/>
          </a:xfrm>
          <a:prstGeom prst="rect">
            <a:avLst/>
          </a:prstGeom>
        </p:spPr>
      </p:pic>
      <p:sp>
        <p:nvSpPr>
          <p:cNvPr id="8" name="Textplatzhalter 2">
            <a:extLst>
              <a:ext uri="{FF2B5EF4-FFF2-40B4-BE49-F238E27FC236}">
                <a16:creationId xmlns:a16="http://schemas.microsoft.com/office/drawing/2014/main" id="{95290F40-8322-1033-722B-6CEEA06E6EA3}"/>
              </a:ext>
            </a:extLst>
          </p:cNvPr>
          <p:cNvSpPr>
            <a:spLocks noGrp="1"/>
          </p:cNvSpPr>
          <p:nvPr>
            <p:ph type="body" idx="1"/>
          </p:nvPr>
        </p:nvSpPr>
        <p:spPr>
          <a:xfrm>
            <a:off x="2346179" y="2905607"/>
            <a:ext cx="9501505" cy="507665"/>
          </a:xfrm>
        </p:spPr>
        <p:txBody>
          <a:bodyPr>
            <a:noAutofit/>
          </a:bodyPr>
          <a:lstStyle>
            <a:lvl1pPr marL="0" indent="0" algn="r">
              <a:buFontTx/>
              <a:buNone/>
              <a:defRPr sz="4400">
                <a:solidFill>
                  <a:schemeClr val="bg1"/>
                </a:solidFill>
              </a:defRPr>
            </a:lvl1pPr>
          </a:lstStyle>
          <a:p>
            <a:endParaRPr lang="de-DE" dirty="0"/>
          </a:p>
        </p:txBody>
      </p:sp>
    </p:spTree>
    <p:extLst>
      <p:ext uri="{BB962C8B-B14F-4D97-AF65-F5344CB8AC3E}">
        <p14:creationId xmlns:p14="http://schemas.microsoft.com/office/powerpoint/2010/main" val="25476866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sp>
        <p:nvSpPr>
          <p:cNvPr id="9" name="Textplatzhalter 2">
            <a:extLst>
              <a:ext uri="{FF2B5EF4-FFF2-40B4-BE49-F238E27FC236}">
                <a16:creationId xmlns:a16="http://schemas.microsoft.com/office/drawing/2014/main" id="{FE8AC7E5-2DD6-6175-0A0B-DF10446AFF6A}"/>
              </a:ext>
            </a:extLst>
          </p:cNvPr>
          <p:cNvSpPr>
            <a:spLocks noGrp="1"/>
          </p:cNvSpPr>
          <p:nvPr>
            <p:ph type="body" idx="1" hasCustomPrompt="1"/>
          </p:nvPr>
        </p:nvSpPr>
        <p:spPr>
          <a:xfrm>
            <a:off x="1053829" y="1581355"/>
            <a:ext cx="9086685" cy="571701"/>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13" name="Textplatzhalter 2">
            <a:extLst>
              <a:ext uri="{FF2B5EF4-FFF2-40B4-BE49-F238E27FC236}">
                <a16:creationId xmlns:a16="http://schemas.microsoft.com/office/drawing/2014/main" id="{790EA008-8625-5A64-0AAD-DAF54F0906DC}"/>
              </a:ext>
            </a:extLst>
          </p:cNvPr>
          <p:cNvSpPr>
            <a:spLocks noGrp="1"/>
          </p:cNvSpPr>
          <p:nvPr>
            <p:ph type="body" idx="13" hasCustomPrompt="1"/>
          </p:nvPr>
        </p:nvSpPr>
        <p:spPr>
          <a:xfrm>
            <a:off x="1047915" y="2704540"/>
            <a:ext cx="9086685" cy="3607360"/>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Textplatzhalter 2">
            <a:extLst>
              <a:ext uri="{FF2B5EF4-FFF2-40B4-BE49-F238E27FC236}">
                <a16:creationId xmlns:a16="http://schemas.microsoft.com/office/drawing/2014/main" id="{2D5105F2-9FC8-4EA9-9A59-6D2F2FDDC975}"/>
              </a:ext>
            </a:extLst>
          </p:cNvPr>
          <p:cNvSpPr>
            <a:spLocks noGrp="1"/>
          </p:cNvSpPr>
          <p:nvPr>
            <p:ph type="body" idx="14" hasCustomPrompt="1"/>
          </p:nvPr>
        </p:nvSpPr>
        <p:spPr>
          <a:xfrm>
            <a:off x="1047915" y="1118771"/>
            <a:ext cx="90866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3" name="Rechteck 2">
            <a:extLst>
              <a:ext uri="{FF2B5EF4-FFF2-40B4-BE49-F238E27FC236}">
                <a16:creationId xmlns:a16="http://schemas.microsoft.com/office/drawing/2014/main" id="{714FCAB9-1078-BF8B-C343-63AAB8F75662}"/>
              </a:ext>
            </a:extLst>
          </p:cNvPr>
          <p:cNvSpPr/>
          <p:nvPr userDrawn="1"/>
        </p:nvSpPr>
        <p:spPr>
          <a:xfrm>
            <a:off x="-6485" y="1355387"/>
            <a:ext cx="648000" cy="648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 name="Textfeld 5">
            <a:extLst>
              <a:ext uri="{FF2B5EF4-FFF2-40B4-BE49-F238E27FC236}">
                <a16:creationId xmlns:a16="http://schemas.microsoft.com/office/drawing/2014/main" id="{E1201B8B-3E84-0D09-483F-9876FDFA0E91}"/>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3</a:t>
            </a:r>
          </a:p>
        </p:txBody>
      </p:sp>
      <p:sp>
        <p:nvSpPr>
          <p:cNvPr id="8" name="Fußzeilenplatzhalter 7">
            <a:extLst>
              <a:ext uri="{FF2B5EF4-FFF2-40B4-BE49-F238E27FC236}">
                <a16:creationId xmlns:a16="http://schemas.microsoft.com/office/drawing/2014/main" id="{D5FDDBCE-B019-2EEA-E6A6-C14C3B56E37B}"/>
              </a:ext>
            </a:extLst>
          </p:cNvPr>
          <p:cNvSpPr>
            <a:spLocks noGrp="1"/>
          </p:cNvSpPr>
          <p:nvPr>
            <p:ph type="ftr" sz="quarter" idx="16"/>
          </p:nvPr>
        </p:nvSpPr>
        <p:spPr>
          <a:xfrm>
            <a:off x="3782438" y="6557385"/>
            <a:ext cx="4114800" cy="300615"/>
          </a:xfrm>
          <a:prstGeom prst="rect">
            <a:avLst/>
          </a:prstGeom>
        </p:spPr>
        <p:txBody>
          <a:bodyPr/>
          <a:lstStyle/>
          <a:p>
            <a:r>
              <a:rPr lang="de-DE" dirty="0"/>
              <a:t>K+5-Modell</a:t>
            </a:r>
          </a:p>
        </p:txBody>
      </p:sp>
      <p:sp>
        <p:nvSpPr>
          <p:cNvPr id="10" name="Foliennummernplatzhalter 9">
            <a:extLst>
              <a:ext uri="{FF2B5EF4-FFF2-40B4-BE49-F238E27FC236}">
                <a16:creationId xmlns:a16="http://schemas.microsoft.com/office/drawing/2014/main" id="{AB49E1C4-FB16-0DEF-EDD5-B8EDB4B6E91D}"/>
              </a:ext>
            </a:extLst>
          </p:cNvPr>
          <p:cNvSpPr>
            <a:spLocks noGrp="1"/>
          </p:cNvSpPr>
          <p:nvPr>
            <p:ph type="sldNum" sz="quarter" idx="17"/>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2361396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114800"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0" name="Bildplatzhalter 9">
            <a:extLst>
              <a:ext uri="{FF2B5EF4-FFF2-40B4-BE49-F238E27FC236}">
                <a16:creationId xmlns:a16="http://schemas.microsoft.com/office/drawing/2014/main" id="{B05A296C-044C-EBD1-4C3E-EE140097FA07}"/>
              </a:ext>
            </a:extLst>
          </p:cNvPr>
          <p:cNvSpPr>
            <a:spLocks noGrp="1"/>
          </p:cNvSpPr>
          <p:nvPr>
            <p:ph type="pic" sz="quarter" idx="15"/>
          </p:nvPr>
        </p:nvSpPr>
        <p:spPr>
          <a:xfrm>
            <a:off x="5397499" y="2709052"/>
            <a:ext cx="6189663" cy="3615548"/>
          </a:xfrm>
        </p:spPr>
        <p:txBody>
          <a:bodyPr/>
          <a:lstStyle/>
          <a:p>
            <a:endParaRPr lang="de-DE"/>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3</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37057927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D58E401F-3433-0239-F43B-71A7B1CF59D0}"/>
              </a:ext>
            </a:extLst>
          </p:cNvPr>
          <p:cNvSpPr>
            <a:spLocks noGrp="1"/>
          </p:cNvSpPr>
          <p:nvPr>
            <p:ph type="dt" sz="half" idx="10"/>
          </p:nvPr>
        </p:nvSpPr>
        <p:spPr/>
        <p:txBody>
          <a:bodyPr/>
          <a:lstStyle/>
          <a:p>
            <a:fld id="{D7C9A704-402A-1D4F-81DA-954FED7B3FF4}" type="datetime1">
              <a:rPr lang="de-DE" smtClean="0"/>
              <a:t>16.06.25</a:t>
            </a:fld>
            <a:endParaRPr lang="de-DE"/>
          </a:p>
        </p:txBody>
      </p:sp>
      <p:sp>
        <p:nvSpPr>
          <p:cNvPr id="5" name="Fußzeilenplatzhalter 4">
            <a:extLst>
              <a:ext uri="{FF2B5EF4-FFF2-40B4-BE49-F238E27FC236}">
                <a16:creationId xmlns:a16="http://schemas.microsoft.com/office/drawing/2014/main" id="{4C188772-FCD0-82C9-4B87-249822EFE454}"/>
              </a:ext>
            </a:extLst>
          </p:cNvPr>
          <p:cNvSpPr>
            <a:spLocks noGrp="1"/>
          </p:cNvSpPr>
          <p:nvPr>
            <p:ph type="ftr" sz="quarter" idx="11"/>
          </p:nvPr>
        </p:nvSpPr>
        <p:spPr>
          <a:xfrm>
            <a:off x="3746772" y="6557385"/>
            <a:ext cx="4114800" cy="300615"/>
          </a:xfrm>
        </p:spPr>
        <p:txBody>
          <a:bodyPr/>
          <a:lstStyle/>
          <a:p>
            <a:endParaRPr lang="de-DE"/>
          </a:p>
        </p:txBody>
      </p:sp>
      <p:sp>
        <p:nvSpPr>
          <p:cNvPr id="9" name="Textplatzhalter 2">
            <a:extLst>
              <a:ext uri="{FF2B5EF4-FFF2-40B4-BE49-F238E27FC236}">
                <a16:creationId xmlns:a16="http://schemas.microsoft.com/office/drawing/2014/main" id="{FE8AC7E5-2DD6-6175-0A0B-DF10446AFF6A}"/>
              </a:ext>
            </a:extLst>
          </p:cNvPr>
          <p:cNvSpPr>
            <a:spLocks noGrp="1"/>
          </p:cNvSpPr>
          <p:nvPr>
            <p:ph type="body" idx="1" hasCustomPrompt="1"/>
          </p:nvPr>
        </p:nvSpPr>
        <p:spPr>
          <a:xfrm>
            <a:off x="641515" y="1291350"/>
            <a:ext cx="10772272" cy="571701"/>
          </a:xfrm>
          <a:prstGeom prst="rect">
            <a:avLst/>
          </a:prstGeom>
        </p:spPr>
        <p:txBody>
          <a:bodyPr anchor="b">
            <a:normAutofit/>
          </a:bodyPr>
          <a:lstStyle>
            <a:lvl1pPr marL="0" indent="0">
              <a:buNone/>
              <a:defRPr sz="32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13" name="Textplatzhalter 2">
            <a:extLst>
              <a:ext uri="{FF2B5EF4-FFF2-40B4-BE49-F238E27FC236}">
                <a16:creationId xmlns:a16="http://schemas.microsoft.com/office/drawing/2014/main" id="{790EA008-8625-5A64-0AAD-DAF54F0906DC}"/>
              </a:ext>
            </a:extLst>
          </p:cNvPr>
          <p:cNvSpPr>
            <a:spLocks noGrp="1"/>
          </p:cNvSpPr>
          <p:nvPr>
            <p:ph type="body" idx="13" hasCustomPrompt="1"/>
          </p:nvPr>
        </p:nvSpPr>
        <p:spPr>
          <a:xfrm>
            <a:off x="713363" y="1943301"/>
            <a:ext cx="10700424" cy="4127770"/>
          </a:xfrm>
          <a:prstGeom prst="rect">
            <a:avLst/>
          </a:prstGeom>
        </p:spPr>
        <p:txBody>
          <a:bodyPr anchor="b">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oliennummernplatzhalter 5">
            <a:extLst>
              <a:ext uri="{FF2B5EF4-FFF2-40B4-BE49-F238E27FC236}">
                <a16:creationId xmlns:a16="http://schemas.microsoft.com/office/drawing/2014/main" id="{57D1F29C-BDC8-01DB-3A19-15A6D92C1514}"/>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
        <p:nvSpPr>
          <p:cNvPr id="2" name="Textplatzhalter 2">
            <a:extLst>
              <a:ext uri="{FF2B5EF4-FFF2-40B4-BE49-F238E27FC236}">
                <a16:creationId xmlns:a16="http://schemas.microsoft.com/office/drawing/2014/main" id="{2D5105F2-9FC8-4EA9-9A59-6D2F2FDDC975}"/>
              </a:ext>
            </a:extLst>
          </p:cNvPr>
          <p:cNvSpPr>
            <a:spLocks noGrp="1"/>
          </p:cNvSpPr>
          <p:nvPr>
            <p:ph type="body" idx="14" hasCustomPrompt="1"/>
          </p:nvPr>
        </p:nvSpPr>
        <p:spPr>
          <a:xfrm>
            <a:off x="682557" y="786929"/>
            <a:ext cx="10700424"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6" name="Textfeld 5">
            <a:extLst>
              <a:ext uri="{FF2B5EF4-FFF2-40B4-BE49-F238E27FC236}">
                <a16:creationId xmlns:a16="http://schemas.microsoft.com/office/drawing/2014/main" id="{E1201B8B-3E84-0D09-483F-9876FDFA0E91}"/>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1</a:t>
            </a:r>
          </a:p>
        </p:txBody>
      </p:sp>
    </p:spTree>
    <p:extLst>
      <p:ext uri="{BB962C8B-B14F-4D97-AF65-F5344CB8AC3E}">
        <p14:creationId xmlns:p14="http://schemas.microsoft.com/office/powerpoint/2010/main" val="366915929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3</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
        <p:nvSpPr>
          <p:cNvPr id="3" name="Textplatzhalter 2">
            <a:extLst>
              <a:ext uri="{FF2B5EF4-FFF2-40B4-BE49-F238E27FC236}">
                <a16:creationId xmlns:a16="http://schemas.microsoft.com/office/drawing/2014/main" id="{91F27F3A-CC4E-3A79-BD48-840F4A133550}"/>
              </a:ext>
            </a:extLst>
          </p:cNvPr>
          <p:cNvSpPr>
            <a:spLocks noGrp="1"/>
          </p:cNvSpPr>
          <p:nvPr>
            <p:ph type="body" idx="20" hasCustomPrompt="1"/>
          </p:nvPr>
        </p:nvSpPr>
        <p:spPr>
          <a:xfrm>
            <a:off x="6334899"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Tree>
    <p:extLst>
      <p:ext uri="{BB962C8B-B14F-4D97-AF65-F5344CB8AC3E}">
        <p14:creationId xmlns:p14="http://schemas.microsoft.com/office/powerpoint/2010/main" val="31759388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_Benutzerdefiniertes Layout">
    <p:spTree>
      <p:nvGrpSpPr>
        <p:cNvPr id="1" name=""/>
        <p:cNvGrpSpPr/>
        <p:nvPr/>
      </p:nvGrpSpPr>
      <p:grpSpPr>
        <a:xfrm>
          <a:off x="0" y="0"/>
          <a:ext cx="0" cy="0"/>
          <a:chOff x="0" y="0"/>
          <a:chExt cx="0" cy="0"/>
        </a:xfrm>
      </p:grpSpPr>
      <p:sp>
        <p:nvSpPr>
          <p:cNvPr id="3" name="Fußzeilenplatzhalter 2">
            <a:extLst>
              <a:ext uri="{FF2B5EF4-FFF2-40B4-BE49-F238E27FC236}">
                <a16:creationId xmlns:a16="http://schemas.microsoft.com/office/drawing/2014/main" id="{59D2B951-0184-2FDD-2DD6-8B9D8E422925}"/>
              </a:ext>
            </a:extLst>
          </p:cNvPr>
          <p:cNvSpPr>
            <a:spLocks noGrp="1"/>
          </p:cNvSpPr>
          <p:nvPr>
            <p:ph type="ftr" sz="quarter" idx="10"/>
          </p:nvPr>
        </p:nvSpPr>
        <p:spPr>
          <a:xfrm>
            <a:off x="3782438" y="6557385"/>
            <a:ext cx="4114800" cy="300615"/>
          </a:xfrm>
          <a:prstGeom prst="rect">
            <a:avLst/>
          </a:prstGeom>
        </p:spPr>
        <p:txBody>
          <a:bodyPr/>
          <a:lstStyle/>
          <a:p>
            <a:r>
              <a:rPr lang="de-DE" dirty="0"/>
              <a:t>K+5-Modell</a:t>
            </a:r>
          </a:p>
        </p:txBody>
      </p:sp>
      <p:sp>
        <p:nvSpPr>
          <p:cNvPr id="4" name="Foliennummernplatzhalter 3">
            <a:extLst>
              <a:ext uri="{FF2B5EF4-FFF2-40B4-BE49-F238E27FC236}">
                <a16:creationId xmlns:a16="http://schemas.microsoft.com/office/drawing/2014/main" id="{DFC6B666-4EF0-6B73-8DFB-BADCF9A3A7C7}"/>
              </a:ext>
            </a:extLst>
          </p:cNvPr>
          <p:cNvSpPr>
            <a:spLocks noGrp="1"/>
          </p:cNvSpPr>
          <p:nvPr>
            <p:ph type="sldNum" sz="quarter" idx="11"/>
          </p:nvPr>
        </p:nvSpPr>
        <p:spPr/>
        <p:txBody>
          <a:bodyPr/>
          <a:lstStyle/>
          <a:p>
            <a:fld id="{1D937574-5286-7C49-842E-2D6CFC549A1F}" type="slidenum">
              <a:rPr lang="de-DE" smtClean="0"/>
              <a:pPr/>
              <a:t>‹Nr.›</a:t>
            </a:fld>
            <a:endParaRPr lang="de-DE" dirty="0"/>
          </a:p>
        </p:txBody>
      </p:sp>
      <p:sp>
        <p:nvSpPr>
          <p:cNvPr id="5" name="Rechteck 4">
            <a:extLst>
              <a:ext uri="{FF2B5EF4-FFF2-40B4-BE49-F238E27FC236}">
                <a16:creationId xmlns:a16="http://schemas.microsoft.com/office/drawing/2014/main" id="{55D66375-C2BB-023A-339E-46B8FCF8BF12}"/>
              </a:ext>
            </a:extLst>
          </p:cNvPr>
          <p:cNvSpPr/>
          <p:nvPr userDrawn="1"/>
        </p:nvSpPr>
        <p:spPr>
          <a:xfrm>
            <a:off x="0" y="-1"/>
            <a:ext cx="12192000" cy="4871103"/>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 name="Dreieck 5">
            <a:extLst>
              <a:ext uri="{FF2B5EF4-FFF2-40B4-BE49-F238E27FC236}">
                <a16:creationId xmlns:a16="http://schemas.microsoft.com/office/drawing/2014/main" id="{D64D1994-1F14-3AF6-C837-B66B407F1284}"/>
              </a:ext>
            </a:extLst>
          </p:cNvPr>
          <p:cNvSpPr/>
          <p:nvPr userDrawn="1"/>
        </p:nvSpPr>
        <p:spPr>
          <a:xfrm>
            <a:off x="8746944" y="4351828"/>
            <a:ext cx="4057035" cy="914382"/>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Grafik 6" descr="Ein Bild, das Text, Screenshot enthält.&#10;&#10;KI-generierte Inhalte können fehlerhaft sein.">
            <a:extLst>
              <a:ext uri="{FF2B5EF4-FFF2-40B4-BE49-F238E27FC236}">
                <a16:creationId xmlns:a16="http://schemas.microsoft.com/office/drawing/2014/main" id="{AA0F2EC0-6136-A0E5-EB5E-DA7D8AB0B413}"/>
              </a:ext>
            </a:extLst>
          </p:cNvPr>
          <p:cNvPicPr/>
          <p:nvPr userDrawn="1"/>
        </p:nvPicPr>
        <p:blipFill>
          <a:blip r:embed="rId2" cstate="hqprint">
            <a:extLst>
              <a:ext uri="{28A0092B-C50C-407E-A947-70E740481C1C}">
                <a14:useLocalDpi xmlns:a14="http://schemas.microsoft.com/office/drawing/2010/main"/>
              </a:ext>
            </a:extLst>
          </a:blip>
          <a:stretch>
            <a:fillRect/>
          </a:stretch>
        </p:blipFill>
        <p:spPr>
          <a:xfrm>
            <a:off x="9703238" y="4196782"/>
            <a:ext cx="2144446" cy="1220767"/>
          </a:xfrm>
          <a:prstGeom prst="rect">
            <a:avLst/>
          </a:prstGeom>
        </p:spPr>
      </p:pic>
      <p:sp>
        <p:nvSpPr>
          <p:cNvPr id="8" name="Textplatzhalter 2">
            <a:extLst>
              <a:ext uri="{FF2B5EF4-FFF2-40B4-BE49-F238E27FC236}">
                <a16:creationId xmlns:a16="http://schemas.microsoft.com/office/drawing/2014/main" id="{95290F40-8322-1033-722B-6CEEA06E6EA3}"/>
              </a:ext>
            </a:extLst>
          </p:cNvPr>
          <p:cNvSpPr>
            <a:spLocks noGrp="1"/>
          </p:cNvSpPr>
          <p:nvPr>
            <p:ph type="body" idx="1"/>
          </p:nvPr>
        </p:nvSpPr>
        <p:spPr>
          <a:xfrm>
            <a:off x="2346179" y="2905607"/>
            <a:ext cx="9501505" cy="507665"/>
          </a:xfrm>
        </p:spPr>
        <p:txBody>
          <a:bodyPr>
            <a:noAutofit/>
          </a:bodyPr>
          <a:lstStyle>
            <a:lvl1pPr marL="0" indent="0" algn="r">
              <a:buFontTx/>
              <a:buNone/>
              <a:defRPr sz="4400">
                <a:solidFill>
                  <a:schemeClr val="bg1"/>
                </a:solidFill>
              </a:defRPr>
            </a:lvl1pPr>
          </a:lstStyle>
          <a:p>
            <a:endParaRPr lang="de-DE" dirty="0"/>
          </a:p>
        </p:txBody>
      </p:sp>
    </p:spTree>
    <p:extLst>
      <p:ext uri="{BB962C8B-B14F-4D97-AF65-F5344CB8AC3E}">
        <p14:creationId xmlns:p14="http://schemas.microsoft.com/office/powerpoint/2010/main" val="16182002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sp>
        <p:nvSpPr>
          <p:cNvPr id="9" name="Textplatzhalter 2">
            <a:extLst>
              <a:ext uri="{FF2B5EF4-FFF2-40B4-BE49-F238E27FC236}">
                <a16:creationId xmlns:a16="http://schemas.microsoft.com/office/drawing/2014/main" id="{FE8AC7E5-2DD6-6175-0A0B-DF10446AFF6A}"/>
              </a:ext>
            </a:extLst>
          </p:cNvPr>
          <p:cNvSpPr>
            <a:spLocks noGrp="1"/>
          </p:cNvSpPr>
          <p:nvPr>
            <p:ph type="body" idx="1" hasCustomPrompt="1"/>
          </p:nvPr>
        </p:nvSpPr>
        <p:spPr>
          <a:xfrm>
            <a:off x="1053829" y="1581355"/>
            <a:ext cx="9086685" cy="571701"/>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13" name="Textplatzhalter 2">
            <a:extLst>
              <a:ext uri="{FF2B5EF4-FFF2-40B4-BE49-F238E27FC236}">
                <a16:creationId xmlns:a16="http://schemas.microsoft.com/office/drawing/2014/main" id="{790EA008-8625-5A64-0AAD-DAF54F0906DC}"/>
              </a:ext>
            </a:extLst>
          </p:cNvPr>
          <p:cNvSpPr>
            <a:spLocks noGrp="1"/>
          </p:cNvSpPr>
          <p:nvPr>
            <p:ph type="body" idx="13" hasCustomPrompt="1"/>
          </p:nvPr>
        </p:nvSpPr>
        <p:spPr>
          <a:xfrm>
            <a:off x="1047915" y="2704540"/>
            <a:ext cx="9086685" cy="3607360"/>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Textplatzhalter 2">
            <a:extLst>
              <a:ext uri="{FF2B5EF4-FFF2-40B4-BE49-F238E27FC236}">
                <a16:creationId xmlns:a16="http://schemas.microsoft.com/office/drawing/2014/main" id="{2D5105F2-9FC8-4EA9-9A59-6D2F2FDDC975}"/>
              </a:ext>
            </a:extLst>
          </p:cNvPr>
          <p:cNvSpPr>
            <a:spLocks noGrp="1"/>
          </p:cNvSpPr>
          <p:nvPr>
            <p:ph type="body" idx="14" hasCustomPrompt="1"/>
          </p:nvPr>
        </p:nvSpPr>
        <p:spPr>
          <a:xfrm>
            <a:off x="1047915" y="1118771"/>
            <a:ext cx="90866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3" name="Rechteck 2">
            <a:extLst>
              <a:ext uri="{FF2B5EF4-FFF2-40B4-BE49-F238E27FC236}">
                <a16:creationId xmlns:a16="http://schemas.microsoft.com/office/drawing/2014/main" id="{714FCAB9-1078-BF8B-C343-63AAB8F75662}"/>
              </a:ext>
            </a:extLst>
          </p:cNvPr>
          <p:cNvSpPr/>
          <p:nvPr userDrawn="1"/>
        </p:nvSpPr>
        <p:spPr>
          <a:xfrm>
            <a:off x="-6485" y="1355387"/>
            <a:ext cx="648000" cy="64800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Textfeld 5">
            <a:extLst>
              <a:ext uri="{FF2B5EF4-FFF2-40B4-BE49-F238E27FC236}">
                <a16:creationId xmlns:a16="http://schemas.microsoft.com/office/drawing/2014/main" id="{E1201B8B-3E84-0D09-483F-9876FDFA0E91}"/>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4</a:t>
            </a:r>
          </a:p>
        </p:txBody>
      </p:sp>
      <p:sp>
        <p:nvSpPr>
          <p:cNvPr id="8" name="Fußzeilenplatzhalter 7">
            <a:extLst>
              <a:ext uri="{FF2B5EF4-FFF2-40B4-BE49-F238E27FC236}">
                <a16:creationId xmlns:a16="http://schemas.microsoft.com/office/drawing/2014/main" id="{D5FDDBCE-B019-2EEA-E6A6-C14C3B56E37B}"/>
              </a:ext>
            </a:extLst>
          </p:cNvPr>
          <p:cNvSpPr>
            <a:spLocks noGrp="1"/>
          </p:cNvSpPr>
          <p:nvPr>
            <p:ph type="ftr" sz="quarter" idx="16"/>
          </p:nvPr>
        </p:nvSpPr>
        <p:spPr>
          <a:xfrm>
            <a:off x="3782438" y="6557385"/>
            <a:ext cx="4114800" cy="300615"/>
          </a:xfrm>
          <a:prstGeom prst="rect">
            <a:avLst/>
          </a:prstGeom>
        </p:spPr>
        <p:txBody>
          <a:bodyPr/>
          <a:lstStyle/>
          <a:p>
            <a:r>
              <a:rPr lang="de-DE" dirty="0"/>
              <a:t>K+5-Modell</a:t>
            </a:r>
          </a:p>
        </p:txBody>
      </p:sp>
      <p:sp>
        <p:nvSpPr>
          <p:cNvPr id="10" name="Foliennummernplatzhalter 9">
            <a:extLst>
              <a:ext uri="{FF2B5EF4-FFF2-40B4-BE49-F238E27FC236}">
                <a16:creationId xmlns:a16="http://schemas.microsoft.com/office/drawing/2014/main" id="{AB49E1C4-FB16-0DEF-EDD5-B8EDB4B6E91D}"/>
              </a:ext>
            </a:extLst>
          </p:cNvPr>
          <p:cNvSpPr>
            <a:spLocks noGrp="1"/>
          </p:cNvSpPr>
          <p:nvPr>
            <p:ph type="sldNum" sz="quarter" idx="17"/>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368347770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114800"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0" name="Bildplatzhalter 9">
            <a:extLst>
              <a:ext uri="{FF2B5EF4-FFF2-40B4-BE49-F238E27FC236}">
                <a16:creationId xmlns:a16="http://schemas.microsoft.com/office/drawing/2014/main" id="{B05A296C-044C-EBD1-4C3E-EE140097FA07}"/>
              </a:ext>
            </a:extLst>
          </p:cNvPr>
          <p:cNvSpPr>
            <a:spLocks noGrp="1"/>
          </p:cNvSpPr>
          <p:nvPr>
            <p:ph type="pic" sz="quarter" idx="15"/>
          </p:nvPr>
        </p:nvSpPr>
        <p:spPr>
          <a:xfrm>
            <a:off x="5397499" y="2709052"/>
            <a:ext cx="6189663" cy="3615548"/>
          </a:xfrm>
        </p:spPr>
        <p:txBody>
          <a:bodyPr/>
          <a:lstStyle/>
          <a:p>
            <a:endParaRPr lang="de-DE"/>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4</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25443738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4</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
        <p:nvSpPr>
          <p:cNvPr id="3" name="Textplatzhalter 2">
            <a:extLst>
              <a:ext uri="{FF2B5EF4-FFF2-40B4-BE49-F238E27FC236}">
                <a16:creationId xmlns:a16="http://schemas.microsoft.com/office/drawing/2014/main" id="{91F27F3A-CC4E-3A79-BD48-840F4A133550}"/>
              </a:ext>
            </a:extLst>
          </p:cNvPr>
          <p:cNvSpPr>
            <a:spLocks noGrp="1"/>
          </p:cNvSpPr>
          <p:nvPr>
            <p:ph type="body" idx="20" hasCustomPrompt="1"/>
          </p:nvPr>
        </p:nvSpPr>
        <p:spPr>
          <a:xfrm>
            <a:off x="6334899"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Tree>
    <p:extLst>
      <p:ext uri="{BB962C8B-B14F-4D97-AF65-F5344CB8AC3E}">
        <p14:creationId xmlns:p14="http://schemas.microsoft.com/office/powerpoint/2010/main" val="229672311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_Benutzerdefiniertes Layout">
    <p:spTree>
      <p:nvGrpSpPr>
        <p:cNvPr id="1" name=""/>
        <p:cNvGrpSpPr/>
        <p:nvPr/>
      </p:nvGrpSpPr>
      <p:grpSpPr>
        <a:xfrm>
          <a:off x="0" y="0"/>
          <a:ext cx="0" cy="0"/>
          <a:chOff x="0" y="0"/>
          <a:chExt cx="0" cy="0"/>
        </a:xfrm>
      </p:grpSpPr>
      <p:sp>
        <p:nvSpPr>
          <p:cNvPr id="3" name="Fußzeilenplatzhalter 2">
            <a:extLst>
              <a:ext uri="{FF2B5EF4-FFF2-40B4-BE49-F238E27FC236}">
                <a16:creationId xmlns:a16="http://schemas.microsoft.com/office/drawing/2014/main" id="{59D2B951-0184-2FDD-2DD6-8B9D8E422925}"/>
              </a:ext>
            </a:extLst>
          </p:cNvPr>
          <p:cNvSpPr>
            <a:spLocks noGrp="1"/>
          </p:cNvSpPr>
          <p:nvPr>
            <p:ph type="ftr" sz="quarter" idx="10"/>
          </p:nvPr>
        </p:nvSpPr>
        <p:spPr>
          <a:xfrm>
            <a:off x="3782438" y="6557385"/>
            <a:ext cx="4114800" cy="300615"/>
          </a:xfrm>
          <a:prstGeom prst="rect">
            <a:avLst/>
          </a:prstGeom>
        </p:spPr>
        <p:txBody>
          <a:bodyPr/>
          <a:lstStyle/>
          <a:p>
            <a:r>
              <a:rPr lang="de-DE" dirty="0"/>
              <a:t>K+5-Modell</a:t>
            </a:r>
          </a:p>
        </p:txBody>
      </p:sp>
      <p:sp>
        <p:nvSpPr>
          <p:cNvPr id="4" name="Foliennummernplatzhalter 3">
            <a:extLst>
              <a:ext uri="{FF2B5EF4-FFF2-40B4-BE49-F238E27FC236}">
                <a16:creationId xmlns:a16="http://schemas.microsoft.com/office/drawing/2014/main" id="{DFC6B666-4EF0-6B73-8DFB-BADCF9A3A7C7}"/>
              </a:ext>
            </a:extLst>
          </p:cNvPr>
          <p:cNvSpPr>
            <a:spLocks noGrp="1"/>
          </p:cNvSpPr>
          <p:nvPr>
            <p:ph type="sldNum" sz="quarter" idx="11"/>
          </p:nvPr>
        </p:nvSpPr>
        <p:spPr/>
        <p:txBody>
          <a:bodyPr/>
          <a:lstStyle/>
          <a:p>
            <a:fld id="{1D937574-5286-7C49-842E-2D6CFC549A1F}" type="slidenum">
              <a:rPr lang="de-DE" smtClean="0"/>
              <a:pPr/>
              <a:t>‹Nr.›</a:t>
            </a:fld>
            <a:endParaRPr lang="de-DE" dirty="0"/>
          </a:p>
        </p:txBody>
      </p:sp>
      <p:sp>
        <p:nvSpPr>
          <p:cNvPr id="5" name="Rechteck 4">
            <a:extLst>
              <a:ext uri="{FF2B5EF4-FFF2-40B4-BE49-F238E27FC236}">
                <a16:creationId xmlns:a16="http://schemas.microsoft.com/office/drawing/2014/main" id="{55D66375-C2BB-023A-339E-46B8FCF8BF12}"/>
              </a:ext>
            </a:extLst>
          </p:cNvPr>
          <p:cNvSpPr/>
          <p:nvPr userDrawn="1"/>
        </p:nvSpPr>
        <p:spPr>
          <a:xfrm>
            <a:off x="0" y="-1"/>
            <a:ext cx="12192000" cy="4871103"/>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 name="Dreieck 5">
            <a:extLst>
              <a:ext uri="{FF2B5EF4-FFF2-40B4-BE49-F238E27FC236}">
                <a16:creationId xmlns:a16="http://schemas.microsoft.com/office/drawing/2014/main" id="{D64D1994-1F14-3AF6-C837-B66B407F1284}"/>
              </a:ext>
            </a:extLst>
          </p:cNvPr>
          <p:cNvSpPr/>
          <p:nvPr userDrawn="1"/>
        </p:nvSpPr>
        <p:spPr>
          <a:xfrm>
            <a:off x="8746944" y="4351828"/>
            <a:ext cx="4057035" cy="914382"/>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Grafik 6" descr="Ein Bild, das Text, Screenshot enthält.&#10;&#10;KI-generierte Inhalte können fehlerhaft sein.">
            <a:extLst>
              <a:ext uri="{FF2B5EF4-FFF2-40B4-BE49-F238E27FC236}">
                <a16:creationId xmlns:a16="http://schemas.microsoft.com/office/drawing/2014/main" id="{AA0F2EC0-6136-A0E5-EB5E-DA7D8AB0B413}"/>
              </a:ext>
            </a:extLst>
          </p:cNvPr>
          <p:cNvPicPr/>
          <p:nvPr userDrawn="1"/>
        </p:nvPicPr>
        <p:blipFill>
          <a:blip r:embed="rId2" cstate="hqprint">
            <a:extLst>
              <a:ext uri="{28A0092B-C50C-407E-A947-70E740481C1C}">
                <a14:useLocalDpi xmlns:a14="http://schemas.microsoft.com/office/drawing/2010/main"/>
              </a:ext>
            </a:extLst>
          </a:blip>
          <a:stretch>
            <a:fillRect/>
          </a:stretch>
        </p:blipFill>
        <p:spPr>
          <a:xfrm>
            <a:off x="9703238" y="4196782"/>
            <a:ext cx="2144446" cy="1220767"/>
          </a:xfrm>
          <a:prstGeom prst="rect">
            <a:avLst/>
          </a:prstGeom>
        </p:spPr>
      </p:pic>
      <p:sp>
        <p:nvSpPr>
          <p:cNvPr id="8" name="Textplatzhalter 2">
            <a:extLst>
              <a:ext uri="{FF2B5EF4-FFF2-40B4-BE49-F238E27FC236}">
                <a16:creationId xmlns:a16="http://schemas.microsoft.com/office/drawing/2014/main" id="{95290F40-8322-1033-722B-6CEEA06E6EA3}"/>
              </a:ext>
            </a:extLst>
          </p:cNvPr>
          <p:cNvSpPr>
            <a:spLocks noGrp="1"/>
          </p:cNvSpPr>
          <p:nvPr>
            <p:ph type="body" idx="1"/>
          </p:nvPr>
        </p:nvSpPr>
        <p:spPr>
          <a:xfrm>
            <a:off x="2346179" y="2905607"/>
            <a:ext cx="9501505" cy="507665"/>
          </a:xfrm>
        </p:spPr>
        <p:txBody>
          <a:bodyPr>
            <a:noAutofit/>
          </a:bodyPr>
          <a:lstStyle>
            <a:lvl1pPr marL="0" indent="0" algn="r">
              <a:buFontTx/>
              <a:buNone/>
              <a:defRPr sz="4400">
                <a:solidFill>
                  <a:schemeClr val="bg1"/>
                </a:solidFill>
              </a:defRPr>
            </a:lvl1pPr>
          </a:lstStyle>
          <a:p>
            <a:endParaRPr lang="de-DE" dirty="0"/>
          </a:p>
        </p:txBody>
      </p:sp>
    </p:spTree>
    <p:extLst>
      <p:ext uri="{BB962C8B-B14F-4D97-AF65-F5344CB8AC3E}">
        <p14:creationId xmlns:p14="http://schemas.microsoft.com/office/powerpoint/2010/main" val="95455005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sp>
        <p:nvSpPr>
          <p:cNvPr id="9" name="Textplatzhalter 2">
            <a:extLst>
              <a:ext uri="{FF2B5EF4-FFF2-40B4-BE49-F238E27FC236}">
                <a16:creationId xmlns:a16="http://schemas.microsoft.com/office/drawing/2014/main" id="{FE8AC7E5-2DD6-6175-0A0B-DF10446AFF6A}"/>
              </a:ext>
            </a:extLst>
          </p:cNvPr>
          <p:cNvSpPr>
            <a:spLocks noGrp="1"/>
          </p:cNvSpPr>
          <p:nvPr>
            <p:ph type="body" idx="1" hasCustomPrompt="1"/>
          </p:nvPr>
        </p:nvSpPr>
        <p:spPr>
          <a:xfrm>
            <a:off x="1053829" y="1581355"/>
            <a:ext cx="9086685" cy="571701"/>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13" name="Textplatzhalter 2">
            <a:extLst>
              <a:ext uri="{FF2B5EF4-FFF2-40B4-BE49-F238E27FC236}">
                <a16:creationId xmlns:a16="http://schemas.microsoft.com/office/drawing/2014/main" id="{790EA008-8625-5A64-0AAD-DAF54F0906DC}"/>
              </a:ext>
            </a:extLst>
          </p:cNvPr>
          <p:cNvSpPr>
            <a:spLocks noGrp="1"/>
          </p:cNvSpPr>
          <p:nvPr>
            <p:ph type="body" idx="13" hasCustomPrompt="1"/>
          </p:nvPr>
        </p:nvSpPr>
        <p:spPr>
          <a:xfrm>
            <a:off x="1047915" y="2704540"/>
            <a:ext cx="9086685" cy="3607360"/>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Textplatzhalter 2">
            <a:extLst>
              <a:ext uri="{FF2B5EF4-FFF2-40B4-BE49-F238E27FC236}">
                <a16:creationId xmlns:a16="http://schemas.microsoft.com/office/drawing/2014/main" id="{2D5105F2-9FC8-4EA9-9A59-6D2F2FDDC975}"/>
              </a:ext>
            </a:extLst>
          </p:cNvPr>
          <p:cNvSpPr>
            <a:spLocks noGrp="1"/>
          </p:cNvSpPr>
          <p:nvPr>
            <p:ph type="body" idx="14" hasCustomPrompt="1"/>
          </p:nvPr>
        </p:nvSpPr>
        <p:spPr>
          <a:xfrm>
            <a:off x="1047915" y="1118771"/>
            <a:ext cx="90866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3" name="Rechteck 2">
            <a:extLst>
              <a:ext uri="{FF2B5EF4-FFF2-40B4-BE49-F238E27FC236}">
                <a16:creationId xmlns:a16="http://schemas.microsoft.com/office/drawing/2014/main" id="{714FCAB9-1078-BF8B-C343-63AAB8F75662}"/>
              </a:ext>
            </a:extLst>
          </p:cNvPr>
          <p:cNvSpPr/>
          <p:nvPr userDrawn="1"/>
        </p:nvSpPr>
        <p:spPr>
          <a:xfrm>
            <a:off x="-6485" y="1355387"/>
            <a:ext cx="648000" cy="648000"/>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Textfeld 5">
            <a:extLst>
              <a:ext uri="{FF2B5EF4-FFF2-40B4-BE49-F238E27FC236}">
                <a16:creationId xmlns:a16="http://schemas.microsoft.com/office/drawing/2014/main" id="{E1201B8B-3E84-0D09-483F-9876FDFA0E91}"/>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5</a:t>
            </a:r>
          </a:p>
        </p:txBody>
      </p:sp>
      <p:sp>
        <p:nvSpPr>
          <p:cNvPr id="8" name="Fußzeilenplatzhalter 7">
            <a:extLst>
              <a:ext uri="{FF2B5EF4-FFF2-40B4-BE49-F238E27FC236}">
                <a16:creationId xmlns:a16="http://schemas.microsoft.com/office/drawing/2014/main" id="{D5FDDBCE-B019-2EEA-E6A6-C14C3B56E37B}"/>
              </a:ext>
            </a:extLst>
          </p:cNvPr>
          <p:cNvSpPr>
            <a:spLocks noGrp="1"/>
          </p:cNvSpPr>
          <p:nvPr>
            <p:ph type="ftr" sz="quarter" idx="16"/>
          </p:nvPr>
        </p:nvSpPr>
        <p:spPr>
          <a:xfrm>
            <a:off x="3782438" y="6557385"/>
            <a:ext cx="4114800" cy="300615"/>
          </a:xfrm>
          <a:prstGeom prst="rect">
            <a:avLst/>
          </a:prstGeom>
        </p:spPr>
        <p:txBody>
          <a:bodyPr/>
          <a:lstStyle/>
          <a:p>
            <a:r>
              <a:rPr lang="de-DE" dirty="0"/>
              <a:t>K+5-Modell</a:t>
            </a:r>
          </a:p>
        </p:txBody>
      </p:sp>
      <p:sp>
        <p:nvSpPr>
          <p:cNvPr id="10" name="Foliennummernplatzhalter 9">
            <a:extLst>
              <a:ext uri="{FF2B5EF4-FFF2-40B4-BE49-F238E27FC236}">
                <a16:creationId xmlns:a16="http://schemas.microsoft.com/office/drawing/2014/main" id="{AB49E1C4-FB16-0DEF-EDD5-B8EDB4B6E91D}"/>
              </a:ext>
            </a:extLst>
          </p:cNvPr>
          <p:cNvSpPr>
            <a:spLocks noGrp="1"/>
          </p:cNvSpPr>
          <p:nvPr>
            <p:ph type="sldNum" sz="quarter" idx="17"/>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5569059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114800"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0" name="Bildplatzhalter 9">
            <a:extLst>
              <a:ext uri="{FF2B5EF4-FFF2-40B4-BE49-F238E27FC236}">
                <a16:creationId xmlns:a16="http://schemas.microsoft.com/office/drawing/2014/main" id="{B05A296C-044C-EBD1-4C3E-EE140097FA07}"/>
              </a:ext>
            </a:extLst>
          </p:cNvPr>
          <p:cNvSpPr>
            <a:spLocks noGrp="1"/>
          </p:cNvSpPr>
          <p:nvPr>
            <p:ph type="pic" sz="quarter" idx="15"/>
          </p:nvPr>
        </p:nvSpPr>
        <p:spPr>
          <a:xfrm>
            <a:off x="5397499" y="2709052"/>
            <a:ext cx="6189663" cy="3615548"/>
          </a:xfrm>
        </p:spPr>
        <p:txBody>
          <a:bodyPr/>
          <a:lstStyle/>
          <a:p>
            <a:endParaRPr lang="de-DE"/>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5</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383752227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5</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
        <p:nvSpPr>
          <p:cNvPr id="3" name="Textplatzhalter 2">
            <a:extLst>
              <a:ext uri="{FF2B5EF4-FFF2-40B4-BE49-F238E27FC236}">
                <a16:creationId xmlns:a16="http://schemas.microsoft.com/office/drawing/2014/main" id="{91F27F3A-CC4E-3A79-BD48-840F4A133550}"/>
              </a:ext>
            </a:extLst>
          </p:cNvPr>
          <p:cNvSpPr>
            <a:spLocks noGrp="1"/>
          </p:cNvSpPr>
          <p:nvPr>
            <p:ph type="body" idx="20" hasCustomPrompt="1"/>
          </p:nvPr>
        </p:nvSpPr>
        <p:spPr>
          <a:xfrm>
            <a:off x="6334899"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Tree>
    <p:extLst>
      <p:ext uri="{BB962C8B-B14F-4D97-AF65-F5344CB8AC3E}">
        <p14:creationId xmlns:p14="http://schemas.microsoft.com/office/powerpoint/2010/main" val="21291151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Benutzerdefiniertes Layout">
    <p:spTree>
      <p:nvGrpSpPr>
        <p:cNvPr id="1" name=""/>
        <p:cNvGrpSpPr/>
        <p:nvPr/>
      </p:nvGrpSpPr>
      <p:grpSpPr>
        <a:xfrm>
          <a:off x="0" y="0"/>
          <a:ext cx="0" cy="0"/>
          <a:chOff x="0" y="0"/>
          <a:chExt cx="0" cy="0"/>
        </a:xfrm>
      </p:grpSpPr>
      <p:sp>
        <p:nvSpPr>
          <p:cNvPr id="3" name="Fußzeilenplatzhalter 2">
            <a:extLst>
              <a:ext uri="{FF2B5EF4-FFF2-40B4-BE49-F238E27FC236}">
                <a16:creationId xmlns:a16="http://schemas.microsoft.com/office/drawing/2014/main" id="{59D2B951-0184-2FDD-2DD6-8B9D8E422925}"/>
              </a:ext>
            </a:extLst>
          </p:cNvPr>
          <p:cNvSpPr>
            <a:spLocks noGrp="1"/>
          </p:cNvSpPr>
          <p:nvPr>
            <p:ph type="ftr" sz="quarter" idx="10"/>
          </p:nvPr>
        </p:nvSpPr>
        <p:spPr>
          <a:xfrm>
            <a:off x="3782438" y="6557385"/>
            <a:ext cx="4114800" cy="300615"/>
          </a:xfrm>
          <a:prstGeom prst="rect">
            <a:avLst/>
          </a:prstGeom>
        </p:spPr>
        <p:txBody>
          <a:bodyPr/>
          <a:lstStyle/>
          <a:p>
            <a:r>
              <a:rPr lang="de-DE" dirty="0"/>
              <a:t>K+5-Modell</a:t>
            </a:r>
          </a:p>
        </p:txBody>
      </p:sp>
      <p:sp>
        <p:nvSpPr>
          <p:cNvPr id="4" name="Foliennummernplatzhalter 3">
            <a:extLst>
              <a:ext uri="{FF2B5EF4-FFF2-40B4-BE49-F238E27FC236}">
                <a16:creationId xmlns:a16="http://schemas.microsoft.com/office/drawing/2014/main" id="{DFC6B666-4EF0-6B73-8DFB-BADCF9A3A7C7}"/>
              </a:ext>
            </a:extLst>
          </p:cNvPr>
          <p:cNvSpPr>
            <a:spLocks noGrp="1"/>
          </p:cNvSpPr>
          <p:nvPr>
            <p:ph type="sldNum" sz="quarter" idx="11"/>
          </p:nvPr>
        </p:nvSpPr>
        <p:spPr/>
        <p:txBody>
          <a:bodyPr/>
          <a:lstStyle/>
          <a:p>
            <a:fld id="{1D937574-5286-7C49-842E-2D6CFC549A1F}" type="slidenum">
              <a:rPr lang="de-DE" smtClean="0"/>
              <a:pPr/>
              <a:t>‹Nr.›</a:t>
            </a:fld>
            <a:endParaRPr lang="de-DE" dirty="0"/>
          </a:p>
        </p:txBody>
      </p:sp>
      <p:sp>
        <p:nvSpPr>
          <p:cNvPr id="5" name="Rechteck 4">
            <a:extLst>
              <a:ext uri="{FF2B5EF4-FFF2-40B4-BE49-F238E27FC236}">
                <a16:creationId xmlns:a16="http://schemas.microsoft.com/office/drawing/2014/main" id="{55D66375-C2BB-023A-339E-46B8FCF8BF12}"/>
              </a:ext>
            </a:extLst>
          </p:cNvPr>
          <p:cNvSpPr/>
          <p:nvPr userDrawn="1"/>
        </p:nvSpPr>
        <p:spPr>
          <a:xfrm>
            <a:off x="0" y="-1"/>
            <a:ext cx="12192000" cy="4871103"/>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 name="Dreieck 5">
            <a:extLst>
              <a:ext uri="{FF2B5EF4-FFF2-40B4-BE49-F238E27FC236}">
                <a16:creationId xmlns:a16="http://schemas.microsoft.com/office/drawing/2014/main" id="{D64D1994-1F14-3AF6-C837-B66B407F1284}"/>
              </a:ext>
            </a:extLst>
          </p:cNvPr>
          <p:cNvSpPr/>
          <p:nvPr userDrawn="1"/>
        </p:nvSpPr>
        <p:spPr>
          <a:xfrm>
            <a:off x="8746944" y="4351828"/>
            <a:ext cx="4057035" cy="914382"/>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Grafik 6" descr="Ein Bild, das Text, Screenshot enthält.&#10;&#10;KI-generierte Inhalte können fehlerhaft sein.">
            <a:extLst>
              <a:ext uri="{FF2B5EF4-FFF2-40B4-BE49-F238E27FC236}">
                <a16:creationId xmlns:a16="http://schemas.microsoft.com/office/drawing/2014/main" id="{AA0F2EC0-6136-A0E5-EB5E-DA7D8AB0B413}"/>
              </a:ext>
            </a:extLst>
          </p:cNvPr>
          <p:cNvPicPr/>
          <p:nvPr userDrawn="1"/>
        </p:nvPicPr>
        <p:blipFill>
          <a:blip r:embed="rId2" cstate="hqprint">
            <a:extLst>
              <a:ext uri="{28A0092B-C50C-407E-A947-70E740481C1C}">
                <a14:useLocalDpi xmlns:a14="http://schemas.microsoft.com/office/drawing/2010/main"/>
              </a:ext>
            </a:extLst>
          </a:blip>
          <a:stretch>
            <a:fillRect/>
          </a:stretch>
        </p:blipFill>
        <p:spPr>
          <a:xfrm>
            <a:off x="9703238" y="4196782"/>
            <a:ext cx="2144446" cy="1220767"/>
          </a:xfrm>
          <a:prstGeom prst="rect">
            <a:avLst/>
          </a:prstGeom>
        </p:spPr>
      </p:pic>
      <p:sp>
        <p:nvSpPr>
          <p:cNvPr id="8" name="Textplatzhalter 2">
            <a:extLst>
              <a:ext uri="{FF2B5EF4-FFF2-40B4-BE49-F238E27FC236}">
                <a16:creationId xmlns:a16="http://schemas.microsoft.com/office/drawing/2014/main" id="{95290F40-8322-1033-722B-6CEEA06E6EA3}"/>
              </a:ext>
            </a:extLst>
          </p:cNvPr>
          <p:cNvSpPr>
            <a:spLocks noGrp="1"/>
          </p:cNvSpPr>
          <p:nvPr>
            <p:ph type="body" idx="1"/>
          </p:nvPr>
        </p:nvSpPr>
        <p:spPr>
          <a:xfrm>
            <a:off x="2346179" y="2905607"/>
            <a:ext cx="9501505" cy="507665"/>
          </a:xfrm>
        </p:spPr>
        <p:txBody>
          <a:bodyPr>
            <a:noAutofit/>
          </a:bodyPr>
          <a:lstStyle>
            <a:lvl1pPr marL="0" indent="0" algn="r">
              <a:buFontTx/>
              <a:buNone/>
              <a:defRPr sz="4400">
                <a:solidFill>
                  <a:schemeClr val="bg1"/>
                </a:solidFill>
              </a:defRPr>
            </a:lvl1pPr>
          </a:lstStyle>
          <a:p>
            <a:endParaRPr lang="de-DE" dirty="0"/>
          </a:p>
        </p:txBody>
      </p:sp>
    </p:spTree>
    <p:extLst>
      <p:ext uri="{BB962C8B-B14F-4D97-AF65-F5344CB8AC3E}">
        <p14:creationId xmlns:p14="http://schemas.microsoft.com/office/powerpoint/2010/main" val="7047222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60E3D77C-3F66-0C23-ECEE-06F21F4CA1BA}"/>
              </a:ext>
            </a:extLst>
          </p:cNvPr>
          <p:cNvSpPr>
            <a:spLocks noGrp="1"/>
          </p:cNvSpPr>
          <p:nvPr>
            <p:ph type="dt" sz="half" idx="10"/>
          </p:nvPr>
        </p:nvSpPr>
        <p:spPr/>
        <p:txBody>
          <a:bodyPr/>
          <a:lstStyle/>
          <a:p>
            <a:fld id="{E05D94B7-545A-D847-9D36-4D60DAB86014}" type="datetime1">
              <a:rPr lang="de-DE" smtClean="0"/>
              <a:t>16.06.25</a:t>
            </a:fld>
            <a:endParaRPr lang="de-DE" dirty="0"/>
          </a:p>
        </p:txBody>
      </p:sp>
      <p:sp>
        <p:nvSpPr>
          <p:cNvPr id="4" name="Fußzeilenplatzhalter 3">
            <a:extLst>
              <a:ext uri="{FF2B5EF4-FFF2-40B4-BE49-F238E27FC236}">
                <a16:creationId xmlns:a16="http://schemas.microsoft.com/office/drawing/2014/main" id="{C020930B-6A12-DDED-A543-3D66A6279DDF}"/>
              </a:ext>
            </a:extLst>
          </p:cNvPr>
          <p:cNvSpPr>
            <a:spLocks noGrp="1"/>
          </p:cNvSpPr>
          <p:nvPr>
            <p:ph type="ftr" sz="quarter" idx="11"/>
          </p:nvPr>
        </p:nvSpPr>
        <p:spPr/>
        <p:txBody>
          <a:bodyPr/>
          <a:lstStyle/>
          <a:p>
            <a:endParaRPr lang="de-DE" dirty="0"/>
          </a:p>
        </p:txBody>
      </p:sp>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641515" y="1039140"/>
            <a:ext cx="10843608" cy="823912"/>
          </a:xfrm>
          <a:prstGeom prst="rect">
            <a:avLst/>
          </a:prstGeom>
        </p:spPr>
        <p:txBody>
          <a:bodyPr anchor="b">
            <a:normAutofit/>
          </a:bodyPr>
          <a:lstStyle>
            <a:lvl1pPr marL="0" indent="0">
              <a:buNone/>
              <a:defRPr sz="28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713363" y="1876022"/>
            <a:ext cx="5168628" cy="504422"/>
          </a:xfrm>
          <a:prstGeom prst="rect">
            <a:avLst/>
          </a:prstGeom>
        </p:spPr>
        <p:txBody>
          <a:bodyPr anchor="b">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8" name="Textplatzhalter 2">
            <a:extLst>
              <a:ext uri="{FF2B5EF4-FFF2-40B4-BE49-F238E27FC236}">
                <a16:creationId xmlns:a16="http://schemas.microsoft.com/office/drawing/2014/main" id="{E8744C08-E59A-CEBD-D1FD-1ED3D86FC698}"/>
              </a:ext>
            </a:extLst>
          </p:cNvPr>
          <p:cNvSpPr>
            <a:spLocks noGrp="1"/>
          </p:cNvSpPr>
          <p:nvPr>
            <p:ph type="body" idx="14" hasCustomPrompt="1"/>
          </p:nvPr>
        </p:nvSpPr>
        <p:spPr>
          <a:xfrm>
            <a:off x="6316495" y="1876022"/>
            <a:ext cx="5168628" cy="504422"/>
          </a:xfrm>
          <a:prstGeom prst="rect">
            <a:avLst/>
          </a:prstGeom>
        </p:spPr>
        <p:txBody>
          <a:bodyPr anchor="b">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0" name="Bildplatzhalter 9">
            <a:extLst>
              <a:ext uri="{FF2B5EF4-FFF2-40B4-BE49-F238E27FC236}">
                <a16:creationId xmlns:a16="http://schemas.microsoft.com/office/drawing/2014/main" id="{B05A296C-044C-EBD1-4C3E-EE140097FA07}"/>
              </a:ext>
            </a:extLst>
          </p:cNvPr>
          <p:cNvSpPr>
            <a:spLocks noGrp="1"/>
          </p:cNvSpPr>
          <p:nvPr>
            <p:ph type="pic" sz="quarter" idx="15"/>
          </p:nvPr>
        </p:nvSpPr>
        <p:spPr>
          <a:xfrm>
            <a:off x="6316663" y="2804570"/>
            <a:ext cx="5168900" cy="3008312"/>
          </a:xfrm>
        </p:spPr>
        <p:txBody>
          <a:bodyPr/>
          <a:lstStyle/>
          <a:p>
            <a:endParaRPr lang="de-DE"/>
          </a:p>
        </p:txBody>
      </p:sp>
      <p:sp>
        <p:nvSpPr>
          <p:cNvPr id="11" name="Foliennummernplatzhalter 5">
            <a:extLst>
              <a:ext uri="{FF2B5EF4-FFF2-40B4-BE49-F238E27FC236}">
                <a16:creationId xmlns:a16="http://schemas.microsoft.com/office/drawing/2014/main" id="{A040866F-DC02-5291-67E0-6EABA741F374}"/>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79157545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sp>
        <p:nvSpPr>
          <p:cNvPr id="9" name="Textplatzhalter 2">
            <a:extLst>
              <a:ext uri="{FF2B5EF4-FFF2-40B4-BE49-F238E27FC236}">
                <a16:creationId xmlns:a16="http://schemas.microsoft.com/office/drawing/2014/main" id="{FE8AC7E5-2DD6-6175-0A0B-DF10446AFF6A}"/>
              </a:ext>
            </a:extLst>
          </p:cNvPr>
          <p:cNvSpPr>
            <a:spLocks noGrp="1"/>
          </p:cNvSpPr>
          <p:nvPr>
            <p:ph type="body" idx="1" hasCustomPrompt="1"/>
          </p:nvPr>
        </p:nvSpPr>
        <p:spPr>
          <a:xfrm>
            <a:off x="1053829" y="1581355"/>
            <a:ext cx="9086685" cy="571701"/>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13" name="Textplatzhalter 2">
            <a:extLst>
              <a:ext uri="{FF2B5EF4-FFF2-40B4-BE49-F238E27FC236}">
                <a16:creationId xmlns:a16="http://schemas.microsoft.com/office/drawing/2014/main" id="{790EA008-8625-5A64-0AAD-DAF54F0906DC}"/>
              </a:ext>
            </a:extLst>
          </p:cNvPr>
          <p:cNvSpPr>
            <a:spLocks noGrp="1"/>
          </p:cNvSpPr>
          <p:nvPr>
            <p:ph type="body" idx="13" hasCustomPrompt="1"/>
          </p:nvPr>
        </p:nvSpPr>
        <p:spPr>
          <a:xfrm>
            <a:off x="1047915" y="2704540"/>
            <a:ext cx="9086685" cy="3607360"/>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Textplatzhalter 2">
            <a:extLst>
              <a:ext uri="{FF2B5EF4-FFF2-40B4-BE49-F238E27FC236}">
                <a16:creationId xmlns:a16="http://schemas.microsoft.com/office/drawing/2014/main" id="{2D5105F2-9FC8-4EA9-9A59-6D2F2FDDC975}"/>
              </a:ext>
            </a:extLst>
          </p:cNvPr>
          <p:cNvSpPr>
            <a:spLocks noGrp="1"/>
          </p:cNvSpPr>
          <p:nvPr>
            <p:ph type="body" idx="14" hasCustomPrompt="1"/>
          </p:nvPr>
        </p:nvSpPr>
        <p:spPr>
          <a:xfrm>
            <a:off x="1047915" y="1118771"/>
            <a:ext cx="90866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3" name="Rechteck 2">
            <a:extLst>
              <a:ext uri="{FF2B5EF4-FFF2-40B4-BE49-F238E27FC236}">
                <a16:creationId xmlns:a16="http://schemas.microsoft.com/office/drawing/2014/main" id="{714FCAB9-1078-BF8B-C343-63AAB8F75662}"/>
              </a:ext>
            </a:extLst>
          </p:cNvPr>
          <p:cNvSpPr/>
          <p:nvPr userDrawn="1"/>
        </p:nvSpPr>
        <p:spPr>
          <a:xfrm>
            <a:off x="-6485" y="1355387"/>
            <a:ext cx="648000" cy="648000"/>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Textfeld 5">
            <a:extLst>
              <a:ext uri="{FF2B5EF4-FFF2-40B4-BE49-F238E27FC236}">
                <a16:creationId xmlns:a16="http://schemas.microsoft.com/office/drawing/2014/main" id="{E1201B8B-3E84-0D09-483F-9876FDFA0E91}"/>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K</a:t>
            </a:r>
          </a:p>
        </p:txBody>
      </p:sp>
      <p:sp>
        <p:nvSpPr>
          <p:cNvPr id="8" name="Fußzeilenplatzhalter 7">
            <a:extLst>
              <a:ext uri="{FF2B5EF4-FFF2-40B4-BE49-F238E27FC236}">
                <a16:creationId xmlns:a16="http://schemas.microsoft.com/office/drawing/2014/main" id="{D5FDDBCE-B019-2EEA-E6A6-C14C3B56E37B}"/>
              </a:ext>
            </a:extLst>
          </p:cNvPr>
          <p:cNvSpPr>
            <a:spLocks noGrp="1"/>
          </p:cNvSpPr>
          <p:nvPr>
            <p:ph type="ftr" sz="quarter" idx="16"/>
          </p:nvPr>
        </p:nvSpPr>
        <p:spPr>
          <a:xfrm>
            <a:off x="3782438" y="6557385"/>
            <a:ext cx="4114800" cy="300615"/>
          </a:xfrm>
          <a:prstGeom prst="rect">
            <a:avLst/>
          </a:prstGeom>
        </p:spPr>
        <p:txBody>
          <a:bodyPr/>
          <a:lstStyle/>
          <a:p>
            <a:r>
              <a:rPr lang="de-DE" dirty="0"/>
              <a:t>K+5-Modell</a:t>
            </a:r>
          </a:p>
        </p:txBody>
      </p:sp>
      <p:sp>
        <p:nvSpPr>
          <p:cNvPr id="10" name="Foliennummernplatzhalter 9">
            <a:extLst>
              <a:ext uri="{FF2B5EF4-FFF2-40B4-BE49-F238E27FC236}">
                <a16:creationId xmlns:a16="http://schemas.microsoft.com/office/drawing/2014/main" id="{AB49E1C4-FB16-0DEF-EDD5-B8EDB4B6E91D}"/>
              </a:ext>
            </a:extLst>
          </p:cNvPr>
          <p:cNvSpPr>
            <a:spLocks noGrp="1"/>
          </p:cNvSpPr>
          <p:nvPr>
            <p:ph type="sldNum" sz="quarter" idx="17"/>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47412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114800"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0" name="Bildplatzhalter 9">
            <a:extLst>
              <a:ext uri="{FF2B5EF4-FFF2-40B4-BE49-F238E27FC236}">
                <a16:creationId xmlns:a16="http://schemas.microsoft.com/office/drawing/2014/main" id="{B05A296C-044C-EBD1-4C3E-EE140097FA07}"/>
              </a:ext>
            </a:extLst>
          </p:cNvPr>
          <p:cNvSpPr>
            <a:spLocks noGrp="1"/>
          </p:cNvSpPr>
          <p:nvPr>
            <p:ph type="pic" sz="quarter" idx="15"/>
          </p:nvPr>
        </p:nvSpPr>
        <p:spPr>
          <a:xfrm>
            <a:off x="5397499" y="2709052"/>
            <a:ext cx="6189663" cy="3615548"/>
          </a:xfrm>
        </p:spPr>
        <p:txBody>
          <a:bodyPr/>
          <a:lstStyle/>
          <a:p>
            <a:endParaRPr lang="de-DE"/>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K</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305052362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K</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
        <p:nvSpPr>
          <p:cNvPr id="3" name="Textplatzhalter 2">
            <a:extLst>
              <a:ext uri="{FF2B5EF4-FFF2-40B4-BE49-F238E27FC236}">
                <a16:creationId xmlns:a16="http://schemas.microsoft.com/office/drawing/2014/main" id="{91F27F3A-CC4E-3A79-BD48-840F4A133550}"/>
              </a:ext>
            </a:extLst>
          </p:cNvPr>
          <p:cNvSpPr>
            <a:spLocks noGrp="1"/>
          </p:cNvSpPr>
          <p:nvPr>
            <p:ph type="body" idx="20" hasCustomPrompt="1"/>
          </p:nvPr>
        </p:nvSpPr>
        <p:spPr>
          <a:xfrm>
            <a:off x="6334899"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Tree>
    <p:extLst>
      <p:ext uri="{BB962C8B-B14F-4D97-AF65-F5344CB8AC3E}">
        <p14:creationId xmlns:p14="http://schemas.microsoft.com/office/powerpoint/2010/main" val="341302970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_Benutzerdefiniertes Layout">
    <p:spTree>
      <p:nvGrpSpPr>
        <p:cNvPr id="1" name=""/>
        <p:cNvGrpSpPr/>
        <p:nvPr/>
      </p:nvGrpSpPr>
      <p:grpSpPr>
        <a:xfrm>
          <a:off x="0" y="0"/>
          <a:ext cx="0" cy="0"/>
          <a:chOff x="0" y="0"/>
          <a:chExt cx="0" cy="0"/>
        </a:xfrm>
      </p:grpSpPr>
      <p:sp>
        <p:nvSpPr>
          <p:cNvPr id="3" name="Fußzeilenplatzhalter 2">
            <a:extLst>
              <a:ext uri="{FF2B5EF4-FFF2-40B4-BE49-F238E27FC236}">
                <a16:creationId xmlns:a16="http://schemas.microsoft.com/office/drawing/2014/main" id="{59D2B951-0184-2FDD-2DD6-8B9D8E422925}"/>
              </a:ext>
            </a:extLst>
          </p:cNvPr>
          <p:cNvSpPr>
            <a:spLocks noGrp="1"/>
          </p:cNvSpPr>
          <p:nvPr>
            <p:ph type="ftr" sz="quarter" idx="10"/>
          </p:nvPr>
        </p:nvSpPr>
        <p:spPr>
          <a:xfrm>
            <a:off x="3782438" y="6557385"/>
            <a:ext cx="4114800" cy="300615"/>
          </a:xfrm>
          <a:prstGeom prst="rect">
            <a:avLst/>
          </a:prstGeom>
        </p:spPr>
        <p:txBody>
          <a:bodyPr/>
          <a:lstStyle/>
          <a:p>
            <a:r>
              <a:rPr lang="de-DE" dirty="0"/>
              <a:t>K+5-Modell</a:t>
            </a:r>
          </a:p>
        </p:txBody>
      </p:sp>
      <p:sp>
        <p:nvSpPr>
          <p:cNvPr id="4" name="Foliennummernplatzhalter 3">
            <a:extLst>
              <a:ext uri="{FF2B5EF4-FFF2-40B4-BE49-F238E27FC236}">
                <a16:creationId xmlns:a16="http://schemas.microsoft.com/office/drawing/2014/main" id="{DFC6B666-4EF0-6B73-8DFB-BADCF9A3A7C7}"/>
              </a:ext>
            </a:extLst>
          </p:cNvPr>
          <p:cNvSpPr>
            <a:spLocks noGrp="1"/>
          </p:cNvSpPr>
          <p:nvPr>
            <p:ph type="sldNum" sz="quarter" idx="11"/>
          </p:nvPr>
        </p:nvSpPr>
        <p:spPr/>
        <p:txBody>
          <a:bodyPr/>
          <a:lstStyle/>
          <a:p>
            <a:fld id="{1D937574-5286-7C49-842E-2D6CFC549A1F}" type="slidenum">
              <a:rPr lang="de-DE" smtClean="0"/>
              <a:pPr/>
              <a:t>‹Nr.›</a:t>
            </a:fld>
            <a:endParaRPr lang="de-DE" dirty="0"/>
          </a:p>
        </p:txBody>
      </p:sp>
      <p:sp>
        <p:nvSpPr>
          <p:cNvPr id="5" name="Rechteck 4">
            <a:extLst>
              <a:ext uri="{FF2B5EF4-FFF2-40B4-BE49-F238E27FC236}">
                <a16:creationId xmlns:a16="http://schemas.microsoft.com/office/drawing/2014/main" id="{55D66375-C2BB-023A-339E-46B8FCF8BF12}"/>
              </a:ext>
            </a:extLst>
          </p:cNvPr>
          <p:cNvSpPr/>
          <p:nvPr userDrawn="1"/>
        </p:nvSpPr>
        <p:spPr>
          <a:xfrm>
            <a:off x="0" y="-1"/>
            <a:ext cx="12192000" cy="4871103"/>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 name="Dreieck 5">
            <a:extLst>
              <a:ext uri="{FF2B5EF4-FFF2-40B4-BE49-F238E27FC236}">
                <a16:creationId xmlns:a16="http://schemas.microsoft.com/office/drawing/2014/main" id="{D64D1994-1F14-3AF6-C837-B66B407F1284}"/>
              </a:ext>
            </a:extLst>
          </p:cNvPr>
          <p:cNvSpPr/>
          <p:nvPr userDrawn="1"/>
        </p:nvSpPr>
        <p:spPr>
          <a:xfrm>
            <a:off x="8746944" y="4351828"/>
            <a:ext cx="4057035" cy="914382"/>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Grafik 6" descr="Ein Bild, das Text, Screenshot enthält.&#10;&#10;KI-generierte Inhalte können fehlerhaft sein.">
            <a:extLst>
              <a:ext uri="{FF2B5EF4-FFF2-40B4-BE49-F238E27FC236}">
                <a16:creationId xmlns:a16="http://schemas.microsoft.com/office/drawing/2014/main" id="{AA0F2EC0-6136-A0E5-EB5E-DA7D8AB0B413}"/>
              </a:ext>
            </a:extLst>
          </p:cNvPr>
          <p:cNvPicPr/>
          <p:nvPr userDrawn="1"/>
        </p:nvPicPr>
        <p:blipFill>
          <a:blip r:embed="rId2" cstate="hqprint">
            <a:extLst>
              <a:ext uri="{28A0092B-C50C-407E-A947-70E740481C1C}">
                <a14:useLocalDpi xmlns:a14="http://schemas.microsoft.com/office/drawing/2010/main"/>
              </a:ext>
            </a:extLst>
          </a:blip>
          <a:stretch>
            <a:fillRect/>
          </a:stretch>
        </p:blipFill>
        <p:spPr>
          <a:xfrm>
            <a:off x="9703238" y="4196782"/>
            <a:ext cx="2144446" cy="1220767"/>
          </a:xfrm>
          <a:prstGeom prst="rect">
            <a:avLst/>
          </a:prstGeom>
        </p:spPr>
      </p:pic>
      <p:sp>
        <p:nvSpPr>
          <p:cNvPr id="8" name="Textplatzhalter 2">
            <a:extLst>
              <a:ext uri="{FF2B5EF4-FFF2-40B4-BE49-F238E27FC236}">
                <a16:creationId xmlns:a16="http://schemas.microsoft.com/office/drawing/2014/main" id="{95290F40-8322-1033-722B-6CEEA06E6EA3}"/>
              </a:ext>
            </a:extLst>
          </p:cNvPr>
          <p:cNvSpPr>
            <a:spLocks noGrp="1"/>
          </p:cNvSpPr>
          <p:nvPr>
            <p:ph type="body" idx="1"/>
          </p:nvPr>
        </p:nvSpPr>
        <p:spPr>
          <a:xfrm>
            <a:off x="2346179" y="2905607"/>
            <a:ext cx="9501505" cy="507665"/>
          </a:xfrm>
        </p:spPr>
        <p:txBody>
          <a:bodyPr>
            <a:noAutofit/>
          </a:bodyPr>
          <a:lstStyle>
            <a:lvl1pPr marL="0" indent="0" algn="r">
              <a:buFontTx/>
              <a:buNone/>
              <a:defRPr sz="4400">
                <a:solidFill>
                  <a:schemeClr val="bg1"/>
                </a:solidFill>
              </a:defRPr>
            </a:lvl1pPr>
          </a:lstStyle>
          <a:p>
            <a:endParaRPr lang="de-DE" dirty="0"/>
          </a:p>
        </p:txBody>
      </p:sp>
    </p:spTree>
    <p:extLst>
      <p:ext uri="{BB962C8B-B14F-4D97-AF65-F5344CB8AC3E}">
        <p14:creationId xmlns:p14="http://schemas.microsoft.com/office/powerpoint/2010/main" val="223826015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A2BCB1AD-D47B-A704-7065-094BFFB14B0F}"/>
              </a:ext>
            </a:extLst>
          </p:cNvPr>
          <p:cNvPicPr>
            <a:picLocks noChangeAspect="1"/>
          </p:cNvPicPr>
          <p:nvPr userDrawn="1"/>
        </p:nvPicPr>
        <p:blipFill>
          <a:blip r:embed="rId2"/>
          <a:stretch>
            <a:fillRect/>
          </a:stretch>
        </p:blipFill>
        <p:spPr>
          <a:xfrm>
            <a:off x="0" y="-13447"/>
            <a:ext cx="12203530" cy="6864485"/>
          </a:xfrm>
          <a:prstGeom prst="rect">
            <a:avLst/>
          </a:prstGeom>
        </p:spPr>
      </p:pic>
    </p:spTree>
    <p:extLst>
      <p:ext uri="{BB962C8B-B14F-4D97-AF65-F5344CB8AC3E}">
        <p14:creationId xmlns:p14="http://schemas.microsoft.com/office/powerpoint/2010/main" val="255292268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7663C0E9-D35F-158F-FAC3-783CFB3D4D4D}"/>
              </a:ext>
            </a:extLst>
          </p:cNvPr>
          <p:cNvSpPr/>
          <p:nvPr userDrawn="1"/>
        </p:nvSpPr>
        <p:spPr>
          <a:xfrm>
            <a:off x="0" y="1"/>
            <a:ext cx="12192000" cy="492760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 name="Dreieck 3">
            <a:extLst>
              <a:ext uri="{FF2B5EF4-FFF2-40B4-BE49-F238E27FC236}">
                <a16:creationId xmlns:a16="http://schemas.microsoft.com/office/drawing/2014/main" id="{08A09320-B9A7-1E1E-02EB-5A8176C18F20}"/>
              </a:ext>
            </a:extLst>
          </p:cNvPr>
          <p:cNvSpPr/>
          <p:nvPr userDrawn="1"/>
        </p:nvSpPr>
        <p:spPr>
          <a:xfrm>
            <a:off x="152399" y="2989994"/>
            <a:ext cx="11887201" cy="3200400"/>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5" name="Grafik 4" descr="Ein Bild, das Text, Screenshot enthält.&#10;&#10;KI-generierte Inhalte können fehlerhaft sein.">
            <a:extLst>
              <a:ext uri="{FF2B5EF4-FFF2-40B4-BE49-F238E27FC236}">
                <a16:creationId xmlns:a16="http://schemas.microsoft.com/office/drawing/2014/main" id="{E8937473-2189-942D-1106-8003382EE789}"/>
              </a:ext>
            </a:extLst>
          </p:cNvPr>
          <p:cNvPicPr/>
          <p:nvPr userDrawn="1"/>
        </p:nvPicPr>
        <p:blipFill>
          <a:blip r:embed="rId2"/>
          <a:stretch>
            <a:fillRect/>
          </a:stretch>
        </p:blipFill>
        <p:spPr>
          <a:xfrm>
            <a:off x="2690636" y="2362203"/>
            <a:ext cx="6810726" cy="4554726"/>
          </a:xfrm>
          <a:prstGeom prst="rect">
            <a:avLst/>
          </a:prstGeom>
        </p:spPr>
      </p:pic>
      <p:sp>
        <p:nvSpPr>
          <p:cNvPr id="6" name="Textfeld 5">
            <a:extLst>
              <a:ext uri="{FF2B5EF4-FFF2-40B4-BE49-F238E27FC236}">
                <a16:creationId xmlns:a16="http://schemas.microsoft.com/office/drawing/2014/main" id="{1467FFCF-7E60-5AB5-1597-8DDD938401B2}"/>
              </a:ext>
            </a:extLst>
          </p:cNvPr>
          <p:cNvSpPr txBox="1"/>
          <p:nvPr userDrawn="1"/>
        </p:nvSpPr>
        <p:spPr>
          <a:xfrm>
            <a:off x="2386717" y="164845"/>
            <a:ext cx="7723364" cy="3416320"/>
          </a:xfrm>
          <a:prstGeom prst="rect">
            <a:avLst/>
          </a:prstGeom>
          <a:noFill/>
        </p:spPr>
        <p:txBody>
          <a:bodyPr wrap="square" rtlCol="0">
            <a:spAutoFit/>
          </a:bodyPr>
          <a:lstStyle/>
          <a:p>
            <a:pPr algn="ctr"/>
            <a:r>
              <a:rPr lang="de-DE" sz="7200" b="1" dirty="0">
                <a:solidFill>
                  <a:srgbClr val="FFFFFF"/>
                </a:solidFill>
                <a:effectLst/>
                <a:latin typeface="MuseoSans"/>
              </a:rPr>
              <a:t>1</a:t>
            </a:r>
          </a:p>
          <a:p>
            <a:pPr algn="ctr"/>
            <a:r>
              <a:rPr lang="de-DE" sz="7200" b="1" dirty="0">
                <a:solidFill>
                  <a:srgbClr val="FFFFFF"/>
                </a:solidFill>
                <a:effectLst/>
                <a:latin typeface="MuseoSans"/>
              </a:rPr>
              <a:t>Veranschaulichung</a:t>
            </a:r>
            <a:endParaRPr lang="de-DE" sz="7200" b="1" dirty="0">
              <a:solidFill>
                <a:srgbClr val="FFFFFF"/>
              </a:solidFill>
              <a:latin typeface="MuseoSans"/>
            </a:endParaRPr>
          </a:p>
          <a:p>
            <a:r>
              <a:rPr lang="de-DE" sz="7200" b="1" dirty="0">
                <a:solidFill>
                  <a:srgbClr val="FFFFFF"/>
                </a:solidFill>
                <a:effectLst/>
                <a:latin typeface="Calibri" panose="020F0502020204030204" pitchFamily="34" charset="0"/>
                <a:cs typeface="Calibri" panose="020F0502020204030204" pitchFamily="34" charset="0"/>
              </a:rPr>
              <a:t> </a:t>
            </a:r>
            <a:endParaRPr lang="de-DE" sz="72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88242920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Benutzerdefiniertes Layout">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209731D4-3BDE-0C41-52BB-E4D8DAF1A245}"/>
              </a:ext>
            </a:extLst>
          </p:cNvPr>
          <p:cNvSpPr/>
          <p:nvPr userDrawn="1"/>
        </p:nvSpPr>
        <p:spPr>
          <a:xfrm>
            <a:off x="0" y="1"/>
            <a:ext cx="12192000" cy="49276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 name="Dreieck 3">
            <a:extLst>
              <a:ext uri="{FF2B5EF4-FFF2-40B4-BE49-F238E27FC236}">
                <a16:creationId xmlns:a16="http://schemas.microsoft.com/office/drawing/2014/main" id="{7ED45452-5AC2-8689-37CF-B99397606557}"/>
              </a:ext>
            </a:extLst>
          </p:cNvPr>
          <p:cNvSpPr/>
          <p:nvPr userDrawn="1"/>
        </p:nvSpPr>
        <p:spPr>
          <a:xfrm>
            <a:off x="152399" y="2989994"/>
            <a:ext cx="11887201" cy="3200400"/>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5" name="Grafik 4" descr="Ein Bild, das Text, Screenshot enthält.&#10;&#10;KI-generierte Inhalte können fehlerhaft sein.">
            <a:extLst>
              <a:ext uri="{FF2B5EF4-FFF2-40B4-BE49-F238E27FC236}">
                <a16:creationId xmlns:a16="http://schemas.microsoft.com/office/drawing/2014/main" id="{05D790D2-8235-81B1-3264-984DA68BC4AB}"/>
              </a:ext>
            </a:extLst>
          </p:cNvPr>
          <p:cNvPicPr/>
          <p:nvPr userDrawn="1"/>
        </p:nvPicPr>
        <p:blipFill>
          <a:blip r:embed="rId2"/>
          <a:stretch>
            <a:fillRect/>
          </a:stretch>
        </p:blipFill>
        <p:spPr>
          <a:xfrm>
            <a:off x="2690636" y="2362203"/>
            <a:ext cx="6810726" cy="4554726"/>
          </a:xfrm>
          <a:prstGeom prst="rect">
            <a:avLst/>
          </a:prstGeom>
        </p:spPr>
      </p:pic>
      <p:sp>
        <p:nvSpPr>
          <p:cNvPr id="6" name="Textfeld 5">
            <a:extLst>
              <a:ext uri="{FF2B5EF4-FFF2-40B4-BE49-F238E27FC236}">
                <a16:creationId xmlns:a16="http://schemas.microsoft.com/office/drawing/2014/main" id="{008A9016-1FB8-715C-DB5E-19151BFDF7A3}"/>
              </a:ext>
            </a:extLst>
          </p:cNvPr>
          <p:cNvSpPr txBox="1"/>
          <p:nvPr userDrawn="1"/>
        </p:nvSpPr>
        <p:spPr>
          <a:xfrm>
            <a:off x="2386717" y="164845"/>
            <a:ext cx="7723364" cy="3416320"/>
          </a:xfrm>
          <a:prstGeom prst="rect">
            <a:avLst/>
          </a:prstGeom>
          <a:noFill/>
        </p:spPr>
        <p:txBody>
          <a:bodyPr wrap="square" rtlCol="0">
            <a:spAutoFit/>
          </a:bodyPr>
          <a:lstStyle/>
          <a:p>
            <a:pPr algn="ctr"/>
            <a:r>
              <a:rPr lang="de-DE" sz="7200" b="1" dirty="0">
                <a:solidFill>
                  <a:srgbClr val="FFFFFF"/>
                </a:solidFill>
                <a:effectLst/>
                <a:latin typeface="MuseoSans"/>
              </a:rPr>
              <a:t>2</a:t>
            </a:r>
          </a:p>
          <a:p>
            <a:pPr algn="ctr"/>
            <a:r>
              <a:rPr lang="de-DE" sz="7200" b="1" dirty="0">
                <a:solidFill>
                  <a:srgbClr val="FFFFFF"/>
                </a:solidFill>
                <a:effectLst/>
                <a:latin typeface="MuseoSans"/>
              </a:rPr>
              <a:t>Lebensweltbezug</a:t>
            </a:r>
            <a:endParaRPr lang="de-DE" sz="7200" b="1" dirty="0">
              <a:solidFill>
                <a:srgbClr val="FFFFFF"/>
              </a:solidFill>
              <a:latin typeface="MuseoSans"/>
            </a:endParaRPr>
          </a:p>
          <a:p>
            <a:r>
              <a:rPr lang="de-DE" sz="7200" b="1" dirty="0">
                <a:solidFill>
                  <a:srgbClr val="FFFFFF"/>
                </a:solidFill>
                <a:effectLst/>
                <a:latin typeface="Calibri" panose="020F0502020204030204" pitchFamily="34" charset="0"/>
                <a:cs typeface="Calibri" panose="020F0502020204030204" pitchFamily="34" charset="0"/>
              </a:rPr>
              <a:t> </a:t>
            </a:r>
            <a:endParaRPr lang="de-DE" sz="72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73836202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58B13ED6-A7A3-A639-C61A-ECFCB9D6656F}"/>
              </a:ext>
            </a:extLst>
          </p:cNvPr>
          <p:cNvSpPr/>
          <p:nvPr userDrawn="1"/>
        </p:nvSpPr>
        <p:spPr>
          <a:xfrm>
            <a:off x="0" y="1"/>
            <a:ext cx="12192000" cy="49276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 name="Dreieck 3">
            <a:extLst>
              <a:ext uri="{FF2B5EF4-FFF2-40B4-BE49-F238E27FC236}">
                <a16:creationId xmlns:a16="http://schemas.microsoft.com/office/drawing/2014/main" id="{C3CA6058-36A9-5476-6109-FF5A35755A6F}"/>
              </a:ext>
            </a:extLst>
          </p:cNvPr>
          <p:cNvSpPr/>
          <p:nvPr userDrawn="1"/>
        </p:nvSpPr>
        <p:spPr>
          <a:xfrm>
            <a:off x="152399" y="2989994"/>
            <a:ext cx="11887201" cy="3200400"/>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5" name="Grafik 4" descr="Ein Bild, das Text, Screenshot enthält.&#10;&#10;KI-generierte Inhalte können fehlerhaft sein.">
            <a:extLst>
              <a:ext uri="{FF2B5EF4-FFF2-40B4-BE49-F238E27FC236}">
                <a16:creationId xmlns:a16="http://schemas.microsoft.com/office/drawing/2014/main" id="{A518476F-4E93-8DBF-FC06-1D8F905EAF4E}"/>
              </a:ext>
            </a:extLst>
          </p:cNvPr>
          <p:cNvPicPr/>
          <p:nvPr userDrawn="1"/>
        </p:nvPicPr>
        <p:blipFill>
          <a:blip r:embed="rId2"/>
          <a:stretch>
            <a:fillRect/>
          </a:stretch>
        </p:blipFill>
        <p:spPr>
          <a:xfrm>
            <a:off x="2690636" y="2362203"/>
            <a:ext cx="6810726" cy="4554726"/>
          </a:xfrm>
          <a:prstGeom prst="rect">
            <a:avLst/>
          </a:prstGeom>
        </p:spPr>
      </p:pic>
      <p:sp>
        <p:nvSpPr>
          <p:cNvPr id="6" name="Textfeld 5">
            <a:extLst>
              <a:ext uri="{FF2B5EF4-FFF2-40B4-BE49-F238E27FC236}">
                <a16:creationId xmlns:a16="http://schemas.microsoft.com/office/drawing/2014/main" id="{F62EA1E5-4506-C605-CD31-0529406AED00}"/>
              </a:ext>
            </a:extLst>
          </p:cNvPr>
          <p:cNvSpPr txBox="1"/>
          <p:nvPr userDrawn="1"/>
        </p:nvSpPr>
        <p:spPr>
          <a:xfrm>
            <a:off x="2386717" y="164845"/>
            <a:ext cx="7723364" cy="3416320"/>
          </a:xfrm>
          <a:prstGeom prst="rect">
            <a:avLst/>
          </a:prstGeom>
          <a:noFill/>
        </p:spPr>
        <p:txBody>
          <a:bodyPr wrap="square" rtlCol="0">
            <a:spAutoFit/>
          </a:bodyPr>
          <a:lstStyle/>
          <a:p>
            <a:pPr algn="ctr"/>
            <a:r>
              <a:rPr lang="de-DE" sz="7200" b="1" dirty="0">
                <a:solidFill>
                  <a:srgbClr val="FFFFFF"/>
                </a:solidFill>
                <a:effectLst/>
                <a:latin typeface="MuseoSans"/>
              </a:rPr>
              <a:t>3</a:t>
            </a:r>
          </a:p>
          <a:p>
            <a:pPr algn="ctr"/>
            <a:r>
              <a:rPr lang="de-DE" sz="7200" b="1" dirty="0">
                <a:solidFill>
                  <a:srgbClr val="FFFFFF"/>
                </a:solidFill>
                <a:effectLst/>
                <a:latin typeface="MuseoSans"/>
              </a:rPr>
              <a:t>Methodenvielfalt</a:t>
            </a:r>
            <a:endParaRPr lang="de-DE" sz="7200" b="1" dirty="0">
              <a:solidFill>
                <a:srgbClr val="FFFFFF"/>
              </a:solidFill>
              <a:latin typeface="MuseoSans"/>
            </a:endParaRPr>
          </a:p>
          <a:p>
            <a:r>
              <a:rPr lang="de-DE" sz="7200" b="1" dirty="0">
                <a:solidFill>
                  <a:srgbClr val="FFFFFF"/>
                </a:solidFill>
                <a:effectLst/>
                <a:latin typeface="Calibri" panose="020F0502020204030204" pitchFamily="34" charset="0"/>
                <a:cs typeface="Calibri" panose="020F0502020204030204" pitchFamily="34" charset="0"/>
              </a:rPr>
              <a:t> </a:t>
            </a:r>
            <a:endParaRPr lang="de-DE" sz="72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42823764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_Benutzerdefiniertes Layout">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99A9A8F8-E515-888D-C74A-F38B531DFEBE}"/>
              </a:ext>
            </a:extLst>
          </p:cNvPr>
          <p:cNvSpPr/>
          <p:nvPr userDrawn="1"/>
        </p:nvSpPr>
        <p:spPr>
          <a:xfrm>
            <a:off x="0" y="1"/>
            <a:ext cx="12192000" cy="492760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 name="Dreieck 3">
            <a:extLst>
              <a:ext uri="{FF2B5EF4-FFF2-40B4-BE49-F238E27FC236}">
                <a16:creationId xmlns:a16="http://schemas.microsoft.com/office/drawing/2014/main" id="{23E2AA1A-CD9F-3643-F4DF-0A7F228DD3E7}"/>
              </a:ext>
            </a:extLst>
          </p:cNvPr>
          <p:cNvSpPr/>
          <p:nvPr userDrawn="1"/>
        </p:nvSpPr>
        <p:spPr>
          <a:xfrm>
            <a:off x="152399" y="2989994"/>
            <a:ext cx="11887201" cy="3200400"/>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5" name="Grafik 4" descr="Ein Bild, das Text, Screenshot enthält.&#10;&#10;KI-generierte Inhalte können fehlerhaft sein.">
            <a:extLst>
              <a:ext uri="{FF2B5EF4-FFF2-40B4-BE49-F238E27FC236}">
                <a16:creationId xmlns:a16="http://schemas.microsoft.com/office/drawing/2014/main" id="{7807D883-DA04-E937-8639-80DD2A8165B8}"/>
              </a:ext>
            </a:extLst>
          </p:cNvPr>
          <p:cNvPicPr/>
          <p:nvPr userDrawn="1"/>
        </p:nvPicPr>
        <p:blipFill>
          <a:blip r:embed="rId2"/>
          <a:stretch>
            <a:fillRect/>
          </a:stretch>
        </p:blipFill>
        <p:spPr>
          <a:xfrm>
            <a:off x="2690636" y="2362203"/>
            <a:ext cx="6810726" cy="4554726"/>
          </a:xfrm>
          <a:prstGeom prst="rect">
            <a:avLst/>
          </a:prstGeom>
        </p:spPr>
      </p:pic>
      <p:sp>
        <p:nvSpPr>
          <p:cNvPr id="6" name="Textfeld 5">
            <a:extLst>
              <a:ext uri="{FF2B5EF4-FFF2-40B4-BE49-F238E27FC236}">
                <a16:creationId xmlns:a16="http://schemas.microsoft.com/office/drawing/2014/main" id="{AEB5812C-E848-CD89-0F6F-2B989B44CCCC}"/>
              </a:ext>
            </a:extLst>
          </p:cNvPr>
          <p:cNvSpPr txBox="1"/>
          <p:nvPr userDrawn="1"/>
        </p:nvSpPr>
        <p:spPr>
          <a:xfrm>
            <a:off x="1239519" y="166389"/>
            <a:ext cx="9712960" cy="3416320"/>
          </a:xfrm>
          <a:prstGeom prst="rect">
            <a:avLst/>
          </a:prstGeom>
          <a:noFill/>
        </p:spPr>
        <p:txBody>
          <a:bodyPr wrap="square" rtlCol="0">
            <a:spAutoFit/>
          </a:bodyPr>
          <a:lstStyle/>
          <a:p>
            <a:pPr algn="ctr"/>
            <a:r>
              <a:rPr lang="de-DE" sz="7200" b="1" dirty="0">
                <a:solidFill>
                  <a:srgbClr val="FFFFFF"/>
                </a:solidFill>
                <a:effectLst/>
                <a:latin typeface="MuseoSans"/>
              </a:rPr>
              <a:t>4</a:t>
            </a:r>
          </a:p>
          <a:p>
            <a:pPr algn="ctr"/>
            <a:r>
              <a:rPr lang="de-DE" sz="7200" b="1" dirty="0">
                <a:solidFill>
                  <a:srgbClr val="FFFFFF"/>
                </a:solidFill>
                <a:effectLst/>
                <a:latin typeface="MuseoSans"/>
              </a:rPr>
              <a:t>Individualisiertes Lernen</a:t>
            </a:r>
            <a:endParaRPr lang="de-DE" sz="7200" b="1" dirty="0">
              <a:solidFill>
                <a:srgbClr val="FFFFFF"/>
              </a:solidFill>
              <a:latin typeface="MuseoSans"/>
            </a:endParaRPr>
          </a:p>
          <a:p>
            <a:r>
              <a:rPr lang="de-DE" sz="7200" b="1" dirty="0">
                <a:solidFill>
                  <a:srgbClr val="FFFFFF"/>
                </a:solidFill>
                <a:effectLst/>
                <a:latin typeface="Calibri" panose="020F0502020204030204" pitchFamily="34" charset="0"/>
                <a:cs typeface="Calibri" panose="020F0502020204030204" pitchFamily="34" charset="0"/>
              </a:rPr>
              <a:t> </a:t>
            </a:r>
            <a:endParaRPr lang="de-DE" sz="72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57331644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4_Benutzerdefiniertes Layout">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7AA7825F-3964-0590-6CED-0E81F944BB31}"/>
              </a:ext>
            </a:extLst>
          </p:cNvPr>
          <p:cNvSpPr/>
          <p:nvPr userDrawn="1"/>
        </p:nvSpPr>
        <p:spPr>
          <a:xfrm>
            <a:off x="0" y="1"/>
            <a:ext cx="12192000" cy="4927600"/>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 name="Dreieck 3">
            <a:extLst>
              <a:ext uri="{FF2B5EF4-FFF2-40B4-BE49-F238E27FC236}">
                <a16:creationId xmlns:a16="http://schemas.microsoft.com/office/drawing/2014/main" id="{8B26B1ED-64CB-E397-C833-4DE6C675228A}"/>
              </a:ext>
            </a:extLst>
          </p:cNvPr>
          <p:cNvSpPr/>
          <p:nvPr userDrawn="1"/>
        </p:nvSpPr>
        <p:spPr>
          <a:xfrm>
            <a:off x="152399" y="2989994"/>
            <a:ext cx="11887201" cy="3200400"/>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5" name="Grafik 4" descr="Ein Bild, das Text, Screenshot enthält.&#10;&#10;KI-generierte Inhalte können fehlerhaft sein.">
            <a:extLst>
              <a:ext uri="{FF2B5EF4-FFF2-40B4-BE49-F238E27FC236}">
                <a16:creationId xmlns:a16="http://schemas.microsoft.com/office/drawing/2014/main" id="{F5EF298C-DDA7-7F6D-D813-F5A91C9E188E}"/>
              </a:ext>
            </a:extLst>
          </p:cNvPr>
          <p:cNvPicPr/>
          <p:nvPr userDrawn="1"/>
        </p:nvPicPr>
        <p:blipFill>
          <a:blip r:embed="rId2"/>
          <a:stretch>
            <a:fillRect/>
          </a:stretch>
        </p:blipFill>
        <p:spPr>
          <a:xfrm>
            <a:off x="2690636" y="2362203"/>
            <a:ext cx="6810726" cy="4554726"/>
          </a:xfrm>
          <a:prstGeom prst="rect">
            <a:avLst/>
          </a:prstGeom>
        </p:spPr>
      </p:pic>
      <p:sp>
        <p:nvSpPr>
          <p:cNvPr id="6" name="Textfeld 5">
            <a:extLst>
              <a:ext uri="{FF2B5EF4-FFF2-40B4-BE49-F238E27FC236}">
                <a16:creationId xmlns:a16="http://schemas.microsoft.com/office/drawing/2014/main" id="{A0BFAF4B-84DD-795C-E713-A6630E7D4880}"/>
              </a:ext>
            </a:extLst>
          </p:cNvPr>
          <p:cNvSpPr txBox="1"/>
          <p:nvPr userDrawn="1"/>
        </p:nvSpPr>
        <p:spPr>
          <a:xfrm>
            <a:off x="-152400" y="0"/>
            <a:ext cx="12344400" cy="3785652"/>
          </a:xfrm>
          <a:prstGeom prst="rect">
            <a:avLst/>
          </a:prstGeom>
          <a:noFill/>
        </p:spPr>
        <p:txBody>
          <a:bodyPr wrap="square" rtlCol="0">
            <a:spAutoFit/>
          </a:bodyPr>
          <a:lstStyle/>
          <a:p>
            <a:pPr algn="ctr"/>
            <a:r>
              <a:rPr lang="de-DE" sz="7200" b="1" dirty="0">
                <a:solidFill>
                  <a:srgbClr val="FFFFFF"/>
                </a:solidFill>
                <a:effectLst/>
                <a:latin typeface="MuseoSans"/>
              </a:rPr>
              <a:t>5</a:t>
            </a:r>
          </a:p>
          <a:p>
            <a:pPr algn="ctr"/>
            <a:r>
              <a:rPr lang="de-DE" sz="4800" b="1" dirty="0">
                <a:solidFill>
                  <a:srgbClr val="FFFFFF"/>
                </a:solidFill>
                <a:effectLst/>
                <a:latin typeface="MuseoSans"/>
              </a:rPr>
              <a:t>Kompetenzorientierte Aufgabenformate &amp; intelligentes Üben</a:t>
            </a:r>
            <a:endParaRPr lang="de-DE" sz="4800" b="1" dirty="0">
              <a:solidFill>
                <a:srgbClr val="FFFFFF"/>
              </a:solidFill>
              <a:latin typeface="MuseoSans"/>
            </a:endParaRPr>
          </a:p>
          <a:p>
            <a:r>
              <a:rPr lang="de-DE" sz="7200" b="1" dirty="0">
                <a:solidFill>
                  <a:srgbClr val="FFFFFF"/>
                </a:solidFill>
                <a:effectLst/>
                <a:latin typeface="Calibri" panose="020F0502020204030204" pitchFamily="34" charset="0"/>
                <a:cs typeface="Calibri" panose="020F0502020204030204" pitchFamily="34" charset="0"/>
              </a:rPr>
              <a:t> </a:t>
            </a:r>
            <a:endParaRPr lang="de-DE" sz="72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5952977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45BD1193-24C3-7E66-968C-C692C0B13018}"/>
              </a:ext>
            </a:extLst>
          </p:cNvPr>
          <p:cNvSpPr>
            <a:spLocks noGrp="1"/>
          </p:cNvSpPr>
          <p:nvPr>
            <p:ph type="dt" sz="half" idx="10"/>
          </p:nvPr>
        </p:nvSpPr>
        <p:spPr/>
        <p:txBody>
          <a:bodyPr/>
          <a:lstStyle/>
          <a:p>
            <a:fld id="{CD0E1161-2891-1846-8A55-68D4696189F2}" type="datetime1">
              <a:rPr lang="de-DE" smtClean="0"/>
              <a:t>16.06.25</a:t>
            </a:fld>
            <a:endParaRPr lang="de-DE"/>
          </a:p>
        </p:txBody>
      </p:sp>
      <p:sp>
        <p:nvSpPr>
          <p:cNvPr id="3" name="Fußzeilenplatzhalter 2">
            <a:extLst>
              <a:ext uri="{FF2B5EF4-FFF2-40B4-BE49-F238E27FC236}">
                <a16:creationId xmlns:a16="http://schemas.microsoft.com/office/drawing/2014/main" id="{26F33B27-5225-DDB5-FD90-E5B368A43161}"/>
              </a:ext>
            </a:extLst>
          </p:cNvPr>
          <p:cNvSpPr>
            <a:spLocks noGrp="1"/>
          </p:cNvSpPr>
          <p:nvPr>
            <p:ph type="ftr" sz="quarter" idx="11"/>
          </p:nvPr>
        </p:nvSpPr>
        <p:spPr/>
        <p:txBody>
          <a:bodyPr/>
          <a:lstStyle/>
          <a:p>
            <a:endParaRPr lang="de-DE"/>
          </a:p>
        </p:txBody>
      </p:sp>
      <p:sp>
        <p:nvSpPr>
          <p:cNvPr id="7" name="Rechteck 6">
            <a:extLst>
              <a:ext uri="{FF2B5EF4-FFF2-40B4-BE49-F238E27FC236}">
                <a16:creationId xmlns:a16="http://schemas.microsoft.com/office/drawing/2014/main" id="{57390F46-59B9-21A5-7F79-3D89B1D394A2}"/>
              </a:ext>
            </a:extLst>
          </p:cNvPr>
          <p:cNvSpPr/>
          <p:nvPr userDrawn="1"/>
        </p:nvSpPr>
        <p:spPr>
          <a:xfrm>
            <a:off x="-6485" y="1355387"/>
            <a:ext cx="648000" cy="648000"/>
          </a:xfrm>
          <a:prstGeom prst="rect">
            <a:avLst/>
          </a:prstGeom>
          <a:solidFill>
            <a:srgbClr val="005D9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Textfeld 7">
            <a:extLst>
              <a:ext uri="{FF2B5EF4-FFF2-40B4-BE49-F238E27FC236}">
                <a16:creationId xmlns:a16="http://schemas.microsoft.com/office/drawing/2014/main" id="{82D88C3E-9693-3D41-27BE-12F4EF4916CA}"/>
              </a:ext>
            </a:extLst>
          </p:cNvPr>
          <p:cNvSpPr txBox="1"/>
          <p:nvPr userDrawn="1"/>
        </p:nvSpPr>
        <p:spPr>
          <a:xfrm>
            <a:off x="259403" y="1288968"/>
            <a:ext cx="330741" cy="584775"/>
          </a:xfrm>
          <a:prstGeom prst="rect">
            <a:avLst/>
          </a:prstGeom>
          <a:noFill/>
        </p:spPr>
        <p:txBody>
          <a:bodyPr wrap="square" rtlCol="0">
            <a:spAutoFit/>
          </a:bodyPr>
          <a:lstStyle/>
          <a:p>
            <a:r>
              <a:rPr lang="de-DE" sz="3200" b="1" dirty="0">
                <a:solidFill>
                  <a:schemeClr val="bg1"/>
                </a:solidFill>
              </a:rPr>
              <a:t>K</a:t>
            </a:r>
          </a:p>
        </p:txBody>
      </p:sp>
      <p:sp>
        <p:nvSpPr>
          <p:cNvPr id="9" name="Textplatzhalter 2">
            <a:extLst>
              <a:ext uri="{FF2B5EF4-FFF2-40B4-BE49-F238E27FC236}">
                <a16:creationId xmlns:a16="http://schemas.microsoft.com/office/drawing/2014/main" id="{29EC1DC2-90A0-D665-4AD2-8C01E4DDADEA}"/>
              </a:ext>
            </a:extLst>
          </p:cNvPr>
          <p:cNvSpPr>
            <a:spLocks noGrp="1"/>
          </p:cNvSpPr>
          <p:nvPr>
            <p:ph type="body" idx="1" hasCustomPrompt="1"/>
          </p:nvPr>
        </p:nvSpPr>
        <p:spPr>
          <a:xfrm>
            <a:off x="641515" y="1039140"/>
            <a:ext cx="10353506" cy="823912"/>
          </a:xfrm>
          <a:prstGeom prst="rect">
            <a:avLst/>
          </a:prstGeom>
        </p:spPr>
        <p:txBody>
          <a:bodyPr anchor="b">
            <a:normAutofit/>
          </a:bodyPr>
          <a:lstStyle>
            <a:lvl1pPr marL="0" indent="0">
              <a:buNone/>
              <a:defRPr sz="28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Effektive Klassenführung</a:t>
            </a:r>
          </a:p>
        </p:txBody>
      </p:sp>
      <p:sp>
        <p:nvSpPr>
          <p:cNvPr id="10" name="Textplatzhalter 2">
            <a:extLst>
              <a:ext uri="{FF2B5EF4-FFF2-40B4-BE49-F238E27FC236}">
                <a16:creationId xmlns:a16="http://schemas.microsoft.com/office/drawing/2014/main" id="{A9DF9F30-4332-FC67-8FD5-5E719E850B89}"/>
              </a:ext>
            </a:extLst>
          </p:cNvPr>
          <p:cNvSpPr>
            <a:spLocks noGrp="1"/>
          </p:cNvSpPr>
          <p:nvPr>
            <p:ph type="body" idx="13" hasCustomPrompt="1"/>
          </p:nvPr>
        </p:nvSpPr>
        <p:spPr>
          <a:xfrm>
            <a:off x="713363" y="1876022"/>
            <a:ext cx="10700424" cy="504422"/>
          </a:xfrm>
          <a:prstGeom prst="rect">
            <a:avLst/>
          </a:prstGeom>
        </p:spPr>
        <p:txBody>
          <a:bodyPr anchor="b">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1" name="Foliennummernplatzhalter 5">
            <a:extLst>
              <a:ext uri="{FF2B5EF4-FFF2-40B4-BE49-F238E27FC236}">
                <a16:creationId xmlns:a16="http://schemas.microsoft.com/office/drawing/2014/main" id="{8F30F9B4-C0BE-F035-F722-DB59ACA68F41}"/>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40352547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45BD1193-24C3-7E66-968C-C692C0B13018}"/>
              </a:ext>
            </a:extLst>
          </p:cNvPr>
          <p:cNvSpPr>
            <a:spLocks noGrp="1"/>
          </p:cNvSpPr>
          <p:nvPr>
            <p:ph type="dt" sz="half" idx="10"/>
          </p:nvPr>
        </p:nvSpPr>
        <p:spPr/>
        <p:txBody>
          <a:bodyPr/>
          <a:lstStyle/>
          <a:p>
            <a:fld id="{B99C654C-F940-9245-831A-F50A9BF8D996}" type="datetime1">
              <a:rPr lang="de-DE" smtClean="0"/>
              <a:t>16.06.25</a:t>
            </a:fld>
            <a:endParaRPr lang="de-DE"/>
          </a:p>
        </p:txBody>
      </p:sp>
      <p:sp>
        <p:nvSpPr>
          <p:cNvPr id="3" name="Fußzeilenplatzhalter 2">
            <a:extLst>
              <a:ext uri="{FF2B5EF4-FFF2-40B4-BE49-F238E27FC236}">
                <a16:creationId xmlns:a16="http://schemas.microsoft.com/office/drawing/2014/main" id="{26F33B27-5225-DDB5-FD90-E5B368A43161}"/>
              </a:ext>
            </a:extLst>
          </p:cNvPr>
          <p:cNvSpPr>
            <a:spLocks noGrp="1"/>
          </p:cNvSpPr>
          <p:nvPr>
            <p:ph type="ftr" sz="quarter" idx="11"/>
          </p:nvPr>
        </p:nvSpPr>
        <p:spPr/>
        <p:txBody>
          <a:bodyPr/>
          <a:lstStyle/>
          <a:p>
            <a:endParaRPr lang="de-DE"/>
          </a:p>
        </p:txBody>
      </p:sp>
      <p:sp>
        <p:nvSpPr>
          <p:cNvPr id="7" name="Rechteck 6">
            <a:extLst>
              <a:ext uri="{FF2B5EF4-FFF2-40B4-BE49-F238E27FC236}">
                <a16:creationId xmlns:a16="http://schemas.microsoft.com/office/drawing/2014/main" id="{57390F46-59B9-21A5-7F79-3D89B1D394A2}"/>
              </a:ext>
            </a:extLst>
          </p:cNvPr>
          <p:cNvSpPr/>
          <p:nvPr userDrawn="1"/>
        </p:nvSpPr>
        <p:spPr>
          <a:xfrm>
            <a:off x="-6485" y="1355387"/>
            <a:ext cx="648000" cy="648000"/>
          </a:xfrm>
          <a:prstGeom prst="rect">
            <a:avLst/>
          </a:prstGeom>
          <a:solidFill>
            <a:srgbClr val="006DB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Textfeld 7">
            <a:extLst>
              <a:ext uri="{FF2B5EF4-FFF2-40B4-BE49-F238E27FC236}">
                <a16:creationId xmlns:a16="http://schemas.microsoft.com/office/drawing/2014/main" id="{82D88C3E-9693-3D41-27BE-12F4EF4916CA}"/>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1</a:t>
            </a:r>
          </a:p>
        </p:txBody>
      </p:sp>
      <p:sp>
        <p:nvSpPr>
          <p:cNvPr id="9" name="Textplatzhalter 2">
            <a:extLst>
              <a:ext uri="{FF2B5EF4-FFF2-40B4-BE49-F238E27FC236}">
                <a16:creationId xmlns:a16="http://schemas.microsoft.com/office/drawing/2014/main" id="{0D316A3D-2BCB-93A9-E132-A331FA4ED9EF}"/>
              </a:ext>
            </a:extLst>
          </p:cNvPr>
          <p:cNvSpPr>
            <a:spLocks noGrp="1"/>
          </p:cNvSpPr>
          <p:nvPr>
            <p:ph type="body" idx="1" hasCustomPrompt="1"/>
          </p:nvPr>
        </p:nvSpPr>
        <p:spPr>
          <a:xfrm>
            <a:off x="641515" y="1039140"/>
            <a:ext cx="10353506" cy="823912"/>
          </a:xfrm>
          <a:prstGeom prst="rect">
            <a:avLst/>
          </a:prstGeom>
        </p:spPr>
        <p:txBody>
          <a:bodyPr anchor="b">
            <a:normAutofit/>
          </a:bodyPr>
          <a:lstStyle>
            <a:lvl1pPr marL="0" indent="0">
              <a:buNone/>
              <a:defRPr sz="28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Veranschaulichung</a:t>
            </a:r>
          </a:p>
        </p:txBody>
      </p:sp>
      <p:sp>
        <p:nvSpPr>
          <p:cNvPr id="10" name="Textplatzhalter 2">
            <a:extLst>
              <a:ext uri="{FF2B5EF4-FFF2-40B4-BE49-F238E27FC236}">
                <a16:creationId xmlns:a16="http://schemas.microsoft.com/office/drawing/2014/main" id="{E32ABE5D-2AD3-504F-F658-1506D941AC11}"/>
              </a:ext>
            </a:extLst>
          </p:cNvPr>
          <p:cNvSpPr>
            <a:spLocks noGrp="1"/>
          </p:cNvSpPr>
          <p:nvPr>
            <p:ph type="body" idx="13" hasCustomPrompt="1"/>
          </p:nvPr>
        </p:nvSpPr>
        <p:spPr>
          <a:xfrm>
            <a:off x="713363" y="1876022"/>
            <a:ext cx="10700424" cy="504422"/>
          </a:xfrm>
          <a:prstGeom prst="rect">
            <a:avLst/>
          </a:prstGeom>
        </p:spPr>
        <p:txBody>
          <a:bodyPr anchor="b">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1" name="Foliennummernplatzhalter 5">
            <a:extLst>
              <a:ext uri="{FF2B5EF4-FFF2-40B4-BE49-F238E27FC236}">
                <a16:creationId xmlns:a16="http://schemas.microsoft.com/office/drawing/2014/main" id="{41B79406-9F37-B0EB-32A1-C3810BF2435A}"/>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35290081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45BD1193-24C3-7E66-968C-C692C0B13018}"/>
              </a:ext>
            </a:extLst>
          </p:cNvPr>
          <p:cNvSpPr>
            <a:spLocks noGrp="1"/>
          </p:cNvSpPr>
          <p:nvPr>
            <p:ph type="dt" sz="half" idx="10"/>
          </p:nvPr>
        </p:nvSpPr>
        <p:spPr/>
        <p:txBody>
          <a:bodyPr/>
          <a:lstStyle/>
          <a:p>
            <a:fld id="{F55C625A-0B5E-8A42-9B3E-058820172130}" type="datetime1">
              <a:rPr lang="de-DE" smtClean="0"/>
              <a:t>16.06.25</a:t>
            </a:fld>
            <a:endParaRPr lang="de-DE"/>
          </a:p>
        </p:txBody>
      </p:sp>
      <p:sp>
        <p:nvSpPr>
          <p:cNvPr id="3" name="Fußzeilenplatzhalter 2">
            <a:extLst>
              <a:ext uri="{FF2B5EF4-FFF2-40B4-BE49-F238E27FC236}">
                <a16:creationId xmlns:a16="http://schemas.microsoft.com/office/drawing/2014/main" id="{26F33B27-5225-DDB5-FD90-E5B368A43161}"/>
              </a:ext>
            </a:extLst>
          </p:cNvPr>
          <p:cNvSpPr>
            <a:spLocks noGrp="1"/>
          </p:cNvSpPr>
          <p:nvPr>
            <p:ph type="ftr" sz="quarter" idx="11"/>
          </p:nvPr>
        </p:nvSpPr>
        <p:spPr/>
        <p:txBody>
          <a:bodyPr/>
          <a:lstStyle/>
          <a:p>
            <a:endParaRPr lang="de-DE"/>
          </a:p>
        </p:txBody>
      </p:sp>
      <p:sp>
        <p:nvSpPr>
          <p:cNvPr id="7" name="Rechteck 6">
            <a:extLst>
              <a:ext uri="{FF2B5EF4-FFF2-40B4-BE49-F238E27FC236}">
                <a16:creationId xmlns:a16="http://schemas.microsoft.com/office/drawing/2014/main" id="{57390F46-59B9-21A5-7F79-3D89B1D394A2}"/>
              </a:ext>
            </a:extLst>
          </p:cNvPr>
          <p:cNvSpPr/>
          <p:nvPr userDrawn="1"/>
        </p:nvSpPr>
        <p:spPr>
          <a:xfrm>
            <a:off x="-6485" y="1355387"/>
            <a:ext cx="648000" cy="648000"/>
          </a:xfrm>
          <a:prstGeom prst="rect">
            <a:avLst/>
          </a:prstGeom>
          <a:solidFill>
            <a:srgbClr val="0097D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Textfeld 7">
            <a:extLst>
              <a:ext uri="{FF2B5EF4-FFF2-40B4-BE49-F238E27FC236}">
                <a16:creationId xmlns:a16="http://schemas.microsoft.com/office/drawing/2014/main" id="{82D88C3E-9693-3D41-27BE-12F4EF4916CA}"/>
              </a:ext>
            </a:extLst>
          </p:cNvPr>
          <p:cNvSpPr txBox="1"/>
          <p:nvPr userDrawn="1"/>
        </p:nvSpPr>
        <p:spPr>
          <a:xfrm>
            <a:off x="272373" y="1288968"/>
            <a:ext cx="330741" cy="584775"/>
          </a:xfrm>
          <a:prstGeom prst="rect">
            <a:avLst/>
          </a:prstGeom>
          <a:noFill/>
        </p:spPr>
        <p:txBody>
          <a:bodyPr wrap="square" rtlCol="0">
            <a:spAutoFit/>
          </a:bodyPr>
          <a:lstStyle/>
          <a:p>
            <a:r>
              <a:rPr lang="de-DE" sz="3200" b="1" dirty="0">
                <a:solidFill>
                  <a:schemeClr val="bg1"/>
                </a:solidFill>
              </a:rPr>
              <a:t>2</a:t>
            </a:r>
          </a:p>
        </p:txBody>
      </p:sp>
      <p:sp>
        <p:nvSpPr>
          <p:cNvPr id="9" name="Textplatzhalter 2">
            <a:extLst>
              <a:ext uri="{FF2B5EF4-FFF2-40B4-BE49-F238E27FC236}">
                <a16:creationId xmlns:a16="http://schemas.microsoft.com/office/drawing/2014/main" id="{82B8BABD-540E-39B5-7544-1F9E7EE3DA35}"/>
              </a:ext>
            </a:extLst>
          </p:cNvPr>
          <p:cNvSpPr>
            <a:spLocks noGrp="1"/>
          </p:cNvSpPr>
          <p:nvPr>
            <p:ph type="body" idx="1" hasCustomPrompt="1"/>
          </p:nvPr>
        </p:nvSpPr>
        <p:spPr>
          <a:xfrm>
            <a:off x="641515" y="1039140"/>
            <a:ext cx="10353506" cy="823912"/>
          </a:xfrm>
          <a:prstGeom prst="rect">
            <a:avLst/>
          </a:prstGeom>
        </p:spPr>
        <p:txBody>
          <a:bodyPr anchor="b">
            <a:normAutofit/>
          </a:bodyPr>
          <a:lstStyle>
            <a:lvl1pPr marL="0" indent="0">
              <a:buNone/>
              <a:defRPr sz="28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Lebensweltbezug</a:t>
            </a:r>
          </a:p>
        </p:txBody>
      </p:sp>
      <p:sp>
        <p:nvSpPr>
          <p:cNvPr id="10" name="Textplatzhalter 2">
            <a:extLst>
              <a:ext uri="{FF2B5EF4-FFF2-40B4-BE49-F238E27FC236}">
                <a16:creationId xmlns:a16="http://schemas.microsoft.com/office/drawing/2014/main" id="{576BEA62-3E03-FAC2-03F1-4A5031C9A6A4}"/>
              </a:ext>
            </a:extLst>
          </p:cNvPr>
          <p:cNvSpPr>
            <a:spLocks noGrp="1"/>
          </p:cNvSpPr>
          <p:nvPr>
            <p:ph type="body" idx="13" hasCustomPrompt="1"/>
          </p:nvPr>
        </p:nvSpPr>
        <p:spPr>
          <a:xfrm>
            <a:off x="713363" y="1876022"/>
            <a:ext cx="10700424" cy="504422"/>
          </a:xfrm>
          <a:prstGeom prst="rect">
            <a:avLst/>
          </a:prstGeom>
        </p:spPr>
        <p:txBody>
          <a:bodyPr anchor="b">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1" name="Foliennummernplatzhalter 5">
            <a:extLst>
              <a:ext uri="{FF2B5EF4-FFF2-40B4-BE49-F238E27FC236}">
                <a16:creationId xmlns:a16="http://schemas.microsoft.com/office/drawing/2014/main" id="{4ED2F275-A391-79D2-7635-E345CD56704F}"/>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10993987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45BD1193-24C3-7E66-968C-C692C0B13018}"/>
              </a:ext>
            </a:extLst>
          </p:cNvPr>
          <p:cNvSpPr>
            <a:spLocks noGrp="1"/>
          </p:cNvSpPr>
          <p:nvPr>
            <p:ph type="dt" sz="half" idx="10"/>
          </p:nvPr>
        </p:nvSpPr>
        <p:spPr/>
        <p:txBody>
          <a:bodyPr/>
          <a:lstStyle/>
          <a:p>
            <a:fld id="{B94502C7-DDAB-7543-BE17-CB78B6B856F1}" type="datetime1">
              <a:rPr lang="de-DE" smtClean="0"/>
              <a:t>16.06.25</a:t>
            </a:fld>
            <a:endParaRPr lang="de-DE"/>
          </a:p>
        </p:txBody>
      </p:sp>
      <p:sp>
        <p:nvSpPr>
          <p:cNvPr id="3" name="Fußzeilenplatzhalter 2">
            <a:extLst>
              <a:ext uri="{FF2B5EF4-FFF2-40B4-BE49-F238E27FC236}">
                <a16:creationId xmlns:a16="http://schemas.microsoft.com/office/drawing/2014/main" id="{26F33B27-5225-DDB5-FD90-E5B368A43161}"/>
              </a:ext>
            </a:extLst>
          </p:cNvPr>
          <p:cNvSpPr>
            <a:spLocks noGrp="1"/>
          </p:cNvSpPr>
          <p:nvPr>
            <p:ph type="ftr" sz="quarter" idx="11"/>
          </p:nvPr>
        </p:nvSpPr>
        <p:spPr/>
        <p:txBody>
          <a:bodyPr/>
          <a:lstStyle/>
          <a:p>
            <a:endParaRPr lang="de-DE"/>
          </a:p>
        </p:txBody>
      </p:sp>
      <p:sp>
        <p:nvSpPr>
          <p:cNvPr id="7" name="Rechteck 6">
            <a:extLst>
              <a:ext uri="{FF2B5EF4-FFF2-40B4-BE49-F238E27FC236}">
                <a16:creationId xmlns:a16="http://schemas.microsoft.com/office/drawing/2014/main" id="{57390F46-59B9-21A5-7F79-3D89B1D394A2}"/>
              </a:ext>
            </a:extLst>
          </p:cNvPr>
          <p:cNvSpPr/>
          <p:nvPr userDrawn="1"/>
        </p:nvSpPr>
        <p:spPr>
          <a:xfrm>
            <a:off x="-6485" y="1355387"/>
            <a:ext cx="648000" cy="648000"/>
          </a:xfrm>
          <a:prstGeom prst="rect">
            <a:avLst/>
          </a:prstGeom>
          <a:solidFill>
            <a:srgbClr val="00929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Textfeld 7">
            <a:extLst>
              <a:ext uri="{FF2B5EF4-FFF2-40B4-BE49-F238E27FC236}">
                <a16:creationId xmlns:a16="http://schemas.microsoft.com/office/drawing/2014/main" id="{82D88C3E-9693-3D41-27BE-12F4EF4916CA}"/>
              </a:ext>
            </a:extLst>
          </p:cNvPr>
          <p:cNvSpPr txBox="1"/>
          <p:nvPr userDrawn="1"/>
        </p:nvSpPr>
        <p:spPr>
          <a:xfrm>
            <a:off x="272373" y="1288968"/>
            <a:ext cx="330741" cy="584775"/>
          </a:xfrm>
          <a:prstGeom prst="rect">
            <a:avLst/>
          </a:prstGeom>
          <a:noFill/>
        </p:spPr>
        <p:txBody>
          <a:bodyPr wrap="square" rtlCol="0">
            <a:spAutoFit/>
          </a:bodyPr>
          <a:lstStyle/>
          <a:p>
            <a:r>
              <a:rPr lang="de-DE" sz="3200" b="1" dirty="0">
                <a:solidFill>
                  <a:schemeClr val="bg1"/>
                </a:solidFill>
              </a:rPr>
              <a:t>3</a:t>
            </a:r>
          </a:p>
        </p:txBody>
      </p:sp>
      <p:sp>
        <p:nvSpPr>
          <p:cNvPr id="9" name="Textplatzhalter 2">
            <a:extLst>
              <a:ext uri="{FF2B5EF4-FFF2-40B4-BE49-F238E27FC236}">
                <a16:creationId xmlns:a16="http://schemas.microsoft.com/office/drawing/2014/main" id="{F568264C-1751-A44F-C344-48F2CB1228C2}"/>
              </a:ext>
            </a:extLst>
          </p:cNvPr>
          <p:cNvSpPr>
            <a:spLocks noGrp="1"/>
          </p:cNvSpPr>
          <p:nvPr>
            <p:ph type="body" idx="1" hasCustomPrompt="1"/>
          </p:nvPr>
        </p:nvSpPr>
        <p:spPr>
          <a:xfrm>
            <a:off x="641515" y="1039140"/>
            <a:ext cx="10353506" cy="823912"/>
          </a:xfrm>
          <a:prstGeom prst="rect">
            <a:avLst/>
          </a:prstGeom>
        </p:spPr>
        <p:txBody>
          <a:bodyPr anchor="b">
            <a:normAutofit/>
          </a:bodyPr>
          <a:lstStyle>
            <a:lvl1pPr marL="0" indent="0">
              <a:buNone/>
              <a:defRPr sz="28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Methodenvielfalt</a:t>
            </a:r>
          </a:p>
        </p:txBody>
      </p:sp>
      <p:sp>
        <p:nvSpPr>
          <p:cNvPr id="10" name="Textplatzhalter 2">
            <a:extLst>
              <a:ext uri="{FF2B5EF4-FFF2-40B4-BE49-F238E27FC236}">
                <a16:creationId xmlns:a16="http://schemas.microsoft.com/office/drawing/2014/main" id="{C402FD27-A38D-DAF7-2CB0-D988061B6FD1}"/>
              </a:ext>
            </a:extLst>
          </p:cNvPr>
          <p:cNvSpPr>
            <a:spLocks noGrp="1"/>
          </p:cNvSpPr>
          <p:nvPr>
            <p:ph type="body" idx="13" hasCustomPrompt="1"/>
          </p:nvPr>
        </p:nvSpPr>
        <p:spPr>
          <a:xfrm>
            <a:off x="713363" y="1876022"/>
            <a:ext cx="10700424" cy="504422"/>
          </a:xfrm>
          <a:prstGeom prst="rect">
            <a:avLst/>
          </a:prstGeom>
        </p:spPr>
        <p:txBody>
          <a:bodyPr anchor="b">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1" name="Foliennummernplatzhalter 5">
            <a:extLst>
              <a:ext uri="{FF2B5EF4-FFF2-40B4-BE49-F238E27FC236}">
                <a16:creationId xmlns:a16="http://schemas.microsoft.com/office/drawing/2014/main" id="{153730FD-9A34-D76D-852B-4CEFC5DCE481}"/>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30707214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45BD1193-24C3-7E66-968C-C692C0B13018}"/>
              </a:ext>
            </a:extLst>
          </p:cNvPr>
          <p:cNvSpPr>
            <a:spLocks noGrp="1"/>
          </p:cNvSpPr>
          <p:nvPr>
            <p:ph type="dt" sz="half" idx="10"/>
          </p:nvPr>
        </p:nvSpPr>
        <p:spPr/>
        <p:txBody>
          <a:bodyPr/>
          <a:lstStyle/>
          <a:p>
            <a:fld id="{0364D986-64D0-F849-B4B1-A8F29C66727E}" type="datetime1">
              <a:rPr lang="de-DE" smtClean="0"/>
              <a:t>16.06.25</a:t>
            </a:fld>
            <a:endParaRPr lang="de-DE"/>
          </a:p>
        </p:txBody>
      </p:sp>
      <p:sp>
        <p:nvSpPr>
          <p:cNvPr id="3" name="Fußzeilenplatzhalter 2">
            <a:extLst>
              <a:ext uri="{FF2B5EF4-FFF2-40B4-BE49-F238E27FC236}">
                <a16:creationId xmlns:a16="http://schemas.microsoft.com/office/drawing/2014/main" id="{26F33B27-5225-DDB5-FD90-E5B368A43161}"/>
              </a:ext>
            </a:extLst>
          </p:cNvPr>
          <p:cNvSpPr>
            <a:spLocks noGrp="1"/>
          </p:cNvSpPr>
          <p:nvPr>
            <p:ph type="ftr" sz="quarter" idx="11"/>
          </p:nvPr>
        </p:nvSpPr>
        <p:spPr/>
        <p:txBody>
          <a:bodyPr/>
          <a:lstStyle/>
          <a:p>
            <a:endParaRPr lang="de-DE"/>
          </a:p>
        </p:txBody>
      </p:sp>
      <p:sp>
        <p:nvSpPr>
          <p:cNvPr id="7" name="Rechteck 6">
            <a:extLst>
              <a:ext uri="{FF2B5EF4-FFF2-40B4-BE49-F238E27FC236}">
                <a16:creationId xmlns:a16="http://schemas.microsoft.com/office/drawing/2014/main" id="{57390F46-59B9-21A5-7F79-3D89B1D394A2}"/>
              </a:ext>
            </a:extLst>
          </p:cNvPr>
          <p:cNvSpPr/>
          <p:nvPr userDrawn="1"/>
        </p:nvSpPr>
        <p:spPr>
          <a:xfrm>
            <a:off x="-6485" y="1355387"/>
            <a:ext cx="648000" cy="648000"/>
          </a:xfrm>
          <a:prstGeom prst="rect">
            <a:avLst/>
          </a:prstGeom>
          <a:solidFill>
            <a:srgbClr val="008F6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Textfeld 7">
            <a:extLst>
              <a:ext uri="{FF2B5EF4-FFF2-40B4-BE49-F238E27FC236}">
                <a16:creationId xmlns:a16="http://schemas.microsoft.com/office/drawing/2014/main" id="{82D88C3E-9693-3D41-27BE-12F4EF4916CA}"/>
              </a:ext>
            </a:extLst>
          </p:cNvPr>
          <p:cNvSpPr txBox="1"/>
          <p:nvPr userDrawn="1"/>
        </p:nvSpPr>
        <p:spPr>
          <a:xfrm>
            <a:off x="278858" y="1288968"/>
            <a:ext cx="330741" cy="584775"/>
          </a:xfrm>
          <a:prstGeom prst="rect">
            <a:avLst/>
          </a:prstGeom>
          <a:noFill/>
        </p:spPr>
        <p:txBody>
          <a:bodyPr wrap="square" rtlCol="0">
            <a:spAutoFit/>
          </a:bodyPr>
          <a:lstStyle/>
          <a:p>
            <a:r>
              <a:rPr lang="de-DE" sz="3200" b="1" dirty="0">
                <a:solidFill>
                  <a:schemeClr val="bg1"/>
                </a:solidFill>
              </a:rPr>
              <a:t>4</a:t>
            </a:r>
          </a:p>
        </p:txBody>
      </p:sp>
      <p:sp>
        <p:nvSpPr>
          <p:cNvPr id="9" name="Textplatzhalter 2">
            <a:extLst>
              <a:ext uri="{FF2B5EF4-FFF2-40B4-BE49-F238E27FC236}">
                <a16:creationId xmlns:a16="http://schemas.microsoft.com/office/drawing/2014/main" id="{FD8967A5-B6E1-540A-955D-44A1B265CA53}"/>
              </a:ext>
            </a:extLst>
          </p:cNvPr>
          <p:cNvSpPr>
            <a:spLocks noGrp="1"/>
          </p:cNvSpPr>
          <p:nvPr>
            <p:ph type="body" idx="1" hasCustomPrompt="1"/>
          </p:nvPr>
        </p:nvSpPr>
        <p:spPr>
          <a:xfrm>
            <a:off x="641515" y="1039140"/>
            <a:ext cx="10353506" cy="823912"/>
          </a:xfrm>
          <a:prstGeom prst="rect">
            <a:avLst/>
          </a:prstGeom>
        </p:spPr>
        <p:txBody>
          <a:bodyPr anchor="b">
            <a:normAutofit/>
          </a:bodyPr>
          <a:lstStyle>
            <a:lvl1pPr marL="0" indent="0">
              <a:buNone/>
              <a:defRPr sz="28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Individualisiertes Lernen</a:t>
            </a:r>
          </a:p>
        </p:txBody>
      </p:sp>
      <p:sp>
        <p:nvSpPr>
          <p:cNvPr id="10" name="Textplatzhalter 2">
            <a:extLst>
              <a:ext uri="{FF2B5EF4-FFF2-40B4-BE49-F238E27FC236}">
                <a16:creationId xmlns:a16="http://schemas.microsoft.com/office/drawing/2014/main" id="{74F70A01-4C9D-5CB8-A38B-E39F729A0983}"/>
              </a:ext>
            </a:extLst>
          </p:cNvPr>
          <p:cNvSpPr>
            <a:spLocks noGrp="1"/>
          </p:cNvSpPr>
          <p:nvPr>
            <p:ph type="body" idx="13" hasCustomPrompt="1"/>
          </p:nvPr>
        </p:nvSpPr>
        <p:spPr>
          <a:xfrm>
            <a:off x="713363" y="1876022"/>
            <a:ext cx="10700424" cy="504422"/>
          </a:xfrm>
          <a:prstGeom prst="rect">
            <a:avLst/>
          </a:prstGeom>
        </p:spPr>
        <p:txBody>
          <a:bodyPr anchor="b">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1" name="Foliennummernplatzhalter 5">
            <a:extLst>
              <a:ext uri="{FF2B5EF4-FFF2-40B4-BE49-F238E27FC236}">
                <a16:creationId xmlns:a16="http://schemas.microsoft.com/office/drawing/2014/main" id="{121C2606-6519-B480-DB10-7D52529C8EAB}"/>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16838214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45BD1193-24C3-7E66-968C-C692C0B13018}"/>
              </a:ext>
            </a:extLst>
          </p:cNvPr>
          <p:cNvSpPr>
            <a:spLocks noGrp="1"/>
          </p:cNvSpPr>
          <p:nvPr>
            <p:ph type="dt" sz="half" idx="10"/>
          </p:nvPr>
        </p:nvSpPr>
        <p:spPr/>
        <p:txBody>
          <a:bodyPr/>
          <a:lstStyle/>
          <a:p>
            <a:fld id="{1ABF4AF5-9F4E-324E-84AD-E3ECDC8CFB7F}" type="datetime1">
              <a:rPr lang="de-DE" smtClean="0"/>
              <a:t>16.06.25</a:t>
            </a:fld>
            <a:endParaRPr lang="de-DE"/>
          </a:p>
        </p:txBody>
      </p:sp>
      <p:sp>
        <p:nvSpPr>
          <p:cNvPr id="3" name="Fußzeilenplatzhalter 2">
            <a:extLst>
              <a:ext uri="{FF2B5EF4-FFF2-40B4-BE49-F238E27FC236}">
                <a16:creationId xmlns:a16="http://schemas.microsoft.com/office/drawing/2014/main" id="{26F33B27-5225-DDB5-FD90-E5B368A43161}"/>
              </a:ext>
            </a:extLst>
          </p:cNvPr>
          <p:cNvSpPr>
            <a:spLocks noGrp="1"/>
          </p:cNvSpPr>
          <p:nvPr>
            <p:ph type="ftr" sz="quarter" idx="11"/>
          </p:nvPr>
        </p:nvSpPr>
        <p:spPr/>
        <p:txBody>
          <a:bodyPr/>
          <a:lstStyle/>
          <a:p>
            <a:endParaRPr lang="de-DE"/>
          </a:p>
        </p:txBody>
      </p:sp>
      <p:sp>
        <p:nvSpPr>
          <p:cNvPr id="7" name="Rechteck 6">
            <a:extLst>
              <a:ext uri="{FF2B5EF4-FFF2-40B4-BE49-F238E27FC236}">
                <a16:creationId xmlns:a16="http://schemas.microsoft.com/office/drawing/2014/main" id="{57390F46-59B9-21A5-7F79-3D89B1D394A2}"/>
              </a:ext>
            </a:extLst>
          </p:cNvPr>
          <p:cNvSpPr/>
          <p:nvPr userDrawn="1"/>
        </p:nvSpPr>
        <p:spPr>
          <a:xfrm>
            <a:off x="-6485" y="1355387"/>
            <a:ext cx="648000" cy="648000"/>
          </a:xfrm>
          <a:prstGeom prst="rect">
            <a:avLst/>
          </a:prstGeom>
          <a:solidFill>
            <a:srgbClr val="399A3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Textfeld 7">
            <a:extLst>
              <a:ext uri="{FF2B5EF4-FFF2-40B4-BE49-F238E27FC236}">
                <a16:creationId xmlns:a16="http://schemas.microsoft.com/office/drawing/2014/main" id="{82D88C3E-9693-3D41-27BE-12F4EF4916CA}"/>
              </a:ext>
            </a:extLst>
          </p:cNvPr>
          <p:cNvSpPr txBox="1"/>
          <p:nvPr userDrawn="1"/>
        </p:nvSpPr>
        <p:spPr>
          <a:xfrm>
            <a:off x="272373" y="1288968"/>
            <a:ext cx="330741" cy="584775"/>
          </a:xfrm>
          <a:prstGeom prst="rect">
            <a:avLst/>
          </a:prstGeom>
          <a:noFill/>
        </p:spPr>
        <p:txBody>
          <a:bodyPr wrap="square" rtlCol="0">
            <a:spAutoFit/>
          </a:bodyPr>
          <a:lstStyle/>
          <a:p>
            <a:r>
              <a:rPr lang="de-DE" sz="3200" b="1" dirty="0">
                <a:solidFill>
                  <a:schemeClr val="bg1"/>
                </a:solidFill>
              </a:rPr>
              <a:t>5</a:t>
            </a:r>
          </a:p>
        </p:txBody>
      </p:sp>
      <p:sp>
        <p:nvSpPr>
          <p:cNvPr id="9" name="Textplatzhalter 2">
            <a:extLst>
              <a:ext uri="{FF2B5EF4-FFF2-40B4-BE49-F238E27FC236}">
                <a16:creationId xmlns:a16="http://schemas.microsoft.com/office/drawing/2014/main" id="{9F1AD123-4DCA-24B3-8898-3530FB230D22}"/>
              </a:ext>
            </a:extLst>
          </p:cNvPr>
          <p:cNvSpPr>
            <a:spLocks noGrp="1"/>
          </p:cNvSpPr>
          <p:nvPr>
            <p:ph type="body" idx="1" hasCustomPrompt="1"/>
          </p:nvPr>
        </p:nvSpPr>
        <p:spPr>
          <a:xfrm>
            <a:off x="641515" y="1039140"/>
            <a:ext cx="10353506" cy="823912"/>
          </a:xfrm>
          <a:prstGeom prst="rect">
            <a:avLst/>
          </a:prstGeom>
        </p:spPr>
        <p:txBody>
          <a:bodyPr anchor="b">
            <a:normAutofit/>
          </a:bodyPr>
          <a:lstStyle>
            <a:lvl1pPr marL="0" indent="0">
              <a:buNone/>
              <a:defRPr sz="28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Kompetenzorientierte Aufgabenformate &amp; intelligentes Üben</a:t>
            </a:r>
          </a:p>
        </p:txBody>
      </p:sp>
      <p:sp>
        <p:nvSpPr>
          <p:cNvPr id="10" name="Textplatzhalter 2">
            <a:extLst>
              <a:ext uri="{FF2B5EF4-FFF2-40B4-BE49-F238E27FC236}">
                <a16:creationId xmlns:a16="http://schemas.microsoft.com/office/drawing/2014/main" id="{57A8ADB3-BFF6-8D7C-5315-CD7F97BD3EC4}"/>
              </a:ext>
            </a:extLst>
          </p:cNvPr>
          <p:cNvSpPr>
            <a:spLocks noGrp="1"/>
          </p:cNvSpPr>
          <p:nvPr>
            <p:ph type="body" idx="13" hasCustomPrompt="1"/>
          </p:nvPr>
        </p:nvSpPr>
        <p:spPr>
          <a:xfrm>
            <a:off x="713363" y="1876022"/>
            <a:ext cx="10700424" cy="504422"/>
          </a:xfrm>
          <a:prstGeom prst="rect">
            <a:avLst/>
          </a:prstGeom>
        </p:spPr>
        <p:txBody>
          <a:bodyPr anchor="b">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3" name="Foliennummernplatzhalter 5">
            <a:extLst>
              <a:ext uri="{FF2B5EF4-FFF2-40B4-BE49-F238E27FC236}">
                <a16:creationId xmlns:a16="http://schemas.microsoft.com/office/drawing/2014/main" id="{C0DB4DF2-6EB8-2D2D-588B-44150DABCF85}"/>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13044821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image" Target="../media/image1.png"/><Relationship Id="rId5" Type="http://schemas.openxmlformats.org/officeDocument/2006/relationships/theme" Target="../theme/theme2.xml"/><Relationship Id="rId4"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image" Target="../media/image1.png"/><Relationship Id="rId5" Type="http://schemas.openxmlformats.org/officeDocument/2006/relationships/theme" Target="../theme/theme3.xml"/><Relationship Id="rId4" Type="http://schemas.openxmlformats.org/officeDocument/2006/relationships/slideLayout" Target="../slideLayouts/slideLayout17.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image" Target="../media/image1.png"/><Relationship Id="rId5" Type="http://schemas.openxmlformats.org/officeDocument/2006/relationships/theme" Target="../theme/theme4.xml"/><Relationship Id="rId4" Type="http://schemas.openxmlformats.org/officeDocument/2006/relationships/slideLayout" Target="../slideLayouts/slideLayout21.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image" Target="../media/image1.png"/><Relationship Id="rId5" Type="http://schemas.openxmlformats.org/officeDocument/2006/relationships/theme" Target="../theme/theme5.xml"/><Relationship Id="rId4" Type="http://schemas.openxmlformats.org/officeDocument/2006/relationships/slideLayout" Target="../slideLayouts/slideLayout25.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28.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image" Target="../media/image1.png"/><Relationship Id="rId5" Type="http://schemas.openxmlformats.org/officeDocument/2006/relationships/theme" Target="../theme/theme6.xml"/><Relationship Id="rId4" Type="http://schemas.openxmlformats.org/officeDocument/2006/relationships/slideLayout" Target="../slideLayouts/slideLayout29.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32.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image" Target="../media/image1.png"/><Relationship Id="rId5" Type="http://schemas.openxmlformats.org/officeDocument/2006/relationships/theme" Target="../theme/theme7.xml"/><Relationship Id="rId4" Type="http://schemas.openxmlformats.org/officeDocument/2006/relationships/slideLayout" Target="../slideLayouts/slideLayout33.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36.xml"/><Relationship Id="rId7" Type="http://schemas.openxmlformats.org/officeDocument/2006/relationships/theme" Target="../theme/theme8.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5" Type="http://schemas.openxmlformats.org/officeDocument/2006/relationships/slideLayout" Target="../slideLayouts/slideLayout38.xml"/><Relationship Id="rId4" Type="http://schemas.openxmlformats.org/officeDocument/2006/relationships/slideLayout" Target="../slideLayouts/slideLayout3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890035BE-5796-2E15-9BBE-A434AA35543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a:extLst>
              <a:ext uri="{FF2B5EF4-FFF2-40B4-BE49-F238E27FC236}">
                <a16:creationId xmlns:a16="http://schemas.microsoft.com/office/drawing/2014/main" id="{763E5A3D-2AE5-BDED-16AA-936E688AEC56}"/>
              </a:ext>
            </a:extLst>
          </p:cNvPr>
          <p:cNvSpPr>
            <a:spLocks noGrp="1"/>
          </p:cNvSpPr>
          <p:nvPr>
            <p:ph type="dt" sz="half" idx="2"/>
          </p:nvPr>
        </p:nvSpPr>
        <p:spPr>
          <a:xfrm>
            <a:off x="682557" y="6557385"/>
            <a:ext cx="2743200" cy="30061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56C08FDE-F51C-7A43-8B9C-2394C9B49A6F}" type="datetime1">
              <a:rPr lang="de-DE" smtClean="0"/>
              <a:t>16.06.25</a:t>
            </a:fld>
            <a:endParaRPr lang="de-DE" dirty="0"/>
          </a:p>
        </p:txBody>
      </p:sp>
      <p:sp>
        <p:nvSpPr>
          <p:cNvPr id="5" name="Fußzeilenplatzhalter 4">
            <a:extLst>
              <a:ext uri="{FF2B5EF4-FFF2-40B4-BE49-F238E27FC236}">
                <a16:creationId xmlns:a16="http://schemas.microsoft.com/office/drawing/2014/main" id="{8489DD8C-5A85-F84E-E80E-896C62C65BB4}"/>
              </a:ext>
            </a:extLst>
          </p:cNvPr>
          <p:cNvSpPr>
            <a:spLocks noGrp="1"/>
          </p:cNvSpPr>
          <p:nvPr>
            <p:ph type="ftr" sz="quarter" idx="3"/>
          </p:nvPr>
        </p:nvSpPr>
        <p:spPr>
          <a:xfrm>
            <a:off x="3782438" y="6557385"/>
            <a:ext cx="4114800" cy="300615"/>
          </a:xfrm>
          <a:prstGeom prst="rect">
            <a:avLst/>
          </a:prstGeom>
        </p:spPr>
        <p:txBody>
          <a:bodyPr vert="horz" lIns="91440" tIns="45720" rIns="91440" bIns="45720" rtlCol="0" anchor="ctr"/>
          <a:lstStyle>
            <a:lvl1pPr algn="ctr">
              <a:defRPr sz="1200">
                <a:solidFill>
                  <a:schemeClr val="tx1">
                    <a:lumMod val="50000"/>
                    <a:lumOff val="50000"/>
                  </a:schemeClr>
                </a:solidFill>
              </a:defRPr>
            </a:lvl1pPr>
          </a:lstStyle>
          <a:p>
            <a:endParaRPr lang="de-DE" dirty="0"/>
          </a:p>
        </p:txBody>
      </p:sp>
      <p:sp>
        <p:nvSpPr>
          <p:cNvPr id="6" name="Foliennummernplatzhalter 5">
            <a:extLst>
              <a:ext uri="{FF2B5EF4-FFF2-40B4-BE49-F238E27FC236}">
                <a16:creationId xmlns:a16="http://schemas.microsoft.com/office/drawing/2014/main" id="{E39DB9BF-11D5-79D5-BA01-21C1845C6C52}"/>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
        <p:nvSpPr>
          <p:cNvPr id="2" name="Rechteck 1">
            <a:extLst>
              <a:ext uri="{FF2B5EF4-FFF2-40B4-BE49-F238E27FC236}">
                <a16:creationId xmlns:a16="http://schemas.microsoft.com/office/drawing/2014/main" id="{29A3C4CD-D899-5973-D74F-609421B456B6}"/>
              </a:ext>
            </a:extLst>
          </p:cNvPr>
          <p:cNvSpPr/>
          <p:nvPr userDrawn="1"/>
        </p:nvSpPr>
        <p:spPr>
          <a:xfrm>
            <a:off x="-12028" y="0"/>
            <a:ext cx="12192000" cy="897466"/>
          </a:xfrm>
          <a:prstGeom prst="rect">
            <a:avLst/>
          </a:prstGeom>
          <a:gradFill>
            <a:gsLst>
              <a:gs pos="36000">
                <a:srgbClr val="009F97"/>
              </a:gs>
              <a:gs pos="0">
                <a:srgbClr val="01A2CA"/>
              </a:gs>
              <a:gs pos="26000">
                <a:srgbClr val="00A0A7"/>
              </a:gs>
              <a:gs pos="100000">
                <a:srgbClr val="3E9B45"/>
              </a:gs>
              <a:gs pos="75000">
                <a:srgbClr val="189C69"/>
              </a:gs>
            </a:gsLst>
            <a:lin ang="5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7" name="Textfeld 6">
            <a:extLst>
              <a:ext uri="{FF2B5EF4-FFF2-40B4-BE49-F238E27FC236}">
                <a16:creationId xmlns:a16="http://schemas.microsoft.com/office/drawing/2014/main" id="{D568E577-9908-6B2C-7035-FA68028E4BE0}"/>
              </a:ext>
            </a:extLst>
          </p:cNvPr>
          <p:cNvSpPr txBox="1"/>
          <p:nvPr userDrawn="1"/>
        </p:nvSpPr>
        <p:spPr>
          <a:xfrm>
            <a:off x="682557" y="121848"/>
            <a:ext cx="2347711" cy="707886"/>
          </a:xfrm>
          <a:prstGeom prst="rect">
            <a:avLst/>
          </a:prstGeom>
          <a:noFill/>
        </p:spPr>
        <p:txBody>
          <a:bodyPr wrap="square" rtlCol="0">
            <a:spAutoFit/>
          </a:bodyPr>
          <a:lstStyle/>
          <a:p>
            <a:r>
              <a:rPr lang="de-DE" sz="2000" dirty="0">
                <a:solidFill>
                  <a:srgbClr val="FFFFFF"/>
                </a:solidFill>
                <a:effectLst/>
                <a:latin typeface="Calibri" panose="020F0502020204030204" pitchFamily="34" charset="0"/>
                <a:cs typeface="Calibri" panose="020F0502020204030204" pitchFamily="34" charset="0"/>
              </a:rPr>
              <a:t>Guter Unterricht in einer digitalen Welt</a:t>
            </a:r>
            <a:endParaRPr lang="de-DE" sz="2000" dirty="0">
              <a:solidFill>
                <a:srgbClr val="FFFFFF"/>
              </a:solidFill>
              <a:latin typeface="Calibri" panose="020F0502020204030204" pitchFamily="34" charset="0"/>
              <a:cs typeface="Calibri" panose="020F0502020204030204" pitchFamily="34" charset="0"/>
            </a:endParaRPr>
          </a:p>
        </p:txBody>
      </p:sp>
      <p:sp>
        <p:nvSpPr>
          <p:cNvPr id="9" name="Dreieck 8">
            <a:extLst>
              <a:ext uri="{FF2B5EF4-FFF2-40B4-BE49-F238E27FC236}">
                <a16:creationId xmlns:a16="http://schemas.microsoft.com/office/drawing/2014/main" id="{9C5F4B4C-A14F-4E52-6871-129218458FAE}"/>
              </a:ext>
            </a:extLst>
          </p:cNvPr>
          <p:cNvSpPr/>
          <p:nvPr userDrawn="1"/>
        </p:nvSpPr>
        <p:spPr>
          <a:xfrm>
            <a:off x="8734916" y="292642"/>
            <a:ext cx="4057035" cy="1074184"/>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 name="Grafik 9" descr="Ein Bild, das Text, Screenshot enthält.&#10;&#10;KI-generierte Inhalte können fehlerhaft sein.">
            <a:extLst>
              <a:ext uri="{FF2B5EF4-FFF2-40B4-BE49-F238E27FC236}">
                <a16:creationId xmlns:a16="http://schemas.microsoft.com/office/drawing/2014/main" id="{F3C9A958-81C7-7214-6F0A-2728278EA4DC}"/>
              </a:ext>
            </a:extLst>
          </p:cNvPr>
          <p:cNvPicPr/>
          <p:nvPr userDrawn="1"/>
        </p:nvPicPr>
        <p:blipFill>
          <a:blip r:embed="rId11" cstate="hqprint">
            <a:extLst>
              <a:ext uri="{28A0092B-C50C-407E-A947-70E740481C1C}">
                <a14:useLocalDpi xmlns:a14="http://schemas.microsoft.com/office/drawing/2010/main"/>
              </a:ext>
            </a:extLst>
          </a:blip>
          <a:stretch>
            <a:fillRect/>
          </a:stretch>
        </p:blipFill>
        <p:spPr>
          <a:xfrm>
            <a:off x="9691210" y="78810"/>
            <a:ext cx="2144446" cy="1434115"/>
          </a:xfrm>
          <a:prstGeom prst="rect">
            <a:avLst/>
          </a:prstGeom>
        </p:spPr>
      </p:pic>
    </p:spTree>
    <p:extLst>
      <p:ext uri="{BB962C8B-B14F-4D97-AF65-F5344CB8AC3E}">
        <p14:creationId xmlns:p14="http://schemas.microsoft.com/office/powerpoint/2010/main" val="3662820459"/>
      </p:ext>
    </p:extLst>
  </p:cSld>
  <p:clrMap bg1="lt1" tx1="dk1" bg2="lt2" tx2="dk2" accent1="accent1" accent2="accent2" accent3="accent3" accent4="accent4" accent5="accent5" accent6="accent6" hlink="hlink" folHlink="folHlink"/>
  <p:sldLayoutIdLst>
    <p:sldLayoutId id="2147483664" r:id="rId1"/>
    <p:sldLayoutId id="2147483684" r:id="rId2"/>
    <p:sldLayoutId id="2147483683" r:id="rId3"/>
    <p:sldLayoutId id="2147483678" r:id="rId4"/>
    <p:sldLayoutId id="2147483679" r:id="rId5"/>
    <p:sldLayoutId id="2147483680" r:id="rId6"/>
    <p:sldLayoutId id="2147483681" r:id="rId7"/>
    <p:sldLayoutId id="2147483682" r:id="rId8"/>
    <p:sldLayoutId id="2147483670" r:id="rId9"/>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890035BE-5796-2E15-9BBE-A434AA35543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Foliennummernplatzhalter 5">
            <a:extLst>
              <a:ext uri="{FF2B5EF4-FFF2-40B4-BE49-F238E27FC236}">
                <a16:creationId xmlns:a16="http://schemas.microsoft.com/office/drawing/2014/main" id="{E39DB9BF-11D5-79D5-BA01-21C1845C6C52}"/>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
        <p:nvSpPr>
          <p:cNvPr id="2" name="Rechteck 1">
            <a:extLst>
              <a:ext uri="{FF2B5EF4-FFF2-40B4-BE49-F238E27FC236}">
                <a16:creationId xmlns:a16="http://schemas.microsoft.com/office/drawing/2014/main" id="{29A3C4CD-D899-5973-D74F-609421B456B6}"/>
              </a:ext>
            </a:extLst>
          </p:cNvPr>
          <p:cNvSpPr/>
          <p:nvPr userDrawn="1"/>
        </p:nvSpPr>
        <p:spPr>
          <a:xfrm>
            <a:off x="-12028" y="0"/>
            <a:ext cx="12192000" cy="897466"/>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9" name="Dreieck 8">
            <a:extLst>
              <a:ext uri="{FF2B5EF4-FFF2-40B4-BE49-F238E27FC236}">
                <a16:creationId xmlns:a16="http://schemas.microsoft.com/office/drawing/2014/main" id="{9C5F4B4C-A14F-4E52-6871-129218458FAE}"/>
              </a:ext>
            </a:extLst>
          </p:cNvPr>
          <p:cNvSpPr/>
          <p:nvPr userDrawn="1"/>
        </p:nvSpPr>
        <p:spPr>
          <a:xfrm>
            <a:off x="8734916" y="292642"/>
            <a:ext cx="4057035" cy="1074184"/>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 name="Grafik 9" descr="Ein Bild, das Text, Screenshot enthält.&#10;&#10;KI-generierte Inhalte können fehlerhaft sein.">
            <a:extLst>
              <a:ext uri="{FF2B5EF4-FFF2-40B4-BE49-F238E27FC236}">
                <a16:creationId xmlns:a16="http://schemas.microsoft.com/office/drawing/2014/main" id="{F3C9A958-81C7-7214-6F0A-2728278EA4DC}"/>
              </a:ext>
            </a:extLst>
          </p:cNvPr>
          <p:cNvPicPr/>
          <p:nvPr userDrawn="1"/>
        </p:nvPicPr>
        <p:blipFill>
          <a:blip r:embed="rId6" cstate="hqprint">
            <a:extLst>
              <a:ext uri="{28A0092B-C50C-407E-A947-70E740481C1C}">
                <a14:useLocalDpi xmlns:a14="http://schemas.microsoft.com/office/drawing/2010/main"/>
              </a:ext>
            </a:extLst>
          </a:blip>
          <a:stretch>
            <a:fillRect/>
          </a:stretch>
        </p:blipFill>
        <p:spPr>
          <a:xfrm>
            <a:off x="9691210" y="78810"/>
            <a:ext cx="2144446" cy="1434115"/>
          </a:xfrm>
          <a:prstGeom prst="rect">
            <a:avLst/>
          </a:prstGeom>
        </p:spPr>
      </p:pic>
      <p:sp>
        <p:nvSpPr>
          <p:cNvPr id="7" name="Rechteck 6">
            <a:extLst>
              <a:ext uri="{FF2B5EF4-FFF2-40B4-BE49-F238E27FC236}">
                <a16:creationId xmlns:a16="http://schemas.microsoft.com/office/drawing/2014/main" id="{DFEFCEE8-C6DB-CBED-37EF-A0CEA07007BC}"/>
              </a:ext>
            </a:extLst>
          </p:cNvPr>
          <p:cNvSpPr/>
          <p:nvPr userDrawn="1"/>
        </p:nvSpPr>
        <p:spPr>
          <a:xfrm>
            <a:off x="12192000" y="660400"/>
            <a:ext cx="599951" cy="706426"/>
          </a:xfrm>
          <a:prstGeom prst="rect">
            <a:avLst/>
          </a:prstGeom>
          <a:solidFill>
            <a:srgbClr val="ECEBE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39806889"/>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9" r:id="rId3"/>
    <p:sldLayoutId id="2147483720" r:id="rId4"/>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890035BE-5796-2E15-9BBE-A434AA35543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Foliennummernplatzhalter 5">
            <a:extLst>
              <a:ext uri="{FF2B5EF4-FFF2-40B4-BE49-F238E27FC236}">
                <a16:creationId xmlns:a16="http://schemas.microsoft.com/office/drawing/2014/main" id="{E39DB9BF-11D5-79D5-BA01-21C1845C6C52}"/>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
        <p:nvSpPr>
          <p:cNvPr id="2" name="Rechteck 1">
            <a:extLst>
              <a:ext uri="{FF2B5EF4-FFF2-40B4-BE49-F238E27FC236}">
                <a16:creationId xmlns:a16="http://schemas.microsoft.com/office/drawing/2014/main" id="{29A3C4CD-D899-5973-D74F-609421B456B6}"/>
              </a:ext>
            </a:extLst>
          </p:cNvPr>
          <p:cNvSpPr/>
          <p:nvPr userDrawn="1"/>
        </p:nvSpPr>
        <p:spPr>
          <a:xfrm>
            <a:off x="-12028" y="0"/>
            <a:ext cx="12192000" cy="897466"/>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9" name="Dreieck 8">
            <a:extLst>
              <a:ext uri="{FF2B5EF4-FFF2-40B4-BE49-F238E27FC236}">
                <a16:creationId xmlns:a16="http://schemas.microsoft.com/office/drawing/2014/main" id="{9C5F4B4C-A14F-4E52-6871-129218458FAE}"/>
              </a:ext>
            </a:extLst>
          </p:cNvPr>
          <p:cNvSpPr/>
          <p:nvPr userDrawn="1"/>
        </p:nvSpPr>
        <p:spPr>
          <a:xfrm>
            <a:off x="8734916" y="292642"/>
            <a:ext cx="4057035" cy="1074184"/>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 name="Grafik 9" descr="Ein Bild, das Text, Screenshot enthält.&#10;&#10;KI-generierte Inhalte können fehlerhaft sein.">
            <a:extLst>
              <a:ext uri="{FF2B5EF4-FFF2-40B4-BE49-F238E27FC236}">
                <a16:creationId xmlns:a16="http://schemas.microsoft.com/office/drawing/2014/main" id="{F3C9A958-81C7-7214-6F0A-2728278EA4DC}"/>
              </a:ext>
            </a:extLst>
          </p:cNvPr>
          <p:cNvPicPr/>
          <p:nvPr userDrawn="1"/>
        </p:nvPicPr>
        <p:blipFill>
          <a:blip r:embed="rId6" cstate="hqprint">
            <a:extLst>
              <a:ext uri="{28A0092B-C50C-407E-A947-70E740481C1C}">
                <a14:useLocalDpi xmlns:a14="http://schemas.microsoft.com/office/drawing/2010/main"/>
              </a:ext>
            </a:extLst>
          </a:blip>
          <a:stretch>
            <a:fillRect/>
          </a:stretch>
        </p:blipFill>
        <p:spPr>
          <a:xfrm>
            <a:off x="9691210" y="78810"/>
            <a:ext cx="2144446" cy="1434115"/>
          </a:xfrm>
          <a:prstGeom prst="rect">
            <a:avLst/>
          </a:prstGeom>
        </p:spPr>
      </p:pic>
      <p:sp>
        <p:nvSpPr>
          <p:cNvPr id="7" name="Rechteck 6">
            <a:extLst>
              <a:ext uri="{FF2B5EF4-FFF2-40B4-BE49-F238E27FC236}">
                <a16:creationId xmlns:a16="http://schemas.microsoft.com/office/drawing/2014/main" id="{DFEFCEE8-C6DB-CBED-37EF-A0CEA07007BC}"/>
              </a:ext>
            </a:extLst>
          </p:cNvPr>
          <p:cNvSpPr/>
          <p:nvPr userDrawn="1"/>
        </p:nvSpPr>
        <p:spPr>
          <a:xfrm>
            <a:off x="12192000" y="660400"/>
            <a:ext cx="599951" cy="706426"/>
          </a:xfrm>
          <a:prstGeom prst="rect">
            <a:avLst/>
          </a:prstGeom>
          <a:solidFill>
            <a:srgbClr val="ECEBE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397007992"/>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890035BE-5796-2E15-9BBE-A434AA35543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Foliennummernplatzhalter 5">
            <a:extLst>
              <a:ext uri="{FF2B5EF4-FFF2-40B4-BE49-F238E27FC236}">
                <a16:creationId xmlns:a16="http://schemas.microsoft.com/office/drawing/2014/main" id="{E39DB9BF-11D5-79D5-BA01-21C1845C6C52}"/>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
        <p:nvSpPr>
          <p:cNvPr id="2" name="Rechteck 1">
            <a:extLst>
              <a:ext uri="{FF2B5EF4-FFF2-40B4-BE49-F238E27FC236}">
                <a16:creationId xmlns:a16="http://schemas.microsoft.com/office/drawing/2014/main" id="{29A3C4CD-D899-5973-D74F-609421B456B6}"/>
              </a:ext>
            </a:extLst>
          </p:cNvPr>
          <p:cNvSpPr/>
          <p:nvPr userDrawn="1"/>
        </p:nvSpPr>
        <p:spPr>
          <a:xfrm>
            <a:off x="-12028" y="0"/>
            <a:ext cx="12192000" cy="897466"/>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9" name="Dreieck 8">
            <a:extLst>
              <a:ext uri="{FF2B5EF4-FFF2-40B4-BE49-F238E27FC236}">
                <a16:creationId xmlns:a16="http://schemas.microsoft.com/office/drawing/2014/main" id="{9C5F4B4C-A14F-4E52-6871-129218458FAE}"/>
              </a:ext>
            </a:extLst>
          </p:cNvPr>
          <p:cNvSpPr/>
          <p:nvPr userDrawn="1"/>
        </p:nvSpPr>
        <p:spPr>
          <a:xfrm>
            <a:off x="8734916" y="292642"/>
            <a:ext cx="4057035" cy="1074184"/>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 name="Grafik 9" descr="Ein Bild, das Text, Screenshot enthält.&#10;&#10;KI-generierte Inhalte können fehlerhaft sein.">
            <a:extLst>
              <a:ext uri="{FF2B5EF4-FFF2-40B4-BE49-F238E27FC236}">
                <a16:creationId xmlns:a16="http://schemas.microsoft.com/office/drawing/2014/main" id="{F3C9A958-81C7-7214-6F0A-2728278EA4DC}"/>
              </a:ext>
            </a:extLst>
          </p:cNvPr>
          <p:cNvPicPr/>
          <p:nvPr userDrawn="1"/>
        </p:nvPicPr>
        <p:blipFill>
          <a:blip r:embed="rId6" cstate="hqprint">
            <a:extLst>
              <a:ext uri="{28A0092B-C50C-407E-A947-70E740481C1C}">
                <a14:useLocalDpi xmlns:a14="http://schemas.microsoft.com/office/drawing/2010/main"/>
              </a:ext>
            </a:extLst>
          </a:blip>
          <a:stretch>
            <a:fillRect/>
          </a:stretch>
        </p:blipFill>
        <p:spPr>
          <a:xfrm>
            <a:off x="9691210" y="78810"/>
            <a:ext cx="2144446" cy="1434115"/>
          </a:xfrm>
          <a:prstGeom prst="rect">
            <a:avLst/>
          </a:prstGeom>
        </p:spPr>
      </p:pic>
      <p:sp>
        <p:nvSpPr>
          <p:cNvPr id="7" name="Rechteck 6">
            <a:extLst>
              <a:ext uri="{FF2B5EF4-FFF2-40B4-BE49-F238E27FC236}">
                <a16:creationId xmlns:a16="http://schemas.microsoft.com/office/drawing/2014/main" id="{DFEFCEE8-C6DB-CBED-37EF-A0CEA07007BC}"/>
              </a:ext>
            </a:extLst>
          </p:cNvPr>
          <p:cNvSpPr/>
          <p:nvPr userDrawn="1"/>
        </p:nvSpPr>
        <p:spPr>
          <a:xfrm>
            <a:off x="12192000" y="660400"/>
            <a:ext cx="599951" cy="706426"/>
          </a:xfrm>
          <a:prstGeom prst="rect">
            <a:avLst/>
          </a:prstGeom>
          <a:solidFill>
            <a:srgbClr val="ECEBE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936605048"/>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890035BE-5796-2E15-9BBE-A434AA35543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Foliennummernplatzhalter 5">
            <a:extLst>
              <a:ext uri="{FF2B5EF4-FFF2-40B4-BE49-F238E27FC236}">
                <a16:creationId xmlns:a16="http://schemas.microsoft.com/office/drawing/2014/main" id="{E39DB9BF-11D5-79D5-BA01-21C1845C6C52}"/>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
        <p:nvSpPr>
          <p:cNvPr id="2" name="Rechteck 1">
            <a:extLst>
              <a:ext uri="{FF2B5EF4-FFF2-40B4-BE49-F238E27FC236}">
                <a16:creationId xmlns:a16="http://schemas.microsoft.com/office/drawing/2014/main" id="{29A3C4CD-D899-5973-D74F-609421B456B6}"/>
              </a:ext>
            </a:extLst>
          </p:cNvPr>
          <p:cNvSpPr/>
          <p:nvPr userDrawn="1"/>
        </p:nvSpPr>
        <p:spPr>
          <a:xfrm>
            <a:off x="-12028" y="0"/>
            <a:ext cx="12192000" cy="897466"/>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9" name="Dreieck 8">
            <a:extLst>
              <a:ext uri="{FF2B5EF4-FFF2-40B4-BE49-F238E27FC236}">
                <a16:creationId xmlns:a16="http://schemas.microsoft.com/office/drawing/2014/main" id="{9C5F4B4C-A14F-4E52-6871-129218458FAE}"/>
              </a:ext>
            </a:extLst>
          </p:cNvPr>
          <p:cNvSpPr/>
          <p:nvPr userDrawn="1"/>
        </p:nvSpPr>
        <p:spPr>
          <a:xfrm>
            <a:off x="8734916" y="292642"/>
            <a:ext cx="4057035" cy="1074184"/>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 name="Grafik 9" descr="Ein Bild, das Text, Screenshot enthält.&#10;&#10;KI-generierte Inhalte können fehlerhaft sein.">
            <a:extLst>
              <a:ext uri="{FF2B5EF4-FFF2-40B4-BE49-F238E27FC236}">
                <a16:creationId xmlns:a16="http://schemas.microsoft.com/office/drawing/2014/main" id="{F3C9A958-81C7-7214-6F0A-2728278EA4DC}"/>
              </a:ext>
            </a:extLst>
          </p:cNvPr>
          <p:cNvPicPr/>
          <p:nvPr userDrawn="1"/>
        </p:nvPicPr>
        <p:blipFill>
          <a:blip r:embed="rId6" cstate="hqprint">
            <a:extLst>
              <a:ext uri="{28A0092B-C50C-407E-A947-70E740481C1C}">
                <a14:useLocalDpi xmlns:a14="http://schemas.microsoft.com/office/drawing/2010/main"/>
              </a:ext>
            </a:extLst>
          </a:blip>
          <a:stretch>
            <a:fillRect/>
          </a:stretch>
        </p:blipFill>
        <p:spPr>
          <a:xfrm>
            <a:off x="9691210" y="78810"/>
            <a:ext cx="2144446" cy="1434115"/>
          </a:xfrm>
          <a:prstGeom prst="rect">
            <a:avLst/>
          </a:prstGeom>
        </p:spPr>
      </p:pic>
      <p:sp>
        <p:nvSpPr>
          <p:cNvPr id="7" name="Rechteck 6">
            <a:extLst>
              <a:ext uri="{FF2B5EF4-FFF2-40B4-BE49-F238E27FC236}">
                <a16:creationId xmlns:a16="http://schemas.microsoft.com/office/drawing/2014/main" id="{DFEFCEE8-C6DB-CBED-37EF-A0CEA07007BC}"/>
              </a:ext>
            </a:extLst>
          </p:cNvPr>
          <p:cNvSpPr/>
          <p:nvPr userDrawn="1"/>
        </p:nvSpPr>
        <p:spPr>
          <a:xfrm>
            <a:off x="12192000" y="660400"/>
            <a:ext cx="599951" cy="706426"/>
          </a:xfrm>
          <a:prstGeom prst="rect">
            <a:avLst/>
          </a:prstGeom>
          <a:solidFill>
            <a:srgbClr val="ECEBE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4117147310"/>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890035BE-5796-2E15-9BBE-A434AA35543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Foliennummernplatzhalter 5">
            <a:extLst>
              <a:ext uri="{FF2B5EF4-FFF2-40B4-BE49-F238E27FC236}">
                <a16:creationId xmlns:a16="http://schemas.microsoft.com/office/drawing/2014/main" id="{E39DB9BF-11D5-79D5-BA01-21C1845C6C52}"/>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
        <p:nvSpPr>
          <p:cNvPr id="2" name="Rechteck 1">
            <a:extLst>
              <a:ext uri="{FF2B5EF4-FFF2-40B4-BE49-F238E27FC236}">
                <a16:creationId xmlns:a16="http://schemas.microsoft.com/office/drawing/2014/main" id="{29A3C4CD-D899-5973-D74F-609421B456B6}"/>
              </a:ext>
            </a:extLst>
          </p:cNvPr>
          <p:cNvSpPr/>
          <p:nvPr userDrawn="1"/>
        </p:nvSpPr>
        <p:spPr>
          <a:xfrm>
            <a:off x="-12028" y="0"/>
            <a:ext cx="12192000" cy="897466"/>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9" name="Dreieck 8">
            <a:extLst>
              <a:ext uri="{FF2B5EF4-FFF2-40B4-BE49-F238E27FC236}">
                <a16:creationId xmlns:a16="http://schemas.microsoft.com/office/drawing/2014/main" id="{9C5F4B4C-A14F-4E52-6871-129218458FAE}"/>
              </a:ext>
            </a:extLst>
          </p:cNvPr>
          <p:cNvSpPr/>
          <p:nvPr userDrawn="1"/>
        </p:nvSpPr>
        <p:spPr>
          <a:xfrm>
            <a:off x="8734916" y="292642"/>
            <a:ext cx="4057035" cy="1074184"/>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 name="Grafik 9" descr="Ein Bild, das Text, Screenshot enthält.&#10;&#10;KI-generierte Inhalte können fehlerhaft sein.">
            <a:extLst>
              <a:ext uri="{FF2B5EF4-FFF2-40B4-BE49-F238E27FC236}">
                <a16:creationId xmlns:a16="http://schemas.microsoft.com/office/drawing/2014/main" id="{F3C9A958-81C7-7214-6F0A-2728278EA4DC}"/>
              </a:ext>
            </a:extLst>
          </p:cNvPr>
          <p:cNvPicPr/>
          <p:nvPr userDrawn="1"/>
        </p:nvPicPr>
        <p:blipFill>
          <a:blip r:embed="rId6" cstate="hqprint">
            <a:extLst>
              <a:ext uri="{28A0092B-C50C-407E-A947-70E740481C1C}">
                <a14:useLocalDpi xmlns:a14="http://schemas.microsoft.com/office/drawing/2010/main"/>
              </a:ext>
            </a:extLst>
          </a:blip>
          <a:stretch>
            <a:fillRect/>
          </a:stretch>
        </p:blipFill>
        <p:spPr>
          <a:xfrm>
            <a:off x="9691210" y="78810"/>
            <a:ext cx="2144446" cy="1434115"/>
          </a:xfrm>
          <a:prstGeom prst="rect">
            <a:avLst/>
          </a:prstGeom>
        </p:spPr>
      </p:pic>
      <p:sp>
        <p:nvSpPr>
          <p:cNvPr id="7" name="Rechteck 6">
            <a:extLst>
              <a:ext uri="{FF2B5EF4-FFF2-40B4-BE49-F238E27FC236}">
                <a16:creationId xmlns:a16="http://schemas.microsoft.com/office/drawing/2014/main" id="{DFEFCEE8-C6DB-CBED-37EF-A0CEA07007BC}"/>
              </a:ext>
            </a:extLst>
          </p:cNvPr>
          <p:cNvSpPr/>
          <p:nvPr userDrawn="1"/>
        </p:nvSpPr>
        <p:spPr>
          <a:xfrm>
            <a:off x="12192000" y="660400"/>
            <a:ext cx="599951" cy="706426"/>
          </a:xfrm>
          <a:prstGeom prst="rect">
            <a:avLst/>
          </a:prstGeom>
          <a:solidFill>
            <a:srgbClr val="ECEBE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700427818"/>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890035BE-5796-2E15-9BBE-A434AA35543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Foliennummernplatzhalter 5">
            <a:extLst>
              <a:ext uri="{FF2B5EF4-FFF2-40B4-BE49-F238E27FC236}">
                <a16:creationId xmlns:a16="http://schemas.microsoft.com/office/drawing/2014/main" id="{E39DB9BF-11D5-79D5-BA01-21C1845C6C52}"/>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
        <p:nvSpPr>
          <p:cNvPr id="2" name="Rechteck 1">
            <a:extLst>
              <a:ext uri="{FF2B5EF4-FFF2-40B4-BE49-F238E27FC236}">
                <a16:creationId xmlns:a16="http://schemas.microsoft.com/office/drawing/2014/main" id="{29A3C4CD-D899-5973-D74F-609421B456B6}"/>
              </a:ext>
            </a:extLst>
          </p:cNvPr>
          <p:cNvSpPr/>
          <p:nvPr userDrawn="1"/>
        </p:nvSpPr>
        <p:spPr>
          <a:xfrm>
            <a:off x="-12028" y="0"/>
            <a:ext cx="12192000" cy="897466"/>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9" name="Dreieck 8">
            <a:extLst>
              <a:ext uri="{FF2B5EF4-FFF2-40B4-BE49-F238E27FC236}">
                <a16:creationId xmlns:a16="http://schemas.microsoft.com/office/drawing/2014/main" id="{9C5F4B4C-A14F-4E52-6871-129218458FAE}"/>
              </a:ext>
            </a:extLst>
          </p:cNvPr>
          <p:cNvSpPr/>
          <p:nvPr userDrawn="1"/>
        </p:nvSpPr>
        <p:spPr>
          <a:xfrm>
            <a:off x="8734916" y="292642"/>
            <a:ext cx="4057035" cy="1074184"/>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 name="Grafik 9" descr="Ein Bild, das Text, Screenshot enthält.&#10;&#10;KI-generierte Inhalte können fehlerhaft sein.">
            <a:extLst>
              <a:ext uri="{FF2B5EF4-FFF2-40B4-BE49-F238E27FC236}">
                <a16:creationId xmlns:a16="http://schemas.microsoft.com/office/drawing/2014/main" id="{F3C9A958-81C7-7214-6F0A-2728278EA4DC}"/>
              </a:ext>
            </a:extLst>
          </p:cNvPr>
          <p:cNvPicPr/>
          <p:nvPr userDrawn="1"/>
        </p:nvPicPr>
        <p:blipFill>
          <a:blip r:embed="rId6" cstate="hqprint">
            <a:extLst>
              <a:ext uri="{28A0092B-C50C-407E-A947-70E740481C1C}">
                <a14:useLocalDpi xmlns:a14="http://schemas.microsoft.com/office/drawing/2010/main"/>
              </a:ext>
            </a:extLst>
          </a:blip>
          <a:stretch>
            <a:fillRect/>
          </a:stretch>
        </p:blipFill>
        <p:spPr>
          <a:xfrm>
            <a:off x="9691210" y="78810"/>
            <a:ext cx="2144446" cy="1434115"/>
          </a:xfrm>
          <a:prstGeom prst="rect">
            <a:avLst/>
          </a:prstGeom>
        </p:spPr>
      </p:pic>
      <p:sp>
        <p:nvSpPr>
          <p:cNvPr id="7" name="Rechteck 6">
            <a:extLst>
              <a:ext uri="{FF2B5EF4-FFF2-40B4-BE49-F238E27FC236}">
                <a16:creationId xmlns:a16="http://schemas.microsoft.com/office/drawing/2014/main" id="{DFEFCEE8-C6DB-CBED-37EF-A0CEA07007BC}"/>
              </a:ext>
            </a:extLst>
          </p:cNvPr>
          <p:cNvSpPr/>
          <p:nvPr userDrawn="1"/>
        </p:nvSpPr>
        <p:spPr>
          <a:xfrm>
            <a:off x="12192000" y="660400"/>
            <a:ext cx="599951" cy="706426"/>
          </a:xfrm>
          <a:prstGeom prst="rect">
            <a:avLst/>
          </a:prstGeom>
          <a:solidFill>
            <a:srgbClr val="ECEBE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380252746"/>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18005786"/>
      </p:ext>
    </p:extLst>
  </p:cSld>
  <p:clrMap bg1="lt1" tx1="dk1" bg2="lt2" tx2="dk2" accent1="accent1" accent2="accent2" accent3="accent3" accent4="accent4" accent5="accent5" accent6="accent6" hlink="hlink" folHlink="folHlink"/>
  <p:sldLayoutIdLst>
    <p:sldLayoutId id="2147483677" r:id="rId1"/>
    <p:sldLayoutId id="2147483689" r:id="rId2"/>
    <p:sldLayoutId id="2147483690" r:id="rId3"/>
    <p:sldLayoutId id="2147483691" r:id="rId4"/>
    <p:sldLayoutId id="2147483692" r:id="rId5"/>
    <p:sldLayoutId id="2147483693" r:id="rId6"/>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8.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2F432DFB-4F30-0A57-8CD4-D756931D65D4}"/>
              </a:ext>
            </a:extLst>
          </p:cNvPr>
          <p:cNvSpPr>
            <a:spLocks noGrp="1"/>
          </p:cNvSpPr>
          <p:nvPr>
            <p:ph type="body" idx="1"/>
          </p:nvPr>
        </p:nvSpPr>
        <p:spPr>
          <a:xfrm>
            <a:off x="1047914" y="1358933"/>
            <a:ext cx="9086685" cy="571701"/>
          </a:xfrm>
        </p:spPr>
        <p:txBody>
          <a:bodyPr/>
          <a:lstStyle/>
          <a:p>
            <a:r>
              <a:rPr lang="de-DE" dirty="0"/>
              <a:t>Hinweise zum Einsatz</a:t>
            </a:r>
          </a:p>
        </p:txBody>
      </p:sp>
      <p:sp>
        <p:nvSpPr>
          <p:cNvPr id="3" name="Textplatzhalter 2">
            <a:extLst>
              <a:ext uri="{FF2B5EF4-FFF2-40B4-BE49-F238E27FC236}">
                <a16:creationId xmlns:a16="http://schemas.microsoft.com/office/drawing/2014/main" id="{B50187A6-FFEC-3509-112F-853C9D394A65}"/>
              </a:ext>
            </a:extLst>
          </p:cNvPr>
          <p:cNvSpPr>
            <a:spLocks noGrp="1"/>
          </p:cNvSpPr>
          <p:nvPr>
            <p:ph type="body" idx="13"/>
          </p:nvPr>
        </p:nvSpPr>
        <p:spPr/>
        <p:txBody>
          <a:bodyPr>
            <a:normAutofit lnSpcReduction="10000"/>
          </a:bodyPr>
          <a:lstStyle/>
          <a:p>
            <a:r>
              <a:rPr lang="de-DE" dirty="0"/>
              <a:t>1. Teil (Folien 2-11): Methodenvielfalt</a:t>
            </a:r>
            <a:br>
              <a:rPr lang="de-DE" dirty="0"/>
            </a:br>
            <a:r>
              <a:rPr lang="de-DE" dirty="0"/>
              <a:t>Impulsvortrag zum Qualitätsbereich „Methodenvielfalt“ und dessen Anforderungen.</a:t>
            </a:r>
          </a:p>
          <a:p>
            <a:r>
              <a:rPr lang="de-DE" dirty="0"/>
              <a:t> 2. Teil (Folie 13): Bestandsaufnahme: Was gelingt uns bereits gut? Was ist bereits fester Bestandteil unseres Unterrichtsalltags?</a:t>
            </a:r>
          </a:p>
          <a:p>
            <a:r>
              <a:rPr lang="de-DE" dirty="0"/>
              <a:t>Leiten Sie anhand dieser Fragen eine Austauschrunde ein, um zu klären, in welchem Umfang digitale Medien eine angemessene Variation der Lehr- und Lernmethode bereits unterstützen. Bilden Sie hierfür Kleingruppen (je nach Teilnehmendenzahl) oder lassen Sie das Kollegium im Plenum diskutieren. Fordern Sie die Gruppen oder Einzelpersonen auf, ihre Ergebnisse schriftlich festzuhalten (z. B. auf Moderationskarten oder in kollaborativen Dokumenten).</a:t>
            </a:r>
          </a:p>
          <a:p>
            <a:r>
              <a:rPr lang="de-DE" dirty="0"/>
              <a:t>3.Teil (Folie 14): Wo wollen wir hin?</a:t>
            </a:r>
            <a:br>
              <a:rPr lang="de-DE" dirty="0"/>
            </a:br>
            <a:r>
              <a:rPr lang="de-DE" dirty="0"/>
              <a:t>Gemeinsam erarbeiten: Wie möchten Sie digitale Medien künftig einsetzen, um eine angemessene Variation der Lehr- und Lernmethode zu unterstützen? Die Antworten werden dokumentiert. Bitten Sie die Kleingruppen, ihre Ergebnisse anschließend vorzustellen.</a:t>
            </a:r>
          </a:p>
          <a:p>
            <a:endParaRPr lang="de-DE" dirty="0"/>
          </a:p>
        </p:txBody>
      </p:sp>
      <p:sp>
        <p:nvSpPr>
          <p:cNvPr id="5" name="Foliennummernplatzhalter 4">
            <a:extLst>
              <a:ext uri="{FF2B5EF4-FFF2-40B4-BE49-F238E27FC236}">
                <a16:creationId xmlns:a16="http://schemas.microsoft.com/office/drawing/2014/main" id="{910E39A8-6A87-F8F9-A1DD-18A8B8C44418}"/>
              </a:ext>
            </a:extLst>
          </p:cNvPr>
          <p:cNvSpPr>
            <a:spLocks noGrp="1"/>
          </p:cNvSpPr>
          <p:nvPr>
            <p:ph type="sldNum" sz="quarter" idx="17"/>
          </p:nvPr>
        </p:nvSpPr>
        <p:spPr/>
        <p:txBody>
          <a:bodyPr/>
          <a:lstStyle/>
          <a:p>
            <a:fld id="{1D937574-5286-7C49-842E-2D6CFC549A1F}" type="slidenum">
              <a:rPr lang="de-DE" smtClean="0"/>
              <a:pPr/>
              <a:t>1</a:t>
            </a:fld>
            <a:endParaRPr lang="de-DE" dirty="0"/>
          </a:p>
        </p:txBody>
      </p:sp>
    </p:spTree>
    <p:extLst>
      <p:ext uri="{BB962C8B-B14F-4D97-AF65-F5344CB8AC3E}">
        <p14:creationId xmlns:p14="http://schemas.microsoft.com/office/powerpoint/2010/main" val="28745365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062E352E-8740-B189-8BA2-F2A641E516BF}"/>
              </a:ext>
            </a:extLst>
          </p:cNvPr>
          <p:cNvSpPr>
            <a:spLocks noGrp="1"/>
          </p:cNvSpPr>
          <p:nvPr>
            <p:ph type="body" idx="1"/>
          </p:nvPr>
        </p:nvSpPr>
        <p:spPr>
          <a:xfrm>
            <a:off x="1053829" y="1581355"/>
            <a:ext cx="9923835" cy="571701"/>
          </a:xfrm>
        </p:spPr>
        <p:txBody>
          <a:bodyPr/>
          <a:lstStyle/>
          <a:p>
            <a:r>
              <a:rPr lang="de-DE" dirty="0"/>
              <a:t>Verschränkung analoger und digitaler Lernsettings</a:t>
            </a:r>
          </a:p>
        </p:txBody>
      </p:sp>
      <p:sp>
        <p:nvSpPr>
          <p:cNvPr id="3" name="Textplatzhalter 2">
            <a:extLst>
              <a:ext uri="{FF2B5EF4-FFF2-40B4-BE49-F238E27FC236}">
                <a16:creationId xmlns:a16="http://schemas.microsoft.com/office/drawing/2014/main" id="{6EC08A20-ECC2-8CE2-A54B-BACF7747F030}"/>
              </a:ext>
            </a:extLst>
          </p:cNvPr>
          <p:cNvSpPr>
            <a:spLocks noGrp="1"/>
          </p:cNvSpPr>
          <p:nvPr>
            <p:ph type="body" idx="13"/>
          </p:nvPr>
        </p:nvSpPr>
        <p:spPr/>
        <p:txBody>
          <a:bodyPr/>
          <a:lstStyle/>
          <a:p>
            <a:r>
              <a:rPr lang="de-DE" sz="2000" b="1" dirty="0">
                <a:solidFill>
                  <a:srgbClr val="000000"/>
                </a:solidFill>
                <a:latin typeface="Calibri" panose="020F0502020204030204" pitchFamily="34" charset="0"/>
                <a:ea typeface="Times New Roman"/>
                <a:cs typeface="Calibri" panose="020F0502020204030204" pitchFamily="34" charset="0"/>
              </a:rPr>
              <a:t>Der Einsatz digitaler Medien unterstützt...</a:t>
            </a:r>
            <a:endParaRPr lang="de-DE" sz="2000" dirty="0">
              <a:latin typeface="Calibri" panose="020F0502020204030204" pitchFamily="34" charset="0"/>
              <a:ea typeface="Times New Roman"/>
              <a:cs typeface="Calibri" panose="020F0502020204030204" pitchFamily="34" charset="0"/>
            </a:endParaRPr>
          </a:p>
          <a:p>
            <a:endParaRPr lang="de-DE" dirty="0"/>
          </a:p>
        </p:txBody>
      </p:sp>
      <p:sp>
        <p:nvSpPr>
          <p:cNvPr id="4" name="Textplatzhalter 3">
            <a:extLst>
              <a:ext uri="{FF2B5EF4-FFF2-40B4-BE49-F238E27FC236}">
                <a16:creationId xmlns:a16="http://schemas.microsoft.com/office/drawing/2014/main" id="{6BDCE431-04AC-8E9D-CAC1-C25050D24A8E}"/>
              </a:ext>
            </a:extLst>
          </p:cNvPr>
          <p:cNvSpPr>
            <a:spLocks noGrp="1"/>
          </p:cNvSpPr>
          <p:nvPr>
            <p:ph type="body" idx="14"/>
          </p:nvPr>
        </p:nvSpPr>
        <p:spPr/>
        <p:txBody>
          <a:bodyPr/>
          <a:lstStyle/>
          <a:p>
            <a:r>
              <a:rPr lang="de-DE" sz="2000" dirty="0"/>
              <a:t>Funktionen für das Lernen </a:t>
            </a:r>
            <a:endParaRPr lang="de-DE" dirty="0"/>
          </a:p>
        </p:txBody>
      </p:sp>
      <p:sp>
        <p:nvSpPr>
          <p:cNvPr id="5" name="Foliennummernplatzhalter 4">
            <a:extLst>
              <a:ext uri="{FF2B5EF4-FFF2-40B4-BE49-F238E27FC236}">
                <a16:creationId xmlns:a16="http://schemas.microsoft.com/office/drawing/2014/main" id="{46A08447-AB02-C181-3521-A60027A5FEAE}"/>
              </a:ext>
            </a:extLst>
          </p:cNvPr>
          <p:cNvSpPr>
            <a:spLocks noGrp="1"/>
          </p:cNvSpPr>
          <p:nvPr>
            <p:ph type="sldNum" sz="quarter" idx="17"/>
          </p:nvPr>
        </p:nvSpPr>
        <p:spPr/>
        <p:txBody>
          <a:bodyPr/>
          <a:lstStyle/>
          <a:p>
            <a:fld id="{1D937574-5286-7C49-842E-2D6CFC549A1F}" type="slidenum">
              <a:rPr lang="de-DE" smtClean="0"/>
              <a:pPr/>
              <a:t>10</a:t>
            </a:fld>
            <a:endParaRPr lang="de-DE" dirty="0"/>
          </a:p>
        </p:txBody>
      </p:sp>
      <p:graphicFrame>
        <p:nvGraphicFramePr>
          <p:cNvPr id="6" name="Diagramm 5">
            <a:extLst>
              <a:ext uri="{FF2B5EF4-FFF2-40B4-BE49-F238E27FC236}">
                <a16:creationId xmlns:a16="http://schemas.microsoft.com/office/drawing/2014/main" id="{97BAA3D5-51A0-55DF-38FA-6D9441000997}"/>
              </a:ext>
            </a:extLst>
          </p:cNvPr>
          <p:cNvGraphicFramePr>
            <a:graphicFrameLocks/>
          </p:cNvGraphicFramePr>
          <p:nvPr>
            <p:extLst>
              <p:ext uri="{D42A27DB-BD31-4B8C-83A1-F6EECF244321}">
                <p14:modId xmlns:p14="http://schemas.microsoft.com/office/powerpoint/2010/main" val="4251541911"/>
              </p:ext>
            </p:extLst>
          </p:nvPr>
        </p:nvGraphicFramePr>
        <p:xfrm>
          <a:off x="1132582" y="3140707"/>
          <a:ext cx="8599358" cy="32939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779400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139EF0-42EB-2B1D-B3E6-CF9047D38228}"/>
            </a:ext>
          </a:extLst>
        </p:cNvPr>
        <p:cNvGrpSpPr/>
        <p:nvPr/>
      </p:nvGrpSpPr>
      <p:grpSpPr>
        <a:xfrm>
          <a:off x="0" y="0"/>
          <a:ext cx="0" cy="0"/>
          <a:chOff x="0" y="0"/>
          <a:chExt cx="0" cy="0"/>
        </a:xfrm>
      </p:grpSpPr>
      <p:sp>
        <p:nvSpPr>
          <p:cNvPr id="2" name="Textplatzhalter 1">
            <a:extLst>
              <a:ext uri="{FF2B5EF4-FFF2-40B4-BE49-F238E27FC236}">
                <a16:creationId xmlns:a16="http://schemas.microsoft.com/office/drawing/2014/main" id="{EACBB5F7-4AB2-FD89-F9C6-E301ACBBAC1E}"/>
              </a:ext>
            </a:extLst>
          </p:cNvPr>
          <p:cNvSpPr>
            <a:spLocks noGrp="1"/>
          </p:cNvSpPr>
          <p:nvPr>
            <p:ph type="body" idx="1"/>
          </p:nvPr>
        </p:nvSpPr>
        <p:spPr>
          <a:xfrm>
            <a:off x="1053829" y="1581355"/>
            <a:ext cx="9923835" cy="571701"/>
          </a:xfrm>
        </p:spPr>
        <p:txBody>
          <a:bodyPr/>
          <a:lstStyle/>
          <a:p>
            <a:r>
              <a:rPr lang="de-DE" dirty="0"/>
              <a:t>Verschränkung analoger und digitaler Lernsettings</a:t>
            </a:r>
          </a:p>
        </p:txBody>
      </p:sp>
      <p:sp>
        <p:nvSpPr>
          <p:cNvPr id="3" name="Textplatzhalter 2">
            <a:extLst>
              <a:ext uri="{FF2B5EF4-FFF2-40B4-BE49-F238E27FC236}">
                <a16:creationId xmlns:a16="http://schemas.microsoft.com/office/drawing/2014/main" id="{72539B58-29D5-B45C-46CA-1C2876ADECA3}"/>
              </a:ext>
            </a:extLst>
          </p:cNvPr>
          <p:cNvSpPr>
            <a:spLocks noGrp="1"/>
          </p:cNvSpPr>
          <p:nvPr>
            <p:ph type="body" idx="13"/>
          </p:nvPr>
        </p:nvSpPr>
        <p:spPr>
          <a:xfrm>
            <a:off x="1047915" y="2704540"/>
            <a:ext cx="5155177" cy="3607360"/>
          </a:xfrm>
        </p:spPr>
        <p:txBody>
          <a:bodyPr>
            <a:normAutofit fontScale="70000" lnSpcReduction="20000"/>
          </a:bodyPr>
          <a:lstStyle/>
          <a:p>
            <a:pPr marL="0" indent="0">
              <a:buNone/>
              <a:defRPr/>
            </a:pPr>
            <a:r>
              <a:rPr lang="de-DE" sz="2900" dirty="0">
                <a:latin typeface="Calibri"/>
                <a:cs typeface="Calibri"/>
              </a:rPr>
              <a:t>Der Einsatz digitaler Medien unterstützt die </a:t>
            </a:r>
            <a:r>
              <a:rPr lang="de-DE" sz="2900" b="1" dirty="0">
                <a:latin typeface="Calibri"/>
                <a:cs typeface="Calibri"/>
              </a:rPr>
              <a:t>Verschränkung analogen und digitalen Arbeitens in einzelnen Unterrichtsphasen, </a:t>
            </a:r>
            <a:r>
              <a:rPr lang="de-DE" sz="2900" dirty="0">
                <a:latin typeface="Calibri"/>
                <a:cs typeface="Calibri"/>
              </a:rPr>
              <a:t>z. B.</a:t>
            </a:r>
          </a:p>
          <a:p>
            <a:pPr marL="342900" indent="-342900">
              <a:buFont typeface="Arial" panose="020B0604020202020204" pitchFamily="34" charset="0"/>
              <a:buChar char="•"/>
              <a:defRPr/>
            </a:pPr>
            <a:r>
              <a:rPr lang="de-DE" sz="2000" dirty="0">
                <a:latin typeface="Calibri"/>
                <a:cs typeface="Calibri"/>
              </a:rPr>
              <a:t>Analoge Erarbeitung im Plenum und digitale Übungsphase</a:t>
            </a:r>
          </a:p>
          <a:p>
            <a:pPr marL="342900" indent="-342900">
              <a:buFont typeface="Arial" panose="020B0604020202020204" pitchFamily="34" charset="0"/>
              <a:buChar char="•"/>
              <a:defRPr/>
            </a:pPr>
            <a:r>
              <a:rPr lang="de-DE" sz="2000" dirty="0">
                <a:latin typeface="Calibri"/>
                <a:cs typeface="Calibri"/>
              </a:rPr>
              <a:t>Digitale, selbstständige Erarbeitungsphase mit analoger Sicherung im Plenum</a:t>
            </a:r>
          </a:p>
          <a:p>
            <a:pPr marL="342900" indent="-342900">
              <a:buFont typeface="Arial" panose="020B0604020202020204" pitchFamily="34" charset="0"/>
              <a:buChar char="•"/>
              <a:defRPr/>
            </a:pPr>
            <a:r>
              <a:rPr lang="de-DE" sz="2000" dirty="0">
                <a:latin typeface="Calibri"/>
                <a:cs typeface="Calibri"/>
              </a:rPr>
              <a:t>Digitale Dokumentation des Arbeitsprozesses und analoge Diskussion der Ergebnisse</a:t>
            </a:r>
          </a:p>
          <a:p>
            <a:pPr marL="342900" indent="-342900">
              <a:buFont typeface="Arial" panose="020B0604020202020204" pitchFamily="34" charset="0"/>
              <a:buChar char="•"/>
              <a:defRPr/>
            </a:pPr>
            <a:r>
              <a:rPr lang="de-DE" sz="2000" dirty="0">
                <a:latin typeface="Calibri"/>
                <a:cs typeface="Calibri"/>
              </a:rPr>
              <a:t>Analoge Arbeitsphase und digitale Sicherung der Ergebnisse bzw. digitales Feedback</a:t>
            </a:r>
          </a:p>
          <a:p>
            <a:pPr marL="342900" indent="-342900">
              <a:buFont typeface="Arial" panose="020B0604020202020204" pitchFamily="34" charset="0"/>
              <a:buChar char="•"/>
              <a:defRPr/>
            </a:pPr>
            <a:r>
              <a:rPr lang="de-DE" sz="2000" dirty="0">
                <a:latin typeface="Calibri"/>
                <a:cs typeface="Calibri"/>
              </a:rPr>
              <a:t>Kollaborative, digitale Sammlung von Einzelmessungen und anschließende Verwendung für das Unterrichtsgespräch</a:t>
            </a:r>
          </a:p>
          <a:p>
            <a:pPr marL="342900" indent="-342900">
              <a:buFont typeface="Arial" panose="020B0604020202020204" pitchFamily="34" charset="0"/>
              <a:buChar char="•"/>
              <a:defRPr/>
            </a:pPr>
            <a:r>
              <a:rPr lang="de-DE" sz="2000" dirty="0">
                <a:latin typeface="Calibri"/>
                <a:cs typeface="Calibri"/>
              </a:rPr>
              <a:t>Digitaler Austausch der Lernprodukte und anschließendes Peer-Feedback in persönlicher Gesprächsrunde</a:t>
            </a:r>
          </a:p>
          <a:p>
            <a:endParaRPr lang="de-DE" dirty="0"/>
          </a:p>
        </p:txBody>
      </p:sp>
      <p:sp>
        <p:nvSpPr>
          <p:cNvPr id="4" name="Textplatzhalter 3">
            <a:extLst>
              <a:ext uri="{FF2B5EF4-FFF2-40B4-BE49-F238E27FC236}">
                <a16:creationId xmlns:a16="http://schemas.microsoft.com/office/drawing/2014/main" id="{A1C1415D-6A2A-BA02-0129-2AD36997AB53}"/>
              </a:ext>
            </a:extLst>
          </p:cNvPr>
          <p:cNvSpPr>
            <a:spLocks noGrp="1"/>
          </p:cNvSpPr>
          <p:nvPr>
            <p:ph type="body" idx="14"/>
          </p:nvPr>
        </p:nvSpPr>
        <p:spPr/>
        <p:txBody>
          <a:bodyPr/>
          <a:lstStyle/>
          <a:p>
            <a:r>
              <a:rPr lang="de-DE" sz="2000" dirty="0"/>
              <a:t>Funktionen für das Lernen </a:t>
            </a:r>
            <a:endParaRPr lang="de-DE" dirty="0"/>
          </a:p>
        </p:txBody>
      </p:sp>
      <p:sp>
        <p:nvSpPr>
          <p:cNvPr id="5" name="Foliennummernplatzhalter 4">
            <a:extLst>
              <a:ext uri="{FF2B5EF4-FFF2-40B4-BE49-F238E27FC236}">
                <a16:creationId xmlns:a16="http://schemas.microsoft.com/office/drawing/2014/main" id="{427CA255-B117-8A21-9414-78260FFE4DDC}"/>
              </a:ext>
            </a:extLst>
          </p:cNvPr>
          <p:cNvSpPr>
            <a:spLocks noGrp="1"/>
          </p:cNvSpPr>
          <p:nvPr>
            <p:ph type="sldNum" sz="quarter" idx="17"/>
          </p:nvPr>
        </p:nvSpPr>
        <p:spPr/>
        <p:txBody>
          <a:bodyPr/>
          <a:lstStyle/>
          <a:p>
            <a:fld id="{1D937574-5286-7C49-842E-2D6CFC549A1F}" type="slidenum">
              <a:rPr lang="de-DE" smtClean="0"/>
              <a:pPr/>
              <a:t>11</a:t>
            </a:fld>
            <a:endParaRPr lang="de-DE" dirty="0"/>
          </a:p>
        </p:txBody>
      </p:sp>
      <p:pic>
        <p:nvPicPr>
          <p:cNvPr id="7" name="Grafik 6" descr="Ein Bild, das Text, Screenshot, Software, Webseite enthält.&#10;&#10;KI-generierte Inhalte können fehlerhaft sein.">
            <a:extLst>
              <a:ext uri="{FF2B5EF4-FFF2-40B4-BE49-F238E27FC236}">
                <a16:creationId xmlns:a16="http://schemas.microsoft.com/office/drawing/2014/main" id="{6592D2F7-6863-0505-1652-6D95B6168ABA}"/>
              </a:ext>
            </a:extLst>
          </p:cNvPr>
          <p:cNvPicPr>
            <a:picLocks noChangeAspect="1"/>
          </p:cNvPicPr>
          <p:nvPr/>
        </p:nvPicPr>
        <p:blipFill>
          <a:blip r:embed="rId2"/>
          <a:stretch>
            <a:fillRect/>
          </a:stretch>
        </p:blipFill>
        <p:spPr bwMode="auto">
          <a:xfrm>
            <a:off x="6429623" y="2800176"/>
            <a:ext cx="5283200" cy="3227346"/>
          </a:xfrm>
          <a:prstGeom prst="rect">
            <a:avLst/>
          </a:prstGeom>
        </p:spPr>
      </p:pic>
    </p:spTree>
    <p:extLst>
      <p:ext uri="{BB962C8B-B14F-4D97-AF65-F5344CB8AC3E}">
        <p14:creationId xmlns:p14="http://schemas.microsoft.com/office/powerpoint/2010/main" val="18177971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21362873-37BC-50A6-0B24-32DBF4C1F38F}"/>
              </a:ext>
            </a:extLst>
          </p:cNvPr>
          <p:cNvSpPr>
            <a:spLocks noGrp="1"/>
          </p:cNvSpPr>
          <p:nvPr>
            <p:ph type="sldNum" sz="quarter" idx="11"/>
          </p:nvPr>
        </p:nvSpPr>
        <p:spPr/>
        <p:txBody>
          <a:bodyPr/>
          <a:lstStyle/>
          <a:p>
            <a:fld id="{1D937574-5286-7C49-842E-2D6CFC549A1F}" type="slidenum">
              <a:rPr lang="de-DE" smtClean="0"/>
              <a:pPr/>
              <a:t>12</a:t>
            </a:fld>
            <a:endParaRPr lang="de-DE" dirty="0"/>
          </a:p>
        </p:txBody>
      </p:sp>
      <p:sp>
        <p:nvSpPr>
          <p:cNvPr id="3" name="Textplatzhalter 2">
            <a:extLst>
              <a:ext uri="{FF2B5EF4-FFF2-40B4-BE49-F238E27FC236}">
                <a16:creationId xmlns:a16="http://schemas.microsoft.com/office/drawing/2014/main" id="{6C938912-5845-F459-1E71-8BC9BAC7ABDE}"/>
              </a:ext>
            </a:extLst>
          </p:cNvPr>
          <p:cNvSpPr>
            <a:spLocks noGrp="1"/>
          </p:cNvSpPr>
          <p:nvPr>
            <p:ph type="body" idx="1"/>
          </p:nvPr>
        </p:nvSpPr>
        <p:spPr/>
        <p:txBody>
          <a:bodyPr/>
          <a:lstStyle/>
          <a:p>
            <a:r>
              <a:rPr lang="de-DE" dirty="0"/>
              <a:t>Reflexion</a:t>
            </a:r>
          </a:p>
        </p:txBody>
      </p:sp>
    </p:spTree>
    <p:extLst>
      <p:ext uri="{BB962C8B-B14F-4D97-AF65-F5344CB8AC3E}">
        <p14:creationId xmlns:p14="http://schemas.microsoft.com/office/powerpoint/2010/main" val="15844396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0551B8F9-617A-A4C0-CB32-B2A21F3A21A2}"/>
              </a:ext>
            </a:extLst>
          </p:cNvPr>
          <p:cNvSpPr>
            <a:spLocks noGrp="1"/>
          </p:cNvSpPr>
          <p:nvPr>
            <p:ph type="body" idx="1"/>
          </p:nvPr>
        </p:nvSpPr>
        <p:spPr/>
        <p:txBody>
          <a:bodyPr/>
          <a:lstStyle/>
          <a:p>
            <a:r>
              <a:rPr lang="de-DE" dirty="0">
                <a:latin typeface="Aptos"/>
              </a:rPr>
              <a:t>Was gelingt uns bereits gut?</a:t>
            </a:r>
            <a:endParaRPr lang="de-DE" dirty="0"/>
          </a:p>
        </p:txBody>
      </p:sp>
      <p:sp>
        <p:nvSpPr>
          <p:cNvPr id="3" name="Textplatzhalter 2">
            <a:extLst>
              <a:ext uri="{FF2B5EF4-FFF2-40B4-BE49-F238E27FC236}">
                <a16:creationId xmlns:a16="http://schemas.microsoft.com/office/drawing/2014/main" id="{51D8B85F-1289-AB2F-2593-87D44CCBCEBA}"/>
              </a:ext>
            </a:extLst>
          </p:cNvPr>
          <p:cNvSpPr>
            <a:spLocks noGrp="1"/>
          </p:cNvSpPr>
          <p:nvPr>
            <p:ph type="body" idx="13"/>
          </p:nvPr>
        </p:nvSpPr>
        <p:spPr>
          <a:xfrm>
            <a:off x="1047916" y="2704540"/>
            <a:ext cx="6047152" cy="3607360"/>
          </a:xfrm>
        </p:spPr>
        <p:txBody>
          <a:bodyPr/>
          <a:lstStyle/>
          <a:p>
            <a:pPr marL="285750" indent="-285750">
              <a:lnSpc>
                <a:spcPct val="100000"/>
              </a:lnSpc>
              <a:buFont typeface="Arial" panose="020B0604020202020204" pitchFamily="34" charset="0"/>
              <a:buChar char="•"/>
              <a:defRPr/>
            </a:pPr>
            <a:r>
              <a:rPr lang="de-DE" dirty="0">
                <a:latin typeface="Calibri" panose="020F0502020204030204" pitchFamily="34" charset="0"/>
                <a:ea typeface="Calibri" panose="020F0502020204030204" pitchFamily="34" charset="0"/>
                <a:cs typeface="Calibri" panose="020F0502020204030204" pitchFamily="34" charset="0"/>
              </a:rPr>
              <a:t>In welchen Unterrichtsphasen setzen Sie digitale Endgeräte bereits ein? Was beobachten Sie hier?</a:t>
            </a:r>
            <a:r>
              <a:rPr lang="de-DE" dirty="0"/>
              <a:t> </a:t>
            </a:r>
          </a:p>
          <a:p>
            <a:pPr marL="285750" indent="-285750">
              <a:lnSpc>
                <a:spcPct val="100000"/>
              </a:lnSpc>
              <a:buFont typeface="Arial" panose="020B0604020202020204" pitchFamily="34" charset="0"/>
              <a:buChar char="•"/>
              <a:defRPr/>
            </a:pPr>
            <a:r>
              <a:rPr lang="de-DE" dirty="0"/>
              <a:t>Wie gestalten Sie aktuell das Zusammenspiel von analogen und digitalen Lehr-Lern-Settings in Ihrem Unterricht, um optimale Lernergebnisse zu erzielen? </a:t>
            </a:r>
          </a:p>
        </p:txBody>
      </p:sp>
      <p:sp>
        <p:nvSpPr>
          <p:cNvPr id="4" name="Textplatzhalter 3">
            <a:extLst>
              <a:ext uri="{FF2B5EF4-FFF2-40B4-BE49-F238E27FC236}">
                <a16:creationId xmlns:a16="http://schemas.microsoft.com/office/drawing/2014/main" id="{E59CA487-040A-D27A-3897-687D2649CB31}"/>
              </a:ext>
            </a:extLst>
          </p:cNvPr>
          <p:cNvSpPr>
            <a:spLocks noGrp="1"/>
          </p:cNvSpPr>
          <p:nvPr>
            <p:ph type="body" idx="14"/>
          </p:nvPr>
        </p:nvSpPr>
        <p:spPr/>
        <p:txBody>
          <a:bodyPr/>
          <a:lstStyle/>
          <a:p>
            <a:r>
              <a:rPr lang="de-DE" dirty="0"/>
              <a:t>Methodenvielfalt</a:t>
            </a:r>
          </a:p>
        </p:txBody>
      </p:sp>
      <p:sp>
        <p:nvSpPr>
          <p:cNvPr id="5" name="Foliennummernplatzhalter 4">
            <a:extLst>
              <a:ext uri="{FF2B5EF4-FFF2-40B4-BE49-F238E27FC236}">
                <a16:creationId xmlns:a16="http://schemas.microsoft.com/office/drawing/2014/main" id="{F857CF93-4E3B-0C04-C348-05B251CF64A2}"/>
              </a:ext>
            </a:extLst>
          </p:cNvPr>
          <p:cNvSpPr>
            <a:spLocks noGrp="1"/>
          </p:cNvSpPr>
          <p:nvPr>
            <p:ph type="sldNum" sz="quarter" idx="17"/>
          </p:nvPr>
        </p:nvSpPr>
        <p:spPr/>
        <p:txBody>
          <a:bodyPr/>
          <a:lstStyle/>
          <a:p>
            <a:fld id="{1D937574-5286-7C49-842E-2D6CFC549A1F}" type="slidenum">
              <a:rPr lang="de-DE" smtClean="0"/>
              <a:pPr/>
              <a:t>13</a:t>
            </a:fld>
            <a:endParaRPr lang="de-DE" dirty="0"/>
          </a:p>
        </p:txBody>
      </p:sp>
      <p:pic>
        <p:nvPicPr>
          <p:cNvPr id="6" name="Grafik 5" descr="Chat mit einfarbiger Füllung">
            <a:extLst>
              <a:ext uri="{FF2B5EF4-FFF2-40B4-BE49-F238E27FC236}">
                <a16:creationId xmlns:a16="http://schemas.microsoft.com/office/drawing/2014/main" id="{F6B3F8A6-4830-536E-1CE0-D23321B09B0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339082" y="2519597"/>
            <a:ext cx="3805003" cy="3805003"/>
          </a:xfrm>
          <a:prstGeom prst="rect">
            <a:avLst/>
          </a:prstGeom>
        </p:spPr>
      </p:pic>
    </p:spTree>
    <p:extLst>
      <p:ext uri="{BB962C8B-B14F-4D97-AF65-F5344CB8AC3E}">
        <p14:creationId xmlns:p14="http://schemas.microsoft.com/office/powerpoint/2010/main" val="15167776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341A91-4C0E-3CBB-4A13-983E760C3D0E}"/>
            </a:ext>
          </a:extLst>
        </p:cNvPr>
        <p:cNvGrpSpPr/>
        <p:nvPr/>
      </p:nvGrpSpPr>
      <p:grpSpPr>
        <a:xfrm>
          <a:off x="0" y="0"/>
          <a:ext cx="0" cy="0"/>
          <a:chOff x="0" y="0"/>
          <a:chExt cx="0" cy="0"/>
        </a:xfrm>
      </p:grpSpPr>
      <p:sp>
        <p:nvSpPr>
          <p:cNvPr id="2" name="Textplatzhalter 1">
            <a:extLst>
              <a:ext uri="{FF2B5EF4-FFF2-40B4-BE49-F238E27FC236}">
                <a16:creationId xmlns:a16="http://schemas.microsoft.com/office/drawing/2014/main" id="{DED897A4-29E3-1740-7F84-AD392FB96F10}"/>
              </a:ext>
            </a:extLst>
          </p:cNvPr>
          <p:cNvSpPr>
            <a:spLocks noGrp="1"/>
          </p:cNvSpPr>
          <p:nvPr>
            <p:ph type="body" idx="1"/>
          </p:nvPr>
        </p:nvSpPr>
        <p:spPr/>
        <p:txBody>
          <a:bodyPr/>
          <a:lstStyle/>
          <a:p>
            <a:r>
              <a:rPr lang="de-DE" dirty="0">
                <a:latin typeface="Aptos"/>
              </a:rPr>
              <a:t>Wo wollen wir hin?</a:t>
            </a:r>
            <a:endParaRPr lang="de-DE" dirty="0"/>
          </a:p>
        </p:txBody>
      </p:sp>
      <p:sp>
        <p:nvSpPr>
          <p:cNvPr id="3" name="Textplatzhalter 2">
            <a:extLst>
              <a:ext uri="{FF2B5EF4-FFF2-40B4-BE49-F238E27FC236}">
                <a16:creationId xmlns:a16="http://schemas.microsoft.com/office/drawing/2014/main" id="{E1E45394-E54C-FC16-44FF-0AAAB8676D60}"/>
              </a:ext>
            </a:extLst>
          </p:cNvPr>
          <p:cNvSpPr>
            <a:spLocks noGrp="1"/>
          </p:cNvSpPr>
          <p:nvPr>
            <p:ph type="body" idx="13"/>
          </p:nvPr>
        </p:nvSpPr>
        <p:spPr>
          <a:xfrm>
            <a:off x="1047916" y="2704540"/>
            <a:ext cx="5437551" cy="3607360"/>
          </a:xfrm>
        </p:spPr>
        <p:txBody>
          <a:bodyPr/>
          <a:lstStyle/>
          <a:p>
            <a:pPr marL="0" indent="0">
              <a:lnSpc>
                <a:spcPct val="100000"/>
              </a:lnSpc>
              <a:buNone/>
              <a:defRPr/>
            </a:pPr>
            <a:r>
              <a:rPr lang="de-DE" b="1" dirty="0">
                <a:latin typeface="Calibri" panose="020F0502020204030204" pitchFamily="34" charset="0"/>
                <a:ea typeface="Calibri" panose="020F0502020204030204" pitchFamily="34" charset="0"/>
                <a:cs typeface="Calibri" panose="020F0502020204030204" pitchFamily="34" charset="0"/>
              </a:rPr>
              <a:t>Tauschen Sie sich aus: </a:t>
            </a:r>
            <a:endParaRPr lang="de-DE" dirty="0">
              <a:latin typeface="Calibri" panose="020F0502020204030204" pitchFamily="34" charset="0"/>
              <a:ea typeface="Calibri" panose="020F0502020204030204" pitchFamily="34" charset="0"/>
              <a:cs typeface="Calibri" panose="020F0502020204030204" pitchFamily="34" charset="0"/>
            </a:endParaRPr>
          </a:p>
          <a:p>
            <a:pPr marL="285750" lvl="0" indent="-285750" fontAlgn="base">
              <a:buFont typeface="Arial" panose="020B0604020202020204" pitchFamily="34" charset="0"/>
              <a:buChar char="•"/>
            </a:pPr>
            <a:r>
              <a:rPr lang="de-DE" dirty="0"/>
              <a:t>In welchen konkreten Unterrichtssituationen könnten Sie durch den gezielten Einsatz digitaler Medien Ihre Methodenvielfalt erweitern? Welche digitalen Tools oder Formate bieten sich hierfür besonders an?</a:t>
            </a:r>
          </a:p>
          <a:p>
            <a:pPr marL="285750" lvl="0" indent="-285750" fontAlgn="base">
              <a:buFont typeface="Arial" panose="020B0604020202020204" pitchFamily="34" charset="0"/>
              <a:buChar char="•"/>
            </a:pPr>
            <a:r>
              <a:rPr lang="de-DE" dirty="0"/>
              <a:t>Wo sehen Sie Möglichkeiten, diese Integration noch bewusster und effektiver zu gestalten, um sowohl selbstorganisiertes Lernen als auch kooperative Arbeitsformen zu fö</a:t>
            </a:r>
            <a:r>
              <a:rPr lang="de-DE" altLang="zh-TW" dirty="0"/>
              <a:t>rdern?</a:t>
            </a:r>
            <a:endParaRPr lang="de-DE" dirty="0"/>
          </a:p>
          <a:p>
            <a:endParaRPr lang="de-DE" dirty="0"/>
          </a:p>
        </p:txBody>
      </p:sp>
      <p:sp>
        <p:nvSpPr>
          <p:cNvPr id="4" name="Textplatzhalter 3">
            <a:extLst>
              <a:ext uri="{FF2B5EF4-FFF2-40B4-BE49-F238E27FC236}">
                <a16:creationId xmlns:a16="http://schemas.microsoft.com/office/drawing/2014/main" id="{F5B0DDA4-23EA-EEDA-5E12-A99B407C7D06}"/>
              </a:ext>
            </a:extLst>
          </p:cNvPr>
          <p:cNvSpPr>
            <a:spLocks noGrp="1"/>
          </p:cNvSpPr>
          <p:nvPr>
            <p:ph type="body" idx="14"/>
          </p:nvPr>
        </p:nvSpPr>
        <p:spPr/>
        <p:txBody>
          <a:bodyPr/>
          <a:lstStyle/>
          <a:p>
            <a:r>
              <a:rPr lang="de-DE" dirty="0"/>
              <a:t>Methodenvielfalt</a:t>
            </a:r>
          </a:p>
        </p:txBody>
      </p:sp>
      <p:sp>
        <p:nvSpPr>
          <p:cNvPr id="5" name="Foliennummernplatzhalter 4">
            <a:extLst>
              <a:ext uri="{FF2B5EF4-FFF2-40B4-BE49-F238E27FC236}">
                <a16:creationId xmlns:a16="http://schemas.microsoft.com/office/drawing/2014/main" id="{441BD258-C729-EF83-63BA-8BA928DE625C}"/>
              </a:ext>
            </a:extLst>
          </p:cNvPr>
          <p:cNvSpPr>
            <a:spLocks noGrp="1"/>
          </p:cNvSpPr>
          <p:nvPr>
            <p:ph type="sldNum" sz="quarter" idx="17"/>
          </p:nvPr>
        </p:nvSpPr>
        <p:spPr/>
        <p:txBody>
          <a:bodyPr/>
          <a:lstStyle/>
          <a:p>
            <a:fld id="{1D937574-5286-7C49-842E-2D6CFC549A1F}" type="slidenum">
              <a:rPr lang="de-DE" smtClean="0"/>
              <a:pPr/>
              <a:t>14</a:t>
            </a:fld>
            <a:endParaRPr lang="de-DE" dirty="0"/>
          </a:p>
        </p:txBody>
      </p:sp>
      <p:pic>
        <p:nvPicPr>
          <p:cNvPr id="7" name="Grafik 6" descr="Besprechung mit einfarbiger Füllung">
            <a:extLst>
              <a:ext uri="{FF2B5EF4-FFF2-40B4-BE49-F238E27FC236}">
                <a16:creationId xmlns:a16="http://schemas.microsoft.com/office/drawing/2014/main" id="{AAC0DF69-785A-775F-30A7-0C9666DC09C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773964" y="2259680"/>
            <a:ext cx="4203700" cy="4203700"/>
          </a:xfrm>
          <a:prstGeom prst="rect">
            <a:avLst/>
          </a:prstGeom>
        </p:spPr>
      </p:pic>
      <p:sp>
        <p:nvSpPr>
          <p:cNvPr id="8" name="Textfeld 7">
            <a:extLst>
              <a:ext uri="{FF2B5EF4-FFF2-40B4-BE49-F238E27FC236}">
                <a16:creationId xmlns:a16="http://schemas.microsoft.com/office/drawing/2014/main" id="{1E8C9002-AE94-C2B9-49F3-508A2D66BC68}"/>
              </a:ext>
            </a:extLst>
          </p:cNvPr>
          <p:cNvSpPr txBox="1"/>
          <p:nvPr/>
        </p:nvSpPr>
        <p:spPr bwMode="auto">
          <a:xfrm>
            <a:off x="1047913" y="5955268"/>
            <a:ext cx="6232358" cy="369332"/>
          </a:xfrm>
          <a:prstGeom prst="rect">
            <a:avLst/>
          </a:prstGeom>
          <a:noFill/>
        </p:spPr>
        <p:txBody>
          <a:bodyPr wrap="square" rtlCol="0">
            <a:spAutoFit/>
          </a:bodyPr>
          <a:lstStyle/>
          <a:p>
            <a:pPr>
              <a:defRPr/>
            </a:pPr>
            <a:r>
              <a:rPr lang="de-DE" i="1" dirty="0">
                <a:latin typeface="Calibri" panose="020F0502020204030204" pitchFamily="34" charset="0"/>
                <a:ea typeface="Calibri" panose="020F0502020204030204" pitchFamily="34" charset="0"/>
                <a:cs typeface="Calibri" panose="020F0502020204030204" pitchFamily="34" charset="0"/>
              </a:rPr>
              <a:t>Nutzen Sie als Grundlage die QR-Codes des OnePagers.</a:t>
            </a:r>
          </a:p>
        </p:txBody>
      </p:sp>
    </p:spTree>
    <p:extLst>
      <p:ext uri="{BB962C8B-B14F-4D97-AF65-F5344CB8AC3E}">
        <p14:creationId xmlns:p14="http://schemas.microsoft.com/office/powerpoint/2010/main" val="15995930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955330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7D920E84-C366-D2C9-EACD-610AF99D330D}"/>
              </a:ext>
            </a:extLst>
          </p:cNvPr>
          <p:cNvSpPr>
            <a:spLocks noGrp="1"/>
          </p:cNvSpPr>
          <p:nvPr>
            <p:ph type="body" idx="1"/>
          </p:nvPr>
        </p:nvSpPr>
        <p:spPr/>
        <p:txBody>
          <a:bodyPr/>
          <a:lstStyle/>
          <a:p>
            <a:r>
              <a:rPr lang="de-DE" sz="3600" dirty="0"/>
              <a:t>Was ist daran lernwirksam?</a:t>
            </a:r>
            <a:endParaRPr lang="de-DE" dirty="0"/>
          </a:p>
        </p:txBody>
      </p:sp>
      <p:sp>
        <p:nvSpPr>
          <p:cNvPr id="3" name="Textplatzhalter 2">
            <a:extLst>
              <a:ext uri="{FF2B5EF4-FFF2-40B4-BE49-F238E27FC236}">
                <a16:creationId xmlns:a16="http://schemas.microsoft.com/office/drawing/2014/main" id="{08796049-4792-3E52-9CAD-6045E8E192EC}"/>
              </a:ext>
            </a:extLst>
          </p:cNvPr>
          <p:cNvSpPr>
            <a:spLocks noGrp="1"/>
          </p:cNvSpPr>
          <p:nvPr>
            <p:ph type="body" idx="13"/>
          </p:nvPr>
        </p:nvSpPr>
        <p:spPr/>
        <p:txBody>
          <a:bodyPr/>
          <a:lstStyle/>
          <a:p>
            <a:r>
              <a:rPr lang="de-DE" b="1" dirty="0"/>
              <a:t>Methodenvielfalt zur Variation der Lehr- und Lernmethode</a:t>
            </a:r>
          </a:p>
          <a:p>
            <a:r>
              <a:rPr lang="de-DE" b="1" dirty="0"/>
              <a:t>Eine angemessene Variation der Lehr- und Lernmethoden ermöglicht den Schülerinnen und Schülern unterschiedliche Zugänge zu den Lerninhalten, hält die Konzentration aufrecht und motiviert. Die Methodenvielfalt ist in diesem Sinne weniger als umfangreiche Repertoiresammlung, sondern vielmehr als Werkzeug zur Rhythmisierung des Unterrichtsgeschehens zu verstehen.</a:t>
            </a:r>
          </a:p>
          <a:p>
            <a:r>
              <a:rPr lang="de-DE" dirty="0"/>
              <a:t>Abwechslungsreiches Lehren und Lernen bedeutet, dass Methoden, Sozialformen und Aufgabenstellungen variiert werden. Bei der Umsetzung berücksichtigt die Lehrkraft die Lernausgangslage der Schülerinnen und Schüler sowie die Erfordernisse des Lerngegenstandes. Nicht die Menge oder die Dauer sind entscheidend. Vielmehr geht es um ein Mindestmaß an Variation bei angemessener Qualität, wobei die Passung von Ziel, Methode und Aufgabe entscheidend ist.</a:t>
            </a:r>
          </a:p>
          <a:p>
            <a:endParaRPr lang="de-DE" dirty="0"/>
          </a:p>
        </p:txBody>
      </p:sp>
      <p:sp>
        <p:nvSpPr>
          <p:cNvPr id="4" name="Textplatzhalter 3">
            <a:extLst>
              <a:ext uri="{FF2B5EF4-FFF2-40B4-BE49-F238E27FC236}">
                <a16:creationId xmlns:a16="http://schemas.microsoft.com/office/drawing/2014/main" id="{7CC9BE3A-AE7A-AE60-5166-2BEFD59D6762}"/>
              </a:ext>
            </a:extLst>
          </p:cNvPr>
          <p:cNvSpPr>
            <a:spLocks noGrp="1"/>
          </p:cNvSpPr>
          <p:nvPr>
            <p:ph type="body" idx="14"/>
          </p:nvPr>
        </p:nvSpPr>
        <p:spPr/>
        <p:txBody>
          <a:bodyPr/>
          <a:lstStyle/>
          <a:p>
            <a:r>
              <a:rPr lang="de-DE" sz="2000" dirty="0"/>
              <a:t>Funktionen für das Lernen </a:t>
            </a:r>
            <a:endParaRPr lang="de-DE" dirty="0"/>
          </a:p>
        </p:txBody>
      </p:sp>
      <p:sp>
        <p:nvSpPr>
          <p:cNvPr id="5" name="Foliennummernplatzhalter 4">
            <a:extLst>
              <a:ext uri="{FF2B5EF4-FFF2-40B4-BE49-F238E27FC236}">
                <a16:creationId xmlns:a16="http://schemas.microsoft.com/office/drawing/2014/main" id="{9D7A107C-2837-643B-2373-1D8C9F230104}"/>
              </a:ext>
            </a:extLst>
          </p:cNvPr>
          <p:cNvSpPr>
            <a:spLocks noGrp="1"/>
          </p:cNvSpPr>
          <p:nvPr>
            <p:ph type="sldNum" sz="quarter" idx="17"/>
          </p:nvPr>
        </p:nvSpPr>
        <p:spPr/>
        <p:txBody>
          <a:bodyPr/>
          <a:lstStyle/>
          <a:p>
            <a:fld id="{1D937574-5286-7C49-842E-2D6CFC549A1F}" type="slidenum">
              <a:rPr lang="de-DE" smtClean="0"/>
              <a:pPr/>
              <a:t>3</a:t>
            </a:fld>
            <a:endParaRPr lang="de-DE" dirty="0"/>
          </a:p>
        </p:txBody>
      </p:sp>
    </p:spTree>
    <p:extLst>
      <p:ext uri="{BB962C8B-B14F-4D97-AF65-F5344CB8AC3E}">
        <p14:creationId xmlns:p14="http://schemas.microsoft.com/office/powerpoint/2010/main" val="29956684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16E2C1F3-6C05-D3AC-F65F-004D577D3F6D}"/>
              </a:ext>
            </a:extLst>
          </p:cNvPr>
          <p:cNvSpPr>
            <a:spLocks noGrp="1"/>
          </p:cNvSpPr>
          <p:nvPr>
            <p:ph type="body" idx="1"/>
          </p:nvPr>
        </p:nvSpPr>
        <p:spPr/>
        <p:txBody>
          <a:bodyPr/>
          <a:lstStyle/>
          <a:p>
            <a:r>
              <a:rPr lang="de-DE" sz="3600" dirty="0"/>
              <a:t>Worum geht es?</a:t>
            </a:r>
            <a:endParaRPr lang="de-DE" dirty="0"/>
          </a:p>
        </p:txBody>
      </p:sp>
      <p:sp>
        <p:nvSpPr>
          <p:cNvPr id="3" name="Textplatzhalter 2">
            <a:extLst>
              <a:ext uri="{FF2B5EF4-FFF2-40B4-BE49-F238E27FC236}">
                <a16:creationId xmlns:a16="http://schemas.microsoft.com/office/drawing/2014/main" id="{38A0B2FE-CE73-F2A8-8D8C-DE4D63D393E2}"/>
              </a:ext>
            </a:extLst>
          </p:cNvPr>
          <p:cNvSpPr>
            <a:spLocks noGrp="1"/>
          </p:cNvSpPr>
          <p:nvPr>
            <p:ph type="body" idx="13"/>
          </p:nvPr>
        </p:nvSpPr>
        <p:spPr/>
        <p:txBody>
          <a:bodyPr>
            <a:normAutofit lnSpcReduction="10000"/>
          </a:bodyPr>
          <a:lstStyle/>
          <a:p>
            <a:pPr marL="0" indent="0">
              <a:spcAft>
                <a:spcPts val="1200"/>
              </a:spcAft>
              <a:buNone/>
              <a:defRPr/>
            </a:pPr>
            <a:r>
              <a:rPr lang="de-DE" sz="2000" b="1" dirty="0">
                <a:latin typeface="Calibri"/>
                <a:ea typeface="Times New Roman"/>
              </a:rPr>
              <a:t>Methodenvielfalt</a:t>
            </a:r>
          </a:p>
          <a:p>
            <a:pPr marL="0" indent="0">
              <a:spcAft>
                <a:spcPts val="1200"/>
              </a:spcAft>
              <a:buNone/>
              <a:defRPr/>
            </a:pPr>
            <a:r>
              <a:rPr lang="de-DE" sz="1800" b="1" dirty="0">
                <a:solidFill>
                  <a:schemeClr val="accent3"/>
                </a:solidFill>
                <a:effectLst/>
                <a:latin typeface="Calibri" panose="020F0502020204030204" pitchFamily="34" charset="0"/>
                <a:ea typeface="Aptos" panose="020B0004020202020204" pitchFamily="34" charset="0"/>
                <a:cs typeface="Times New Roman" panose="02020603050405020304" pitchFamily="18" charset="0"/>
              </a:rPr>
              <a:t>Angemessene Variation der Lehr- und Lernmethode </a:t>
            </a:r>
          </a:p>
          <a:p>
            <a:pPr marL="17463" indent="-17463">
              <a:buNone/>
            </a:pPr>
            <a:r>
              <a:rPr lang="de-DE" sz="1800" dirty="0">
                <a:latin typeface="Calibri"/>
              </a:rPr>
              <a:t>Digitale Medien erweitern die Möglichkeiten zur Auseinandersetzung mit den Unterrichtsinhalten, wodurch Methoden, Sozialformen und Aufgabenstellungen flexibel an die Voraussetzungen der Lernenden und die Anforderungen des Lerngegenstandes angepasst werden können. Sie unterstützen dabei sowohl lehrerzentrierte Unterrichtsformen als auch Methoden, die z. B. die Selbstorganisation oder Kooperation der Schülerinnen und Schüler fördern. </a:t>
            </a:r>
          </a:p>
          <a:p>
            <a:pPr>
              <a:buNone/>
            </a:pPr>
            <a:r>
              <a:rPr lang="de-DE" sz="1800" b="1" dirty="0">
                <a:solidFill>
                  <a:schemeClr val="accent3"/>
                </a:solidFill>
                <a:effectLst/>
                <a:latin typeface="Calibri" panose="020F0502020204030204" pitchFamily="34" charset="0"/>
                <a:ea typeface="Aptos" panose="020B0004020202020204" pitchFamily="34" charset="0"/>
                <a:cs typeface="Times New Roman" panose="02020603050405020304" pitchFamily="18" charset="0"/>
              </a:rPr>
              <a:t>Verschränkung analoger und digitaler Lernsettings </a:t>
            </a:r>
            <a:endParaRPr lang="de-DE" sz="1800" dirty="0">
              <a:solidFill>
                <a:schemeClr val="accent3"/>
              </a:solidFill>
              <a:effectLst/>
              <a:latin typeface="Aptos" panose="020B0004020202020204" pitchFamily="34" charset="0"/>
              <a:ea typeface="Aptos" panose="020B0004020202020204" pitchFamily="34" charset="0"/>
              <a:cs typeface="Times New Roman" panose="02020603050405020304" pitchFamily="18" charset="0"/>
            </a:endParaRPr>
          </a:p>
          <a:p>
            <a:pPr marL="0" indent="0">
              <a:buNone/>
            </a:pPr>
            <a:r>
              <a:rPr lang="de-DE" sz="1800" dirty="0">
                <a:latin typeface="Calibri"/>
              </a:rPr>
              <a:t>Analoge und digitale Lehr- und Lernsettings greifen bei der Unterrichtsplanung gelingend ineinander, um bestmögliche Lernergebnisse zu erzielen. </a:t>
            </a:r>
          </a:p>
          <a:p>
            <a:endParaRPr lang="de-DE" dirty="0"/>
          </a:p>
        </p:txBody>
      </p:sp>
      <p:sp>
        <p:nvSpPr>
          <p:cNvPr id="4" name="Textplatzhalter 3">
            <a:extLst>
              <a:ext uri="{FF2B5EF4-FFF2-40B4-BE49-F238E27FC236}">
                <a16:creationId xmlns:a16="http://schemas.microsoft.com/office/drawing/2014/main" id="{26A9391A-580B-3C19-F157-1C5CC63B1600}"/>
              </a:ext>
            </a:extLst>
          </p:cNvPr>
          <p:cNvSpPr>
            <a:spLocks noGrp="1"/>
          </p:cNvSpPr>
          <p:nvPr>
            <p:ph type="body" idx="14"/>
          </p:nvPr>
        </p:nvSpPr>
        <p:spPr/>
        <p:txBody>
          <a:bodyPr/>
          <a:lstStyle/>
          <a:p>
            <a:r>
              <a:rPr lang="de-DE" sz="2000" dirty="0"/>
              <a:t>Funktionen für das Lernen </a:t>
            </a:r>
            <a:endParaRPr lang="de-DE" dirty="0"/>
          </a:p>
        </p:txBody>
      </p:sp>
      <p:sp>
        <p:nvSpPr>
          <p:cNvPr id="5" name="Foliennummernplatzhalter 4">
            <a:extLst>
              <a:ext uri="{FF2B5EF4-FFF2-40B4-BE49-F238E27FC236}">
                <a16:creationId xmlns:a16="http://schemas.microsoft.com/office/drawing/2014/main" id="{4B988184-F510-0B1E-5F9F-C3EE43991DD5}"/>
              </a:ext>
            </a:extLst>
          </p:cNvPr>
          <p:cNvSpPr>
            <a:spLocks noGrp="1"/>
          </p:cNvSpPr>
          <p:nvPr>
            <p:ph type="sldNum" sz="quarter" idx="17"/>
          </p:nvPr>
        </p:nvSpPr>
        <p:spPr/>
        <p:txBody>
          <a:bodyPr/>
          <a:lstStyle/>
          <a:p>
            <a:fld id="{1D937574-5286-7C49-842E-2D6CFC549A1F}" type="slidenum">
              <a:rPr lang="de-DE" smtClean="0"/>
              <a:pPr/>
              <a:t>4</a:t>
            </a:fld>
            <a:endParaRPr lang="de-DE" dirty="0"/>
          </a:p>
        </p:txBody>
      </p:sp>
    </p:spTree>
    <p:extLst>
      <p:ext uri="{BB962C8B-B14F-4D97-AF65-F5344CB8AC3E}">
        <p14:creationId xmlns:p14="http://schemas.microsoft.com/office/powerpoint/2010/main" val="2540871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ECF09768-C9A8-B371-B2E8-1C9106C40842}"/>
              </a:ext>
            </a:extLst>
          </p:cNvPr>
          <p:cNvSpPr>
            <a:spLocks noGrp="1"/>
          </p:cNvSpPr>
          <p:nvPr>
            <p:ph type="body" idx="1"/>
          </p:nvPr>
        </p:nvSpPr>
        <p:spPr>
          <a:xfrm>
            <a:off x="1053829" y="1581355"/>
            <a:ext cx="10512095" cy="571701"/>
          </a:xfrm>
        </p:spPr>
        <p:txBody>
          <a:bodyPr/>
          <a:lstStyle/>
          <a:p>
            <a:r>
              <a:rPr lang="de-DE" sz="3600" dirty="0"/>
              <a:t>Angemessene Variation der Lehr- und Lernmethode </a:t>
            </a:r>
          </a:p>
        </p:txBody>
      </p:sp>
      <p:sp>
        <p:nvSpPr>
          <p:cNvPr id="3" name="Textplatzhalter 2">
            <a:extLst>
              <a:ext uri="{FF2B5EF4-FFF2-40B4-BE49-F238E27FC236}">
                <a16:creationId xmlns:a16="http://schemas.microsoft.com/office/drawing/2014/main" id="{3E6E3781-9563-6E3D-73EB-0264B68A416D}"/>
              </a:ext>
            </a:extLst>
          </p:cNvPr>
          <p:cNvSpPr>
            <a:spLocks noGrp="1"/>
          </p:cNvSpPr>
          <p:nvPr>
            <p:ph type="body" idx="13"/>
          </p:nvPr>
        </p:nvSpPr>
        <p:spPr/>
        <p:txBody>
          <a:bodyPr/>
          <a:lstStyle/>
          <a:p>
            <a:r>
              <a:rPr lang="de-DE" sz="2000" b="1" dirty="0">
                <a:solidFill>
                  <a:srgbClr val="000000"/>
                </a:solidFill>
                <a:latin typeface="Calibri"/>
                <a:ea typeface="Times New Roman"/>
              </a:rPr>
              <a:t>Der Einsatz digitaler Medien unterstützt...</a:t>
            </a:r>
            <a:endParaRPr lang="de-DE" sz="2000" dirty="0">
              <a:latin typeface="Times New Roman"/>
              <a:ea typeface="Times New Roman"/>
            </a:endParaRPr>
          </a:p>
          <a:p>
            <a:endParaRPr lang="de-DE" dirty="0"/>
          </a:p>
        </p:txBody>
      </p:sp>
      <p:sp>
        <p:nvSpPr>
          <p:cNvPr id="4" name="Textplatzhalter 3">
            <a:extLst>
              <a:ext uri="{FF2B5EF4-FFF2-40B4-BE49-F238E27FC236}">
                <a16:creationId xmlns:a16="http://schemas.microsoft.com/office/drawing/2014/main" id="{AADF3337-751F-69DB-4C50-7167D9822926}"/>
              </a:ext>
            </a:extLst>
          </p:cNvPr>
          <p:cNvSpPr>
            <a:spLocks noGrp="1"/>
          </p:cNvSpPr>
          <p:nvPr>
            <p:ph type="body" idx="14"/>
          </p:nvPr>
        </p:nvSpPr>
        <p:spPr/>
        <p:txBody>
          <a:bodyPr/>
          <a:lstStyle/>
          <a:p>
            <a:r>
              <a:rPr lang="de-DE" sz="2000" dirty="0"/>
              <a:t>Funktionen für das Lernen </a:t>
            </a:r>
            <a:endParaRPr lang="de-DE" dirty="0"/>
          </a:p>
        </p:txBody>
      </p:sp>
      <p:sp>
        <p:nvSpPr>
          <p:cNvPr id="5" name="Foliennummernplatzhalter 4">
            <a:extLst>
              <a:ext uri="{FF2B5EF4-FFF2-40B4-BE49-F238E27FC236}">
                <a16:creationId xmlns:a16="http://schemas.microsoft.com/office/drawing/2014/main" id="{C7254666-443A-8CD8-C395-71AEB94F4E63}"/>
              </a:ext>
            </a:extLst>
          </p:cNvPr>
          <p:cNvSpPr>
            <a:spLocks noGrp="1"/>
          </p:cNvSpPr>
          <p:nvPr>
            <p:ph type="sldNum" sz="quarter" idx="17"/>
          </p:nvPr>
        </p:nvSpPr>
        <p:spPr/>
        <p:txBody>
          <a:bodyPr/>
          <a:lstStyle/>
          <a:p>
            <a:fld id="{1D937574-5286-7C49-842E-2D6CFC549A1F}" type="slidenum">
              <a:rPr lang="de-DE" smtClean="0"/>
              <a:pPr/>
              <a:t>5</a:t>
            </a:fld>
            <a:endParaRPr lang="de-DE" dirty="0"/>
          </a:p>
        </p:txBody>
      </p:sp>
      <p:graphicFrame>
        <p:nvGraphicFramePr>
          <p:cNvPr id="6" name="Diagramm 5">
            <a:extLst>
              <a:ext uri="{FF2B5EF4-FFF2-40B4-BE49-F238E27FC236}">
                <a16:creationId xmlns:a16="http://schemas.microsoft.com/office/drawing/2014/main" id="{66B33D26-C89F-E21D-4420-76FC0C9A710A}"/>
              </a:ext>
            </a:extLst>
          </p:cNvPr>
          <p:cNvGraphicFramePr>
            <a:graphicFrameLocks/>
          </p:cNvGraphicFramePr>
          <p:nvPr>
            <p:extLst>
              <p:ext uri="{D42A27DB-BD31-4B8C-83A1-F6EECF244321}">
                <p14:modId xmlns:p14="http://schemas.microsoft.com/office/powerpoint/2010/main" val="994313745"/>
              </p:ext>
            </p:extLst>
          </p:nvPr>
        </p:nvGraphicFramePr>
        <p:xfrm>
          <a:off x="1047915" y="3017965"/>
          <a:ext cx="8599358" cy="32939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049883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121AFFF4-867A-2918-81FF-75DFA847AFB9}"/>
              </a:ext>
            </a:extLst>
          </p:cNvPr>
          <p:cNvSpPr>
            <a:spLocks noGrp="1"/>
          </p:cNvSpPr>
          <p:nvPr>
            <p:ph type="body" idx="1"/>
          </p:nvPr>
        </p:nvSpPr>
        <p:spPr/>
        <p:txBody>
          <a:bodyPr/>
          <a:lstStyle/>
          <a:p>
            <a:r>
              <a:rPr lang="de-DE" sz="3600" dirty="0"/>
              <a:t>Angemessene Variation der Lehr- und Lernmethode </a:t>
            </a:r>
          </a:p>
        </p:txBody>
      </p:sp>
      <p:sp>
        <p:nvSpPr>
          <p:cNvPr id="3" name="Textplatzhalter 2">
            <a:extLst>
              <a:ext uri="{FF2B5EF4-FFF2-40B4-BE49-F238E27FC236}">
                <a16:creationId xmlns:a16="http://schemas.microsoft.com/office/drawing/2014/main" id="{E7614021-8467-E1D1-32B4-45EC72A15604}"/>
              </a:ext>
            </a:extLst>
          </p:cNvPr>
          <p:cNvSpPr>
            <a:spLocks noGrp="1"/>
          </p:cNvSpPr>
          <p:nvPr>
            <p:ph type="body" idx="13"/>
          </p:nvPr>
        </p:nvSpPr>
        <p:spPr/>
        <p:txBody>
          <a:bodyPr>
            <a:normAutofit fontScale="92500" lnSpcReduction="20000"/>
          </a:bodyPr>
          <a:lstStyle/>
          <a:p>
            <a:pPr marL="0" indent="0">
              <a:buNone/>
              <a:defRPr/>
            </a:pPr>
            <a:r>
              <a:rPr lang="de-DE" sz="2000" b="1" dirty="0">
                <a:solidFill>
                  <a:srgbClr val="000000"/>
                </a:solidFill>
                <a:latin typeface="Calibri"/>
                <a:ea typeface="Times New Roman"/>
              </a:rPr>
              <a:t>Der Einsatz digitaler Medien unterstützt die methodische Flexibilität durch digitale Materialien und Anwendungen, die ...</a:t>
            </a:r>
            <a:endParaRPr lang="de-DE" sz="2000" dirty="0">
              <a:latin typeface="Times New Roman"/>
              <a:ea typeface="Times New Roman"/>
            </a:endParaRPr>
          </a:p>
          <a:p>
            <a:pPr marL="285750" indent="-285750">
              <a:buFont typeface="Arial" panose="020B0604020202020204" pitchFamily="34" charset="0"/>
              <a:buChar char="•"/>
              <a:defRPr/>
            </a:pPr>
            <a:r>
              <a:rPr lang="de-DE" sz="1800" dirty="0">
                <a:latin typeface="Calibri"/>
                <a:cs typeface="Calibri"/>
              </a:rPr>
              <a:t>vielfältige Formen der Veranschaulichung ermöglichen, </a:t>
            </a:r>
          </a:p>
          <a:p>
            <a:pPr marL="285750" indent="-285750">
              <a:buFont typeface="Arial" panose="020B0604020202020204" pitchFamily="34" charset="0"/>
              <a:buChar char="•"/>
              <a:defRPr/>
            </a:pPr>
            <a:r>
              <a:rPr lang="de-DE" sz="1800" dirty="0">
                <a:latin typeface="Calibri"/>
                <a:cs typeface="Calibri"/>
              </a:rPr>
              <a:t>aufgrund ihrer Editierbarkeit leicht sich an unterschiedliche Lernvoraussetzungen anpassen lassen, </a:t>
            </a:r>
          </a:p>
          <a:p>
            <a:pPr marL="285750" indent="-285750">
              <a:buFont typeface="Arial" panose="020B0604020202020204" pitchFamily="34" charset="0"/>
              <a:buChar char="•"/>
              <a:defRPr/>
            </a:pPr>
            <a:r>
              <a:rPr lang="de-DE" sz="1800" dirty="0">
                <a:latin typeface="Calibri"/>
                <a:cs typeface="Calibri"/>
              </a:rPr>
              <a:t>flexibel sowohl in lehrerzentrierten als auch in schüleraktivierenden Unterrichtsphasen einsetzbar sind und </a:t>
            </a:r>
          </a:p>
          <a:p>
            <a:pPr marL="285750" indent="-285750">
              <a:buFont typeface="Arial" panose="020B0604020202020204" pitchFamily="34" charset="0"/>
              <a:buChar char="•"/>
              <a:defRPr/>
            </a:pPr>
            <a:r>
              <a:rPr lang="de-DE" sz="1800" dirty="0">
                <a:latin typeface="Calibri"/>
                <a:cs typeface="Calibri"/>
              </a:rPr>
              <a:t>über digitale Plattformen effizient bereitgestellt und genutzt werden können.</a:t>
            </a:r>
          </a:p>
          <a:p>
            <a:endParaRPr lang="de-DE" dirty="0"/>
          </a:p>
        </p:txBody>
      </p:sp>
      <p:sp>
        <p:nvSpPr>
          <p:cNvPr id="5" name="Textplatzhalter 4">
            <a:extLst>
              <a:ext uri="{FF2B5EF4-FFF2-40B4-BE49-F238E27FC236}">
                <a16:creationId xmlns:a16="http://schemas.microsoft.com/office/drawing/2014/main" id="{00640EF9-DEDA-F72A-621F-07B3DB780BAE}"/>
              </a:ext>
            </a:extLst>
          </p:cNvPr>
          <p:cNvSpPr>
            <a:spLocks noGrp="1"/>
          </p:cNvSpPr>
          <p:nvPr>
            <p:ph type="body" idx="16"/>
          </p:nvPr>
        </p:nvSpPr>
        <p:spPr/>
        <p:txBody>
          <a:bodyPr/>
          <a:lstStyle/>
          <a:p>
            <a:r>
              <a:rPr lang="de-DE" sz="2000" dirty="0"/>
              <a:t>Methodenvielfalt</a:t>
            </a:r>
            <a:endParaRPr lang="de-DE" dirty="0"/>
          </a:p>
        </p:txBody>
      </p:sp>
      <p:sp>
        <p:nvSpPr>
          <p:cNvPr id="6" name="Foliennummernplatzhalter 5">
            <a:extLst>
              <a:ext uri="{FF2B5EF4-FFF2-40B4-BE49-F238E27FC236}">
                <a16:creationId xmlns:a16="http://schemas.microsoft.com/office/drawing/2014/main" id="{F39F152C-FF86-A589-A773-A82B87297E37}"/>
              </a:ext>
            </a:extLst>
          </p:cNvPr>
          <p:cNvSpPr>
            <a:spLocks noGrp="1"/>
          </p:cNvSpPr>
          <p:nvPr>
            <p:ph type="sldNum" sz="quarter" idx="19"/>
          </p:nvPr>
        </p:nvSpPr>
        <p:spPr/>
        <p:txBody>
          <a:bodyPr/>
          <a:lstStyle/>
          <a:p>
            <a:fld id="{1D937574-5286-7C49-842E-2D6CFC549A1F}" type="slidenum">
              <a:rPr lang="de-DE" smtClean="0"/>
              <a:pPr/>
              <a:t>6</a:t>
            </a:fld>
            <a:endParaRPr lang="de-DE" dirty="0"/>
          </a:p>
        </p:txBody>
      </p:sp>
      <p:pic>
        <p:nvPicPr>
          <p:cNvPr id="7" name="Grafik 6" descr="Ein Bild, das Text, Visitenkarte, Schrift, Screenshot enthält.&#10;&#10;KI-generierte Inhalte können fehlerhaft sein.">
            <a:extLst>
              <a:ext uri="{FF2B5EF4-FFF2-40B4-BE49-F238E27FC236}">
                <a16:creationId xmlns:a16="http://schemas.microsoft.com/office/drawing/2014/main" id="{EF844E84-8556-0C61-8EFB-96F36EB84FC7}"/>
              </a:ext>
            </a:extLst>
          </p:cNvPr>
          <p:cNvPicPr>
            <a:picLocks noChangeAspect="1"/>
          </p:cNvPicPr>
          <p:nvPr/>
        </p:nvPicPr>
        <p:blipFill>
          <a:blip r:embed="rId2"/>
          <a:stretch>
            <a:fillRect/>
          </a:stretch>
        </p:blipFill>
        <p:spPr bwMode="auto">
          <a:xfrm>
            <a:off x="5445207" y="2915244"/>
            <a:ext cx="5980905" cy="3215863"/>
          </a:xfrm>
          <a:prstGeom prst="rect">
            <a:avLst/>
          </a:prstGeom>
        </p:spPr>
      </p:pic>
    </p:spTree>
    <p:extLst>
      <p:ext uri="{BB962C8B-B14F-4D97-AF65-F5344CB8AC3E}">
        <p14:creationId xmlns:p14="http://schemas.microsoft.com/office/powerpoint/2010/main" val="2813427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5425DE-0828-4ACE-02BE-6DD56456D88E}"/>
            </a:ext>
          </a:extLst>
        </p:cNvPr>
        <p:cNvGrpSpPr/>
        <p:nvPr/>
      </p:nvGrpSpPr>
      <p:grpSpPr>
        <a:xfrm>
          <a:off x="0" y="0"/>
          <a:ext cx="0" cy="0"/>
          <a:chOff x="0" y="0"/>
          <a:chExt cx="0" cy="0"/>
        </a:xfrm>
      </p:grpSpPr>
      <p:sp>
        <p:nvSpPr>
          <p:cNvPr id="2" name="Textplatzhalter 1">
            <a:extLst>
              <a:ext uri="{FF2B5EF4-FFF2-40B4-BE49-F238E27FC236}">
                <a16:creationId xmlns:a16="http://schemas.microsoft.com/office/drawing/2014/main" id="{00F2EA9F-A403-DD4C-FE76-BD364934860A}"/>
              </a:ext>
            </a:extLst>
          </p:cNvPr>
          <p:cNvSpPr>
            <a:spLocks noGrp="1"/>
          </p:cNvSpPr>
          <p:nvPr>
            <p:ph type="body" idx="1"/>
          </p:nvPr>
        </p:nvSpPr>
        <p:spPr/>
        <p:txBody>
          <a:bodyPr/>
          <a:lstStyle/>
          <a:p>
            <a:r>
              <a:rPr lang="de-DE" sz="3600" dirty="0"/>
              <a:t>Angemessene Variation der Lehr- und Lernmethode </a:t>
            </a:r>
          </a:p>
        </p:txBody>
      </p:sp>
      <p:sp>
        <p:nvSpPr>
          <p:cNvPr id="3" name="Textplatzhalter 2">
            <a:extLst>
              <a:ext uri="{FF2B5EF4-FFF2-40B4-BE49-F238E27FC236}">
                <a16:creationId xmlns:a16="http://schemas.microsoft.com/office/drawing/2014/main" id="{33D5F538-DD7A-F6E9-15E1-0AF3A60E1451}"/>
              </a:ext>
            </a:extLst>
          </p:cNvPr>
          <p:cNvSpPr>
            <a:spLocks noGrp="1"/>
          </p:cNvSpPr>
          <p:nvPr>
            <p:ph type="body" idx="13"/>
          </p:nvPr>
        </p:nvSpPr>
        <p:spPr>
          <a:xfrm>
            <a:off x="1047915" y="2721752"/>
            <a:ext cx="4675552" cy="3602848"/>
          </a:xfrm>
        </p:spPr>
        <p:txBody>
          <a:bodyPr>
            <a:normAutofit/>
          </a:bodyPr>
          <a:lstStyle/>
          <a:p>
            <a:pPr marL="0" indent="0">
              <a:buNone/>
              <a:defRPr/>
            </a:pPr>
            <a:r>
              <a:rPr lang="de-DE" sz="2400" b="1" dirty="0">
                <a:solidFill>
                  <a:srgbClr val="000000"/>
                </a:solidFill>
                <a:latin typeface="Calibri"/>
                <a:ea typeface="Times New Roman"/>
              </a:rPr>
              <a:t>Der Einsatz digitaler Medien unterstützt die Förderung aktiver und vertiefter Lernprozesse.</a:t>
            </a:r>
          </a:p>
          <a:p>
            <a:pPr>
              <a:defRPr/>
            </a:pPr>
            <a:r>
              <a:rPr lang="de-DE" sz="1500" dirty="0">
                <a:latin typeface="Calibri"/>
                <a:cs typeface="Calibri"/>
              </a:rPr>
              <a:t>Darüber hinaus erleichtern digitale Werkzeuge den methodischen Wechsel zwischen unterschiedlichen Aufgaben- und Sozialformen.</a:t>
            </a:r>
          </a:p>
          <a:p>
            <a:pPr>
              <a:defRPr/>
            </a:pPr>
            <a:r>
              <a:rPr lang="de-DE" sz="1500" dirty="0">
                <a:latin typeface="Calibri"/>
                <a:cs typeface="Calibri"/>
              </a:rPr>
              <a:t>Der Einsatz kann sowohl punktuell in einzelnen Unterrichtsphasen als auch über längere Lernsequenzen hinweg erfolgen und differenzierte Lernangebote schaffen, die den individuellen Voraussetzungen der Schülerinnen und Schüler gerecht werden.</a:t>
            </a:r>
          </a:p>
        </p:txBody>
      </p:sp>
      <p:sp>
        <p:nvSpPr>
          <p:cNvPr id="5" name="Textplatzhalter 4">
            <a:extLst>
              <a:ext uri="{FF2B5EF4-FFF2-40B4-BE49-F238E27FC236}">
                <a16:creationId xmlns:a16="http://schemas.microsoft.com/office/drawing/2014/main" id="{680922D2-9F86-1C30-FFDF-B2AEF34BD440}"/>
              </a:ext>
            </a:extLst>
          </p:cNvPr>
          <p:cNvSpPr>
            <a:spLocks noGrp="1"/>
          </p:cNvSpPr>
          <p:nvPr>
            <p:ph type="body" idx="16"/>
          </p:nvPr>
        </p:nvSpPr>
        <p:spPr/>
        <p:txBody>
          <a:bodyPr/>
          <a:lstStyle/>
          <a:p>
            <a:r>
              <a:rPr lang="de-DE" sz="2000" dirty="0"/>
              <a:t>Methodenvielfalt</a:t>
            </a:r>
            <a:endParaRPr lang="de-DE" dirty="0"/>
          </a:p>
        </p:txBody>
      </p:sp>
      <p:sp>
        <p:nvSpPr>
          <p:cNvPr id="6" name="Foliennummernplatzhalter 5">
            <a:extLst>
              <a:ext uri="{FF2B5EF4-FFF2-40B4-BE49-F238E27FC236}">
                <a16:creationId xmlns:a16="http://schemas.microsoft.com/office/drawing/2014/main" id="{13A8E726-F35F-1036-0199-B0A11D2702A3}"/>
              </a:ext>
            </a:extLst>
          </p:cNvPr>
          <p:cNvSpPr>
            <a:spLocks noGrp="1"/>
          </p:cNvSpPr>
          <p:nvPr>
            <p:ph type="sldNum" sz="quarter" idx="19"/>
          </p:nvPr>
        </p:nvSpPr>
        <p:spPr/>
        <p:txBody>
          <a:bodyPr/>
          <a:lstStyle/>
          <a:p>
            <a:fld id="{1D937574-5286-7C49-842E-2D6CFC549A1F}" type="slidenum">
              <a:rPr lang="de-DE" smtClean="0"/>
              <a:pPr/>
              <a:t>7</a:t>
            </a:fld>
            <a:endParaRPr lang="de-DE" dirty="0"/>
          </a:p>
        </p:txBody>
      </p:sp>
      <p:pic>
        <p:nvPicPr>
          <p:cNvPr id="4" name="Grafik 3" descr="Ein Bild, das Text, Screenshot, Schrift, Design enthält.&#10;&#10;KI-generierte Inhalte können fehlerhaft sein.">
            <a:extLst>
              <a:ext uri="{FF2B5EF4-FFF2-40B4-BE49-F238E27FC236}">
                <a16:creationId xmlns:a16="http://schemas.microsoft.com/office/drawing/2014/main" id="{00A081C0-9A4F-8DA0-B023-4830E77E7BA7}"/>
              </a:ext>
            </a:extLst>
          </p:cNvPr>
          <p:cNvPicPr>
            <a:picLocks noChangeAspect="1"/>
          </p:cNvPicPr>
          <p:nvPr/>
        </p:nvPicPr>
        <p:blipFill>
          <a:blip r:embed="rId2"/>
          <a:stretch>
            <a:fillRect/>
          </a:stretch>
        </p:blipFill>
        <p:spPr bwMode="auto">
          <a:xfrm>
            <a:off x="5863091" y="2628083"/>
            <a:ext cx="6165600" cy="3061090"/>
          </a:xfrm>
          <a:prstGeom prst="rect">
            <a:avLst/>
          </a:prstGeom>
        </p:spPr>
      </p:pic>
      <p:sp>
        <p:nvSpPr>
          <p:cNvPr id="8" name="Textfeld 7">
            <a:extLst>
              <a:ext uri="{FF2B5EF4-FFF2-40B4-BE49-F238E27FC236}">
                <a16:creationId xmlns:a16="http://schemas.microsoft.com/office/drawing/2014/main" id="{0DB553DE-7AED-3105-AF56-A478189A4231}"/>
              </a:ext>
            </a:extLst>
          </p:cNvPr>
          <p:cNvSpPr txBox="1"/>
          <p:nvPr/>
        </p:nvSpPr>
        <p:spPr bwMode="auto">
          <a:xfrm>
            <a:off x="6672943" y="5756423"/>
            <a:ext cx="5519057" cy="338554"/>
          </a:xfrm>
          <a:prstGeom prst="rect">
            <a:avLst/>
          </a:prstGeom>
          <a:noFill/>
        </p:spPr>
        <p:txBody>
          <a:bodyPr wrap="square" rtlCol="0">
            <a:spAutoFit/>
          </a:bodyPr>
          <a:lstStyle/>
          <a:p>
            <a:pPr algn="l"/>
            <a:r>
              <a:rPr lang="de-DE" sz="1600" b="0" i="0" u="none" strike="noStrike" dirty="0">
                <a:solidFill>
                  <a:srgbClr val="1C1D2F"/>
                </a:solidFill>
                <a:effectLst/>
                <a:latin typeface="Calibri" panose="020F0502020204030204" pitchFamily="34" charset="0"/>
                <a:cs typeface="Calibri" panose="020F0502020204030204" pitchFamily="34" charset="0"/>
              </a:rPr>
              <a:t>Einstieg: Vorwissen sammeln, aktivieren</a:t>
            </a:r>
          </a:p>
        </p:txBody>
      </p:sp>
    </p:spTree>
    <p:extLst>
      <p:ext uri="{BB962C8B-B14F-4D97-AF65-F5344CB8AC3E}">
        <p14:creationId xmlns:p14="http://schemas.microsoft.com/office/powerpoint/2010/main" val="33655041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B73024-3FC5-3C3C-DA98-44FA2B015A4D}"/>
            </a:ext>
          </a:extLst>
        </p:cNvPr>
        <p:cNvGrpSpPr/>
        <p:nvPr/>
      </p:nvGrpSpPr>
      <p:grpSpPr>
        <a:xfrm>
          <a:off x="0" y="0"/>
          <a:ext cx="0" cy="0"/>
          <a:chOff x="0" y="0"/>
          <a:chExt cx="0" cy="0"/>
        </a:xfrm>
      </p:grpSpPr>
      <p:sp>
        <p:nvSpPr>
          <p:cNvPr id="2" name="Textplatzhalter 1">
            <a:extLst>
              <a:ext uri="{FF2B5EF4-FFF2-40B4-BE49-F238E27FC236}">
                <a16:creationId xmlns:a16="http://schemas.microsoft.com/office/drawing/2014/main" id="{9F487282-C391-FCF5-B62F-CB3692C37A1E}"/>
              </a:ext>
            </a:extLst>
          </p:cNvPr>
          <p:cNvSpPr>
            <a:spLocks noGrp="1"/>
          </p:cNvSpPr>
          <p:nvPr>
            <p:ph type="body" idx="1"/>
          </p:nvPr>
        </p:nvSpPr>
        <p:spPr/>
        <p:txBody>
          <a:bodyPr/>
          <a:lstStyle/>
          <a:p>
            <a:r>
              <a:rPr lang="de-DE" sz="3600" dirty="0"/>
              <a:t>Angemessene Variation der Lehr- und Lernmethode </a:t>
            </a:r>
          </a:p>
        </p:txBody>
      </p:sp>
      <p:sp>
        <p:nvSpPr>
          <p:cNvPr id="3" name="Textplatzhalter 2">
            <a:extLst>
              <a:ext uri="{FF2B5EF4-FFF2-40B4-BE49-F238E27FC236}">
                <a16:creationId xmlns:a16="http://schemas.microsoft.com/office/drawing/2014/main" id="{5BBBDA0C-1E08-FF54-9063-0A3F34805C3D}"/>
              </a:ext>
            </a:extLst>
          </p:cNvPr>
          <p:cNvSpPr>
            <a:spLocks noGrp="1"/>
          </p:cNvSpPr>
          <p:nvPr>
            <p:ph type="body" idx="13"/>
          </p:nvPr>
        </p:nvSpPr>
        <p:spPr>
          <a:xfrm>
            <a:off x="1047915" y="2721752"/>
            <a:ext cx="4675552" cy="3602848"/>
          </a:xfrm>
        </p:spPr>
        <p:txBody>
          <a:bodyPr>
            <a:normAutofit fontScale="70000" lnSpcReduction="20000"/>
          </a:bodyPr>
          <a:lstStyle/>
          <a:p>
            <a:pPr marL="0" indent="0">
              <a:buNone/>
              <a:defRPr/>
            </a:pPr>
            <a:r>
              <a:rPr lang="de-DE" sz="2900" b="1" dirty="0">
                <a:solidFill>
                  <a:srgbClr val="000000"/>
                </a:solidFill>
                <a:latin typeface="Calibri"/>
                <a:ea typeface="Times New Roman"/>
              </a:rPr>
              <a:t>Der Einsatz digitaler Medien erweitert die methodische Vielfalt im Unterricht und ergänzt klassische analoge Werkzeuge durch flexible digitale Alternativen, z. B. durch</a:t>
            </a:r>
          </a:p>
          <a:p>
            <a:pPr marL="342900" indent="-342900">
              <a:buFont typeface="Arial" panose="020B0604020202020204" pitchFamily="34" charset="0"/>
              <a:buChar char="•"/>
              <a:defRPr/>
            </a:pPr>
            <a:r>
              <a:rPr lang="de-DE" sz="2400" dirty="0">
                <a:latin typeface="Calibri"/>
                <a:cs typeface="Calibri"/>
              </a:rPr>
              <a:t>Flexible Gestaltung von Lernorten und –zeiten,</a:t>
            </a:r>
          </a:p>
          <a:p>
            <a:pPr marL="342900" indent="-342900">
              <a:buFont typeface="Arial" panose="020B0604020202020204" pitchFamily="34" charset="0"/>
              <a:buChar char="•"/>
              <a:defRPr/>
            </a:pPr>
            <a:r>
              <a:rPr lang="de-DE" sz="2400" dirty="0">
                <a:latin typeface="Calibri"/>
                <a:cs typeface="Calibri"/>
              </a:rPr>
              <a:t>Gezielter Einsatz sprachlicher und nichtsprachlicher Repräsentationsformen,</a:t>
            </a:r>
          </a:p>
          <a:p>
            <a:pPr marL="342900" indent="-342900">
              <a:buFont typeface="Arial" panose="020B0604020202020204" pitchFamily="34" charset="0"/>
              <a:buChar char="•"/>
              <a:defRPr/>
            </a:pPr>
            <a:r>
              <a:rPr lang="de-DE" sz="2400" dirty="0">
                <a:latin typeface="Calibri"/>
                <a:cs typeface="Calibri"/>
              </a:rPr>
              <a:t>Kinästhetisches Lernen mit digitalen Medien,</a:t>
            </a:r>
          </a:p>
          <a:p>
            <a:pPr marL="342900" indent="-342900">
              <a:buFont typeface="Arial" panose="020B0604020202020204" pitchFamily="34" charset="0"/>
              <a:buChar char="•"/>
              <a:defRPr/>
            </a:pPr>
            <a:r>
              <a:rPr lang="de-DE" sz="2400" dirty="0">
                <a:latin typeface="Calibri"/>
                <a:cs typeface="Calibri"/>
              </a:rPr>
              <a:t>Kombination aus grafischen, bildlichen und visuellen Darstellungen,</a:t>
            </a:r>
          </a:p>
          <a:p>
            <a:pPr marL="342900" indent="-342900">
              <a:buFont typeface="Arial" panose="020B0604020202020204" pitchFamily="34" charset="0"/>
              <a:buChar char="•"/>
              <a:defRPr/>
            </a:pPr>
            <a:r>
              <a:rPr lang="de-DE" sz="2400" dirty="0">
                <a:latin typeface="Calibri"/>
                <a:cs typeface="Calibri"/>
              </a:rPr>
              <a:t>Digitale Werkzeuge zur Erschließung und Verarbeitung von Texten</a:t>
            </a:r>
          </a:p>
        </p:txBody>
      </p:sp>
      <p:sp>
        <p:nvSpPr>
          <p:cNvPr id="5" name="Textplatzhalter 4">
            <a:extLst>
              <a:ext uri="{FF2B5EF4-FFF2-40B4-BE49-F238E27FC236}">
                <a16:creationId xmlns:a16="http://schemas.microsoft.com/office/drawing/2014/main" id="{445353F4-82AD-E2B1-0DDC-92F2FD1155AA}"/>
              </a:ext>
            </a:extLst>
          </p:cNvPr>
          <p:cNvSpPr>
            <a:spLocks noGrp="1"/>
          </p:cNvSpPr>
          <p:nvPr>
            <p:ph type="body" idx="16"/>
          </p:nvPr>
        </p:nvSpPr>
        <p:spPr/>
        <p:txBody>
          <a:bodyPr/>
          <a:lstStyle/>
          <a:p>
            <a:r>
              <a:rPr lang="de-DE" sz="2000" dirty="0"/>
              <a:t>Methodenvielfalt</a:t>
            </a:r>
            <a:endParaRPr lang="de-DE" dirty="0"/>
          </a:p>
        </p:txBody>
      </p:sp>
      <p:sp>
        <p:nvSpPr>
          <p:cNvPr id="6" name="Foliennummernplatzhalter 5">
            <a:extLst>
              <a:ext uri="{FF2B5EF4-FFF2-40B4-BE49-F238E27FC236}">
                <a16:creationId xmlns:a16="http://schemas.microsoft.com/office/drawing/2014/main" id="{77CAC3E6-8D9A-E90E-3EB8-E8DF282D97E1}"/>
              </a:ext>
            </a:extLst>
          </p:cNvPr>
          <p:cNvSpPr>
            <a:spLocks noGrp="1"/>
          </p:cNvSpPr>
          <p:nvPr>
            <p:ph type="sldNum" sz="quarter" idx="19"/>
          </p:nvPr>
        </p:nvSpPr>
        <p:spPr/>
        <p:txBody>
          <a:bodyPr/>
          <a:lstStyle/>
          <a:p>
            <a:fld id="{1D937574-5286-7C49-842E-2D6CFC549A1F}" type="slidenum">
              <a:rPr lang="de-DE" smtClean="0"/>
              <a:pPr/>
              <a:t>8</a:t>
            </a:fld>
            <a:endParaRPr lang="de-DE" dirty="0"/>
          </a:p>
        </p:txBody>
      </p:sp>
      <p:pic>
        <p:nvPicPr>
          <p:cNvPr id="7" name="Grafik 6" descr="Ein Bild, das Text, Screenshot, Person, Website enthält.&#10;&#10;KI-generierte Inhalte können fehlerhaft sein.">
            <a:extLst>
              <a:ext uri="{FF2B5EF4-FFF2-40B4-BE49-F238E27FC236}">
                <a16:creationId xmlns:a16="http://schemas.microsoft.com/office/drawing/2014/main" id="{B47FBD4B-A66C-30F5-12AD-B07402483BC9}"/>
              </a:ext>
            </a:extLst>
          </p:cNvPr>
          <p:cNvPicPr>
            <a:picLocks noChangeAspect="1"/>
          </p:cNvPicPr>
          <p:nvPr/>
        </p:nvPicPr>
        <p:blipFill>
          <a:blip r:embed="rId2"/>
          <a:stretch>
            <a:fillRect/>
          </a:stretch>
        </p:blipFill>
        <p:spPr bwMode="auto">
          <a:xfrm>
            <a:off x="6096000" y="2603221"/>
            <a:ext cx="5484685" cy="3755207"/>
          </a:xfrm>
          <a:prstGeom prst="rect">
            <a:avLst/>
          </a:prstGeom>
        </p:spPr>
      </p:pic>
    </p:spTree>
    <p:extLst>
      <p:ext uri="{BB962C8B-B14F-4D97-AF65-F5344CB8AC3E}">
        <p14:creationId xmlns:p14="http://schemas.microsoft.com/office/powerpoint/2010/main" val="9124626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1E8E8D-F72F-768F-4E06-DC7870FEBA38}"/>
            </a:ext>
          </a:extLst>
        </p:cNvPr>
        <p:cNvGrpSpPr/>
        <p:nvPr/>
      </p:nvGrpSpPr>
      <p:grpSpPr>
        <a:xfrm>
          <a:off x="0" y="0"/>
          <a:ext cx="0" cy="0"/>
          <a:chOff x="0" y="0"/>
          <a:chExt cx="0" cy="0"/>
        </a:xfrm>
      </p:grpSpPr>
      <p:sp>
        <p:nvSpPr>
          <p:cNvPr id="2" name="Textplatzhalter 1">
            <a:extLst>
              <a:ext uri="{FF2B5EF4-FFF2-40B4-BE49-F238E27FC236}">
                <a16:creationId xmlns:a16="http://schemas.microsoft.com/office/drawing/2014/main" id="{49143EC6-B680-99B6-2F1F-39D09CF69EBE}"/>
              </a:ext>
            </a:extLst>
          </p:cNvPr>
          <p:cNvSpPr>
            <a:spLocks noGrp="1"/>
          </p:cNvSpPr>
          <p:nvPr>
            <p:ph type="body" idx="1"/>
          </p:nvPr>
        </p:nvSpPr>
        <p:spPr/>
        <p:txBody>
          <a:bodyPr/>
          <a:lstStyle/>
          <a:p>
            <a:r>
              <a:rPr lang="de-DE" sz="3600" dirty="0"/>
              <a:t>Angemessene Variation der Lehr- und Lernmethode </a:t>
            </a:r>
          </a:p>
        </p:txBody>
      </p:sp>
      <p:sp>
        <p:nvSpPr>
          <p:cNvPr id="3" name="Textplatzhalter 2">
            <a:extLst>
              <a:ext uri="{FF2B5EF4-FFF2-40B4-BE49-F238E27FC236}">
                <a16:creationId xmlns:a16="http://schemas.microsoft.com/office/drawing/2014/main" id="{FF5BD051-BD63-7564-EAF4-14859961D24E}"/>
              </a:ext>
            </a:extLst>
          </p:cNvPr>
          <p:cNvSpPr>
            <a:spLocks noGrp="1"/>
          </p:cNvSpPr>
          <p:nvPr>
            <p:ph type="body" idx="13"/>
          </p:nvPr>
        </p:nvSpPr>
        <p:spPr>
          <a:xfrm>
            <a:off x="1047914" y="2721752"/>
            <a:ext cx="10546275" cy="3602848"/>
          </a:xfrm>
        </p:spPr>
        <p:txBody>
          <a:bodyPr>
            <a:normAutofit/>
          </a:bodyPr>
          <a:lstStyle/>
          <a:p>
            <a:pPr marL="0" indent="0">
              <a:buNone/>
              <a:defRPr/>
            </a:pPr>
            <a:r>
              <a:rPr lang="de-DE" sz="2000" b="1" dirty="0">
                <a:latin typeface="Calibri"/>
                <a:ea typeface="Times New Roman"/>
              </a:rPr>
              <a:t>Der Einsatz digitaler Medien unterstützt fachspezifische Methoden</a:t>
            </a:r>
          </a:p>
        </p:txBody>
      </p:sp>
      <p:sp>
        <p:nvSpPr>
          <p:cNvPr id="5" name="Textplatzhalter 4">
            <a:extLst>
              <a:ext uri="{FF2B5EF4-FFF2-40B4-BE49-F238E27FC236}">
                <a16:creationId xmlns:a16="http://schemas.microsoft.com/office/drawing/2014/main" id="{B930A3BC-1789-10CE-9D79-B66C0DEC18D3}"/>
              </a:ext>
            </a:extLst>
          </p:cNvPr>
          <p:cNvSpPr>
            <a:spLocks noGrp="1"/>
          </p:cNvSpPr>
          <p:nvPr>
            <p:ph type="body" idx="16"/>
          </p:nvPr>
        </p:nvSpPr>
        <p:spPr/>
        <p:txBody>
          <a:bodyPr/>
          <a:lstStyle/>
          <a:p>
            <a:r>
              <a:rPr lang="de-DE" sz="2000" dirty="0"/>
              <a:t>Methodenvielfalt</a:t>
            </a:r>
            <a:endParaRPr lang="de-DE" dirty="0"/>
          </a:p>
        </p:txBody>
      </p:sp>
      <p:sp>
        <p:nvSpPr>
          <p:cNvPr id="6" name="Foliennummernplatzhalter 5">
            <a:extLst>
              <a:ext uri="{FF2B5EF4-FFF2-40B4-BE49-F238E27FC236}">
                <a16:creationId xmlns:a16="http://schemas.microsoft.com/office/drawing/2014/main" id="{166AB002-E094-5548-8E58-1068C4DEBF7F}"/>
              </a:ext>
            </a:extLst>
          </p:cNvPr>
          <p:cNvSpPr>
            <a:spLocks noGrp="1"/>
          </p:cNvSpPr>
          <p:nvPr>
            <p:ph type="sldNum" sz="quarter" idx="19"/>
          </p:nvPr>
        </p:nvSpPr>
        <p:spPr/>
        <p:txBody>
          <a:bodyPr/>
          <a:lstStyle/>
          <a:p>
            <a:fld id="{1D937574-5286-7C49-842E-2D6CFC549A1F}" type="slidenum">
              <a:rPr lang="de-DE" smtClean="0"/>
              <a:pPr/>
              <a:t>9</a:t>
            </a:fld>
            <a:endParaRPr lang="de-DE" dirty="0"/>
          </a:p>
        </p:txBody>
      </p:sp>
      <p:pic>
        <p:nvPicPr>
          <p:cNvPr id="4" name="Grafik 3" descr="Ein Bild, das Diagramm, Screenshot, Design enthält.&#10;&#10;KI-generierte Inhalte können fehlerhaft sein.">
            <a:extLst>
              <a:ext uri="{FF2B5EF4-FFF2-40B4-BE49-F238E27FC236}">
                <a16:creationId xmlns:a16="http://schemas.microsoft.com/office/drawing/2014/main" id="{6F5B229B-337F-D10B-198F-F87EE8039471}"/>
              </a:ext>
            </a:extLst>
          </p:cNvPr>
          <p:cNvPicPr>
            <a:picLocks noChangeAspect="1"/>
          </p:cNvPicPr>
          <p:nvPr/>
        </p:nvPicPr>
        <p:blipFill>
          <a:blip r:embed="rId2"/>
          <a:stretch>
            <a:fillRect/>
          </a:stretch>
        </p:blipFill>
        <p:spPr bwMode="auto">
          <a:xfrm>
            <a:off x="2008124" y="3429000"/>
            <a:ext cx="6874166" cy="2791692"/>
          </a:xfrm>
          <a:prstGeom prst="rect">
            <a:avLst/>
          </a:prstGeom>
        </p:spPr>
      </p:pic>
    </p:spTree>
    <p:extLst>
      <p:ext uri="{BB962C8B-B14F-4D97-AF65-F5344CB8AC3E}">
        <p14:creationId xmlns:p14="http://schemas.microsoft.com/office/powerpoint/2010/main" val="2994470756"/>
      </p:ext>
    </p:extLst>
  </p:cSld>
  <p:clrMapOvr>
    <a:masterClrMapping/>
  </p:clrMapOvr>
</p:sld>
</file>

<file path=ppt/theme/theme1.xml><?xml version="1.0" encoding="utf-8"?>
<a:theme xmlns:a="http://schemas.openxmlformats.org/drawingml/2006/main" name="1_K+5">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Veranschaulichung">
  <a:themeElements>
    <a:clrScheme name="Benutzerdefiniert 5">
      <a:dk1>
        <a:srgbClr val="000000"/>
      </a:dk1>
      <a:lt1>
        <a:srgbClr val="FFFFFF"/>
      </a:lt1>
      <a:dk2>
        <a:srgbClr val="44546A"/>
      </a:dk2>
      <a:lt2>
        <a:srgbClr val="E7E6E6"/>
      </a:lt2>
      <a:accent1>
        <a:srgbClr val="346FC0"/>
      </a:accent1>
      <a:accent2>
        <a:srgbClr val="499BD3"/>
      </a:accent2>
      <a:accent3>
        <a:srgbClr val="4999A0"/>
      </a:accent3>
      <a:accent4>
        <a:srgbClr val="499776"/>
      </a:accent4>
      <a:accent5>
        <a:srgbClr val="6CA348"/>
      </a:accent5>
      <a:accent6>
        <a:srgbClr val="30619B"/>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Lebensweltbezug">
  <a:themeElements>
    <a:clrScheme name="Benutzerdefiniert 5">
      <a:dk1>
        <a:srgbClr val="000000"/>
      </a:dk1>
      <a:lt1>
        <a:srgbClr val="FFFFFF"/>
      </a:lt1>
      <a:dk2>
        <a:srgbClr val="44546A"/>
      </a:dk2>
      <a:lt2>
        <a:srgbClr val="E7E6E6"/>
      </a:lt2>
      <a:accent1>
        <a:srgbClr val="346FC0"/>
      </a:accent1>
      <a:accent2>
        <a:srgbClr val="499BD3"/>
      </a:accent2>
      <a:accent3>
        <a:srgbClr val="4999A0"/>
      </a:accent3>
      <a:accent4>
        <a:srgbClr val="499776"/>
      </a:accent4>
      <a:accent5>
        <a:srgbClr val="6CA348"/>
      </a:accent5>
      <a:accent6>
        <a:srgbClr val="30619B"/>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Methodenvielfalt">
  <a:themeElements>
    <a:clrScheme name="Benutzerdefiniert 5">
      <a:dk1>
        <a:srgbClr val="000000"/>
      </a:dk1>
      <a:lt1>
        <a:srgbClr val="FFFFFF"/>
      </a:lt1>
      <a:dk2>
        <a:srgbClr val="44546A"/>
      </a:dk2>
      <a:lt2>
        <a:srgbClr val="E7E6E6"/>
      </a:lt2>
      <a:accent1>
        <a:srgbClr val="346FC0"/>
      </a:accent1>
      <a:accent2>
        <a:srgbClr val="499BD3"/>
      </a:accent2>
      <a:accent3>
        <a:srgbClr val="4999A0"/>
      </a:accent3>
      <a:accent4>
        <a:srgbClr val="499776"/>
      </a:accent4>
      <a:accent5>
        <a:srgbClr val="6CA348"/>
      </a:accent5>
      <a:accent6>
        <a:srgbClr val="30619B"/>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4_Individualisiertes Lernen">
  <a:themeElements>
    <a:clrScheme name="Benutzerdefiniert 5">
      <a:dk1>
        <a:srgbClr val="000000"/>
      </a:dk1>
      <a:lt1>
        <a:srgbClr val="FFFFFF"/>
      </a:lt1>
      <a:dk2>
        <a:srgbClr val="44546A"/>
      </a:dk2>
      <a:lt2>
        <a:srgbClr val="E7E6E6"/>
      </a:lt2>
      <a:accent1>
        <a:srgbClr val="346FC0"/>
      </a:accent1>
      <a:accent2>
        <a:srgbClr val="499BD3"/>
      </a:accent2>
      <a:accent3>
        <a:srgbClr val="4999A0"/>
      </a:accent3>
      <a:accent4>
        <a:srgbClr val="499776"/>
      </a:accent4>
      <a:accent5>
        <a:srgbClr val="6CA348"/>
      </a:accent5>
      <a:accent6>
        <a:srgbClr val="30619B"/>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5_KompetenzorientierteAufgabenformate &amp; Intelligentes Üben">
  <a:themeElements>
    <a:clrScheme name="Benutzerdefiniert 5">
      <a:dk1>
        <a:srgbClr val="000000"/>
      </a:dk1>
      <a:lt1>
        <a:srgbClr val="FFFFFF"/>
      </a:lt1>
      <a:dk2>
        <a:srgbClr val="44546A"/>
      </a:dk2>
      <a:lt2>
        <a:srgbClr val="E7E6E6"/>
      </a:lt2>
      <a:accent1>
        <a:srgbClr val="346FC0"/>
      </a:accent1>
      <a:accent2>
        <a:srgbClr val="499BD3"/>
      </a:accent2>
      <a:accent3>
        <a:srgbClr val="4999A0"/>
      </a:accent3>
      <a:accent4>
        <a:srgbClr val="499776"/>
      </a:accent4>
      <a:accent5>
        <a:srgbClr val="6CA348"/>
      </a:accent5>
      <a:accent6>
        <a:srgbClr val="30619B"/>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0_Klassenführung">
  <a:themeElements>
    <a:clrScheme name="Benutzerdefiniert 5">
      <a:dk1>
        <a:srgbClr val="000000"/>
      </a:dk1>
      <a:lt1>
        <a:srgbClr val="FFFFFF"/>
      </a:lt1>
      <a:dk2>
        <a:srgbClr val="44546A"/>
      </a:dk2>
      <a:lt2>
        <a:srgbClr val="E7E6E6"/>
      </a:lt2>
      <a:accent1>
        <a:srgbClr val="346FC0"/>
      </a:accent1>
      <a:accent2>
        <a:srgbClr val="499BD3"/>
      </a:accent2>
      <a:accent3>
        <a:srgbClr val="4999A0"/>
      </a:accent3>
      <a:accent4>
        <a:srgbClr val="499776"/>
      </a:accent4>
      <a:accent5>
        <a:srgbClr val="6CA348"/>
      </a:accent5>
      <a:accent6>
        <a:srgbClr val="30619B"/>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Einstiegsseiten">
  <a:themeElements>
    <a:clrScheme name="Benutzerdefiniert 5">
      <a:dk1>
        <a:srgbClr val="000000"/>
      </a:dk1>
      <a:lt1>
        <a:srgbClr val="FFFFFF"/>
      </a:lt1>
      <a:dk2>
        <a:srgbClr val="44546A"/>
      </a:dk2>
      <a:lt2>
        <a:srgbClr val="E7E6E6"/>
      </a:lt2>
      <a:accent1>
        <a:srgbClr val="346FC0"/>
      </a:accent1>
      <a:accent2>
        <a:srgbClr val="499BD3"/>
      </a:accent2>
      <a:accent3>
        <a:srgbClr val="4999A0"/>
      </a:accent3>
      <a:accent4>
        <a:srgbClr val="499776"/>
      </a:accent4>
      <a:accent5>
        <a:srgbClr val="6CA348"/>
      </a:accent5>
      <a:accent6>
        <a:srgbClr val="30619B"/>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1031</Words>
  <Application>Microsoft Macintosh PowerPoint</Application>
  <PresentationFormat>Breitbild</PresentationFormat>
  <Paragraphs>90</Paragraphs>
  <Slides>14</Slides>
  <Notes>0</Notes>
  <HiddenSlides>0</HiddenSlides>
  <MMClips>0</MMClips>
  <ScaleCrop>false</ScaleCrop>
  <HeadingPairs>
    <vt:vector size="6" baseType="variant">
      <vt:variant>
        <vt:lpstr>Verwendete Schriftarten</vt:lpstr>
      </vt:variant>
      <vt:variant>
        <vt:i4>6</vt:i4>
      </vt:variant>
      <vt:variant>
        <vt:lpstr>Design</vt:lpstr>
      </vt:variant>
      <vt:variant>
        <vt:i4>8</vt:i4>
      </vt:variant>
      <vt:variant>
        <vt:lpstr>Folientitel</vt:lpstr>
      </vt:variant>
      <vt:variant>
        <vt:i4>14</vt:i4>
      </vt:variant>
    </vt:vector>
  </HeadingPairs>
  <TitlesOfParts>
    <vt:vector size="28" baseType="lpstr">
      <vt:lpstr>Aptos</vt:lpstr>
      <vt:lpstr>Arial</vt:lpstr>
      <vt:lpstr>Calibri</vt:lpstr>
      <vt:lpstr>MuseoSans</vt:lpstr>
      <vt:lpstr>Symbol</vt:lpstr>
      <vt:lpstr>Times New Roman</vt:lpstr>
      <vt:lpstr>1_K+5</vt:lpstr>
      <vt:lpstr>1_Veranschaulichung</vt:lpstr>
      <vt:lpstr>2_Lebensweltbezug</vt:lpstr>
      <vt:lpstr>3_Methodenvielfalt</vt:lpstr>
      <vt:lpstr>4_Individualisiertes Lernen</vt:lpstr>
      <vt:lpstr>5_KompetenzorientierteAufgabenformate &amp; Intelligentes Üben</vt:lpstr>
      <vt:lpstr>0_Klassenführung</vt:lpstr>
      <vt:lpstr>Einstiegsseiten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Microsoft Office User</dc:creator>
  <cp:lastModifiedBy>Viola Bauer</cp:lastModifiedBy>
  <cp:revision>27</cp:revision>
  <dcterms:created xsi:type="dcterms:W3CDTF">2025-06-02T08:22:06Z</dcterms:created>
  <dcterms:modified xsi:type="dcterms:W3CDTF">2025-06-16T08:07:58Z</dcterms:modified>
</cp:coreProperties>
</file>