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3.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4.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5.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7.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3" r:id="rId1"/>
    <p:sldMasterId id="2147483715" r:id="rId2"/>
    <p:sldMasterId id="2147483721" r:id="rId3"/>
    <p:sldMasterId id="2147483726" r:id="rId4"/>
    <p:sldMasterId id="2147483731" r:id="rId5"/>
    <p:sldMasterId id="2147483736" r:id="rId6"/>
    <p:sldMasterId id="2147483741" r:id="rId7"/>
    <p:sldMasterId id="2147483676" r:id="rId8"/>
  </p:sldMasterIdLst>
  <p:notesMasterIdLst>
    <p:notesMasterId r:id="rId29"/>
  </p:notesMasterIdLst>
  <p:sldIdLst>
    <p:sldId id="283" r:id="rId9"/>
    <p:sldId id="267" r:id="rId10"/>
    <p:sldId id="277" r:id="rId11"/>
    <p:sldId id="274" r:id="rId12"/>
    <p:sldId id="276" r:id="rId13"/>
    <p:sldId id="272" r:id="rId14"/>
    <p:sldId id="262" r:id="rId15"/>
    <p:sldId id="263" r:id="rId16"/>
    <p:sldId id="264" r:id="rId17"/>
    <p:sldId id="265" r:id="rId18"/>
    <p:sldId id="266" r:id="rId19"/>
    <p:sldId id="280" r:id="rId20"/>
    <p:sldId id="268" r:id="rId21"/>
    <p:sldId id="269" r:id="rId22"/>
    <p:sldId id="270" r:id="rId23"/>
    <p:sldId id="271" r:id="rId24"/>
    <p:sldId id="281" r:id="rId25"/>
    <p:sldId id="273" r:id="rId26"/>
    <p:sldId id="282" r:id="rId27"/>
    <p:sldId id="275" r:id="rId28"/>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CEBEB"/>
    <a:srgbClr val="E2E2E2"/>
    <a:srgbClr val="399A3C"/>
    <a:srgbClr val="008F6D"/>
    <a:srgbClr val="009299"/>
    <a:srgbClr val="0097D3"/>
    <a:srgbClr val="006DBD"/>
    <a:srgbClr val="005D9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331"/>
    <p:restoredTop sz="96405"/>
  </p:normalViewPr>
  <p:slideViewPr>
    <p:cSldViewPr snapToGrid="0">
      <p:cViewPr varScale="1">
        <p:scale>
          <a:sx n="113" d="100"/>
          <a:sy n="113" d="100"/>
        </p:scale>
        <p:origin x="192" y="2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commentAuthors" Target="commentAuthors.xml"/><Relationship Id="rId8" Type="http://schemas.openxmlformats.org/officeDocument/2006/relationships/slideMaster" Target="slideMasters/slideMaster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959EBF-2EFC-5C41-8DEA-1AF03848A6D5}" type="doc">
      <dgm:prSet loTypeId="urn:microsoft.com/office/officeart/2005/8/layout/vList2" loCatId="" qsTypeId="urn:microsoft.com/office/officeart/2005/8/quickstyle/simple1" qsCatId="simple" csTypeId="urn:microsoft.com/office/officeart/2005/8/colors/accent1_2" csCatId="accent1" phldr="1"/>
      <dgm:spPr bwMode="auto"/>
      <dgm:t>
        <a:bodyPr/>
        <a:lstStyle/>
        <a:p>
          <a:pPr>
            <a:defRPr/>
          </a:pPr>
          <a:endParaRPr lang="de-DE"/>
        </a:p>
      </dgm:t>
    </dgm:pt>
    <dgm:pt modelId="{41CC6D72-333A-4219-845D-6E0856CB8379}">
      <dgm:prSet phldrT="" custT="1"/>
      <dgm:spPr bwMode="auto">
        <a:solidFill>
          <a:schemeClr val="accent1"/>
        </a:solidFill>
      </dgm:spPr>
      <dgm:t>
        <a:bodyPr/>
        <a:lstStyle/>
        <a:p>
          <a:pPr>
            <a:defRPr/>
          </a:pPr>
          <a:r>
            <a:rPr lang="de-DE" sz="1800" dirty="0">
              <a:latin typeface="+mn-lt"/>
              <a:cs typeface="Calibri"/>
            </a:rPr>
            <a:t>… eine klare Visualisierung von Arbeitsaufträgen. </a:t>
          </a:r>
          <a:endParaRPr sz="1800" dirty="0">
            <a:latin typeface="+mn-lt"/>
          </a:endParaRPr>
        </a:p>
      </dgm:t>
    </dgm:pt>
    <dgm:pt modelId="{E0EAF5C1-5251-4883-A7EB-2384FFE1F0B2}" type="parTrans" cxnId="{E4A2EAB6-AC85-42EB-ADF9-F11A9661E27B}">
      <dgm:prSet/>
      <dgm:spPr bwMode="auto"/>
      <dgm:t>
        <a:bodyPr/>
        <a:lstStyle/>
        <a:p>
          <a:pPr>
            <a:defRPr/>
          </a:pPr>
          <a:endParaRPr lang="de-DE"/>
        </a:p>
      </dgm:t>
    </dgm:pt>
    <dgm:pt modelId="{1228509F-A76D-4F95-BF57-EF4EC1C6EC54}" type="sibTrans" cxnId="{E4A2EAB6-AC85-42EB-ADF9-F11A9661E27B}">
      <dgm:prSet/>
      <dgm:spPr bwMode="auto"/>
      <dgm:t>
        <a:bodyPr/>
        <a:lstStyle/>
        <a:p>
          <a:pPr>
            <a:defRPr/>
          </a:pPr>
          <a:endParaRPr lang="de-DE"/>
        </a:p>
      </dgm:t>
    </dgm:pt>
    <dgm:pt modelId="{91084974-0087-4BEF-B528-8BF2634801A3}">
      <dgm:prSet phldrT="" custT="1"/>
      <dgm:spPr bwMode="auto">
        <a:solidFill>
          <a:schemeClr val="accent1"/>
        </a:solidFill>
      </dgm:spPr>
      <dgm:t>
        <a:bodyPr/>
        <a:lstStyle/>
        <a:p>
          <a:pPr>
            <a:defRPr/>
          </a:pPr>
          <a:r>
            <a:rPr lang="de-DE" sz="1800" dirty="0">
              <a:latin typeface="+mn-lt"/>
              <a:cs typeface="Calibri"/>
            </a:rPr>
            <a:t>… </a:t>
          </a:r>
          <a:r>
            <a:rPr lang="de-DE" sz="1800" b="0" i="0" u="none" dirty="0">
              <a:latin typeface="+mn-lt"/>
            </a:rPr>
            <a:t>Klarheit über Erwartungen und Anforderungen sowie eine Übersicht über Kursabläufe, Zwischenziele, Abgabetermine und Lernziele.</a:t>
          </a:r>
          <a:endParaRPr lang="de-DE" sz="1800" dirty="0">
            <a:latin typeface="+mn-lt"/>
            <a:cs typeface="Calibri"/>
          </a:endParaRPr>
        </a:p>
      </dgm:t>
    </dgm:pt>
    <dgm:pt modelId="{067C8C8C-692E-47FA-B4DC-58C65C9E2766}" type="parTrans" cxnId="{966A9CEF-21CD-4AF4-A95F-30C057A5ACB2}">
      <dgm:prSet/>
      <dgm:spPr bwMode="auto"/>
      <dgm:t>
        <a:bodyPr/>
        <a:lstStyle/>
        <a:p>
          <a:pPr>
            <a:defRPr/>
          </a:pPr>
          <a:endParaRPr lang="de-DE"/>
        </a:p>
      </dgm:t>
    </dgm:pt>
    <dgm:pt modelId="{14B0C550-E775-42D3-B97C-F6C633EEA892}" type="sibTrans" cxnId="{966A9CEF-21CD-4AF4-A95F-30C057A5ACB2}">
      <dgm:prSet/>
      <dgm:spPr bwMode="auto"/>
      <dgm:t>
        <a:bodyPr/>
        <a:lstStyle/>
        <a:p>
          <a:pPr>
            <a:defRPr/>
          </a:pPr>
          <a:endParaRPr lang="de-DE"/>
        </a:p>
      </dgm:t>
    </dgm:pt>
    <dgm:pt modelId="{92CBD340-C51A-4A48-8DBE-6336B7B0753F}">
      <dgm:prSet phldrT="" custT="1"/>
      <dgm:spPr bwMode="auto">
        <a:solidFill>
          <a:schemeClr val="accent1"/>
        </a:solidFill>
      </dgm:spPr>
      <dgm:t>
        <a:bodyPr/>
        <a:lstStyle/>
        <a:p>
          <a:pPr>
            <a:defRPr/>
          </a:pPr>
          <a:r>
            <a:rPr lang="de-DE" sz="1800" dirty="0">
              <a:latin typeface="+mn-lt"/>
              <a:cs typeface="Calibri"/>
            </a:rPr>
            <a:t>… eine nachvollziehbare Strukturierung und Bereitstellung der Unterrichtsinhalte.</a:t>
          </a:r>
          <a:endParaRPr sz="1800" dirty="0">
            <a:latin typeface="+mn-lt"/>
          </a:endParaRPr>
        </a:p>
      </dgm:t>
    </dgm:pt>
    <dgm:pt modelId="{83BD0427-A0FF-4F5F-8496-1F7DC319F081}" type="parTrans" cxnId="{BF8FA101-BBF2-4034-AD49-91127FF0A134}">
      <dgm:prSet/>
      <dgm:spPr bwMode="auto"/>
      <dgm:t>
        <a:bodyPr/>
        <a:lstStyle/>
        <a:p>
          <a:pPr>
            <a:defRPr/>
          </a:pPr>
          <a:endParaRPr lang="de-DE"/>
        </a:p>
      </dgm:t>
    </dgm:pt>
    <dgm:pt modelId="{14B5A721-4351-4453-91B2-6BFC3CEAE895}" type="sibTrans" cxnId="{BF8FA101-BBF2-4034-AD49-91127FF0A134}">
      <dgm:prSet/>
      <dgm:spPr bwMode="auto"/>
      <dgm:t>
        <a:bodyPr/>
        <a:lstStyle/>
        <a:p>
          <a:pPr>
            <a:defRPr/>
          </a:pPr>
          <a:endParaRPr lang="de-DE"/>
        </a:p>
      </dgm:t>
    </dgm:pt>
    <dgm:pt modelId="{1FE08623-E8A4-234A-BF00-360001389615}" type="pres">
      <dgm:prSet presAssocID="{17959EBF-2EFC-5C41-8DEA-1AF03848A6D5}" presName="linear" presStyleCnt="0">
        <dgm:presLayoutVars>
          <dgm:animLvl val="lvl"/>
          <dgm:resizeHandles val="exact"/>
        </dgm:presLayoutVars>
      </dgm:prSet>
      <dgm:spPr bwMode="auto"/>
    </dgm:pt>
    <dgm:pt modelId="{573BC51D-3D8E-4ECD-AC56-708E8D12A903}" type="pres">
      <dgm:prSet presAssocID="{41CC6D72-333A-4219-845D-6E0856CB8379}" presName="parentText" presStyleLbl="node1" presStyleIdx="0" presStyleCnt="3">
        <dgm:presLayoutVars>
          <dgm:chMax val="0"/>
          <dgm:bulletEnabled val="1"/>
        </dgm:presLayoutVars>
      </dgm:prSet>
      <dgm:spPr bwMode="auto"/>
    </dgm:pt>
    <dgm:pt modelId="{91B0F583-0376-4BE7-AF3B-6DA5ECF31EF5}" type="pres">
      <dgm:prSet presAssocID="{1228509F-A76D-4F95-BF57-EF4EC1C6EC54}" presName="spacer" presStyleCnt="0"/>
      <dgm:spPr bwMode="auto"/>
    </dgm:pt>
    <dgm:pt modelId="{7A79B9E9-C3EB-4ECB-A7F8-036217C85430}" type="pres">
      <dgm:prSet presAssocID="{92CBD340-C51A-4A48-8DBE-6336B7B0753F}" presName="parentText" presStyleLbl="node1" presStyleIdx="1" presStyleCnt="3">
        <dgm:presLayoutVars>
          <dgm:chMax val="0"/>
          <dgm:bulletEnabled val="1"/>
        </dgm:presLayoutVars>
      </dgm:prSet>
      <dgm:spPr bwMode="auto"/>
    </dgm:pt>
    <dgm:pt modelId="{97AC6DAC-C55D-435B-B5FA-A03E32C54E07}" type="pres">
      <dgm:prSet presAssocID="{14B5A721-4351-4453-91B2-6BFC3CEAE895}" presName="spacer" presStyleCnt="0"/>
      <dgm:spPr bwMode="auto"/>
    </dgm:pt>
    <dgm:pt modelId="{C23F6919-E1F4-4350-8D8D-5E4C7364157E}" type="pres">
      <dgm:prSet presAssocID="{91084974-0087-4BEF-B528-8BF2634801A3}" presName="parentText" presStyleLbl="node1" presStyleIdx="2" presStyleCnt="3">
        <dgm:presLayoutVars>
          <dgm:chMax val="0"/>
          <dgm:bulletEnabled val="1"/>
        </dgm:presLayoutVars>
      </dgm:prSet>
      <dgm:spPr bwMode="auto"/>
    </dgm:pt>
  </dgm:ptLst>
  <dgm:cxnLst>
    <dgm:cxn modelId="{BF8FA101-BBF2-4034-AD49-91127FF0A134}" srcId="{17959EBF-2EFC-5C41-8DEA-1AF03848A6D5}" destId="{92CBD340-C51A-4A48-8DBE-6336B7B0753F}" srcOrd="1" destOrd="0" parTransId="{83BD0427-A0FF-4F5F-8496-1F7DC319F081}" sibTransId="{14B5A721-4351-4453-91B2-6BFC3CEAE895}"/>
    <dgm:cxn modelId="{B028D23B-08CF-7D4E-85D4-8984124B8062}" type="presOf" srcId="{17959EBF-2EFC-5C41-8DEA-1AF03848A6D5}" destId="{1FE08623-E8A4-234A-BF00-360001389615}" srcOrd="0" destOrd="0" presId="urn:microsoft.com/office/officeart/2005/8/layout/vList2"/>
    <dgm:cxn modelId="{7C6FC140-8959-4171-8B4D-A57B697A71FE}" type="presOf" srcId="{91084974-0087-4BEF-B528-8BF2634801A3}" destId="{C23F6919-E1F4-4350-8D8D-5E4C7364157E}" srcOrd="0" destOrd="0" presId="urn:microsoft.com/office/officeart/2005/8/layout/vList2"/>
    <dgm:cxn modelId="{DB57FA95-D064-4C20-80AD-42EB0C9CD093}" type="presOf" srcId="{41CC6D72-333A-4219-845D-6E0856CB8379}" destId="{573BC51D-3D8E-4ECD-AC56-708E8D12A903}" srcOrd="0" destOrd="0" presId="urn:microsoft.com/office/officeart/2005/8/layout/vList2"/>
    <dgm:cxn modelId="{13085EA5-9496-47A5-95D1-372886D96972}" type="presOf" srcId="{92CBD340-C51A-4A48-8DBE-6336B7B0753F}" destId="{7A79B9E9-C3EB-4ECB-A7F8-036217C85430}" srcOrd="0" destOrd="0" presId="urn:microsoft.com/office/officeart/2005/8/layout/vList2"/>
    <dgm:cxn modelId="{E4A2EAB6-AC85-42EB-ADF9-F11A9661E27B}" srcId="{17959EBF-2EFC-5C41-8DEA-1AF03848A6D5}" destId="{41CC6D72-333A-4219-845D-6E0856CB8379}" srcOrd="0" destOrd="0" parTransId="{E0EAF5C1-5251-4883-A7EB-2384FFE1F0B2}" sibTransId="{1228509F-A76D-4F95-BF57-EF4EC1C6EC54}"/>
    <dgm:cxn modelId="{966A9CEF-21CD-4AF4-A95F-30C057A5ACB2}" srcId="{17959EBF-2EFC-5C41-8DEA-1AF03848A6D5}" destId="{91084974-0087-4BEF-B528-8BF2634801A3}" srcOrd="2" destOrd="0" parTransId="{067C8C8C-692E-47FA-B4DC-58C65C9E2766}" sibTransId="{14B0C550-E775-42D3-B97C-F6C633EEA892}"/>
    <dgm:cxn modelId="{19A61E3A-0E23-45B6-BEA8-F43D3F5128DA}" type="presParOf" srcId="{1FE08623-E8A4-234A-BF00-360001389615}" destId="{573BC51D-3D8E-4ECD-AC56-708E8D12A903}" srcOrd="0" destOrd="0" presId="urn:microsoft.com/office/officeart/2005/8/layout/vList2"/>
    <dgm:cxn modelId="{80163A32-0011-41FB-976A-A83969B5D08A}" type="presParOf" srcId="{1FE08623-E8A4-234A-BF00-360001389615}" destId="{91B0F583-0376-4BE7-AF3B-6DA5ECF31EF5}" srcOrd="1" destOrd="0" presId="urn:microsoft.com/office/officeart/2005/8/layout/vList2"/>
    <dgm:cxn modelId="{6A74A9B4-D479-47D9-B75D-DA139BD08D71}" type="presParOf" srcId="{1FE08623-E8A4-234A-BF00-360001389615}" destId="{7A79B9E9-C3EB-4ECB-A7F8-036217C85430}" srcOrd="2" destOrd="0" presId="urn:microsoft.com/office/officeart/2005/8/layout/vList2"/>
    <dgm:cxn modelId="{C3E16AC5-095F-47C5-A516-417CB2578B3C}" type="presParOf" srcId="{1FE08623-E8A4-234A-BF00-360001389615}" destId="{97AC6DAC-C55D-435B-B5FA-A03E32C54E07}" srcOrd="3" destOrd="0" presId="urn:microsoft.com/office/officeart/2005/8/layout/vList2"/>
    <dgm:cxn modelId="{6FE4B669-9635-4BCE-B0B1-720DA1D5B4E0}" type="presParOf" srcId="{1FE08623-E8A4-234A-BF00-360001389615}" destId="{C23F6919-E1F4-4350-8D8D-5E4C7364157E}"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7959EBF-2EFC-5C41-8DEA-1AF03848A6D5}" type="doc">
      <dgm:prSet loTypeId="urn:microsoft.com/office/officeart/2005/8/layout/vList2" loCatId="" qsTypeId="urn:microsoft.com/office/officeart/2005/8/quickstyle/simple1#17" qsCatId="simple" csTypeId="urn:microsoft.com/office/officeart/2005/8/colors/accent1_2" csCatId="accent1" phldr="1"/>
      <dgm:spPr bwMode="auto"/>
      <dgm:t>
        <a:bodyPr/>
        <a:lstStyle/>
        <a:p>
          <a:pPr>
            <a:defRPr/>
          </a:pPr>
          <a:endParaRPr lang="de-DE"/>
        </a:p>
      </dgm:t>
    </dgm:pt>
    <dgm:pt modelId="{2ED905B9-7DC1-4FB8-AB31-CDAC03ABEC23}">
      <dgm:prSet phldrT=""/>
      <dgm:spPr bwMode="auto">
        <a:solidFill>
          <a:schemeClr val="accent1"/>
        </a:solidFill>
      </dgm:spPr>
      <dgm:t>
        <a:bodyPr vertOverflow="overflow" horzOverflow="overflow" vert="horz" rtlCol="0" fromWordArt="0" anchor="ctr" forceAA="0" compatLnSpc="0"/>
        <a:lstStyle/>
        <a:p>
          <a:pPr marL="0" indent="0" algn="l" defTabSz="1022350">
            <a:lnSpc>
              <a:spcPct val="90000"/>
            </a:lnSpc>
            <a:spcBef>
              <a:spcPts val="0"/>
            </a:spcBef>
            <a:spcAft>
              <a:spcPts val="0"/>
            </a:spcAft>
            <a:defRPr/>
          </a:pPr>
          <a:r>
            <a:rPr lang="de-DE" b="0" i="0" u="none" dirty="0">
              <a:latin typeface="Calibri"/>
              <a:ea typeface="Calibri"/>
              <a:cs typeface="Calibri"/>
            </a:rPr>
            <a:t>… das Verständnis und die Informationsverarbeitung, indem abstrakte und theoretische Konzepte z. B. durch Visualisierung, Simulationen oder interaktive Modelle nachvollziehbar gemacht werden.</a:t>
          </a:r>
          <a:endParaRPr dirty="0">
            <a:latin typeface="Calibri"/>
            <a:ea typeface="Calibri"/>
            <a:cs typeface="Calibri"/>
          </a:endParaRPr>
        </a:p>
      </dgm:t>
    </dgm:pt>
    <dgm:pt modelId="{7F88869A-F266-4998-9464-34D6EAF0BE4F}" type="parTrans" cxnId="{4547E925-24DB-4F35-BEC0-188A692DEE8F}">
      <dgm:prSet/>
      <dgm:spPr bwMode="auto"/>
      <dgm:t>
        <a:bodyPr/>
        <a:lstStyle/>
        <a:p>
          <a:pPr>
            <a:defRPr/>
          </a:pPr>
          <a:endParaRPr lang="de-DE"/>
        </a:p>
      </dgm:t>
    </dgm:pt>
    <dgm:pt modelId="{5500AEA1-9305-401C-BACE-77123FDC545B}" type="sibTrans" cxnId="{4547E925-24DB-4F35-BEC0-188A692DEE8F}">
      <dgm:prSet/>
      <dgm:spPr bwMode="auto"/>
      <dgm:t>
        <a:bodyPr/>
        <a:lstStyle/>
        <a:p>
          <a:pPr>
            <a:defRPr/>
          </a:pPr>
          <a:endParaRPr lang="de-DE"/>
        </a:p>
      </dgm:t>
    </dgm:pt>
    <dgm:pt modelId="{41CC6D72-333A-4219-845D-6E0856CB8379}">
      <dgm:prSet phldrT=""/>
      <dgm:spPr bwMode="auto">
        <a:solidFill>
          <a:schemeClr val="accent1"/>
        </a:solidFill>
      </dgm:spPr>
      <dgm:t>
        <a:bodyPr vertOverflow="overflow" horzOverflow="overflow" vert="horz" rtlCol="0" fromWordArt="0" anchor="ctr" forceAA="0" compatLnSpc="0"/>
        <a:lstStyle/>
        <a:p>
          <a:pPr marL="0" indent="0" algn="l" defTabSz="1022350">
            <a:lnSpc>
              <a:spcPct val="90000"/>
            </a:lnSpc>
            <a:spcBef>
              <a:spcPts val="0"/>
            </a:spcBef>
            <a:spcAft>
              <a:spcPts val="0"/>
            </a:spcAft>
            <a:defRPr/>
          </a:pPr>
          <a:r>
            <a:rPr lang="de-DE" b="0" i="0" u="none" dirty="0">
              <a:latin typeface="Calibri"/>
              <a:ea typeface="Calibri"/>
              <a:cs typeface="Calibri"/>
            </a:rPr>
            <a:t>… den Lernprozess der Schülerinnen und Schüler durch multimediale Angebote, z. B. den kombinierten Einsatz von visuellen und auditiven Materialien.</a:t>
          </a:r>
          <a:endParaRPr dirty="0">
            <a:latin typeface="Calibri"/>
            <a:ea typeface="Calibri"/>
            <a:cs typeface="Calibri"/>
          </a:endParaRPr>
        </a:p>
      </dgm:t>
    </dgm:pt>
    <dgm:pt modelId="{1228509F-A76D-4F95-BF57-EF4EC1C6EC54}" type="sibTrans" cxnId="{E4A2EAB6-AC85-42EB-ADF9-F11A9661E27B}">
      <dgm:prSet/>
      <dgm:spPr bwMode="auto"/>
      <dgm:t>
        <a:bodyPr/>
        <a:lstStyle/>
        <a:p>
          <a:pPr>
            <a:defRPr/>
          </a:pPr>
          <a:endParaRPr lang="de-DE"/>
        </a:p>
      </dgm:t>
    </dgm:pt>
    <dgm:pt modelId="{E0EAF5C1-5251-4883-A7EB-2384FFE1F0B2}" type="parTrans" cxnId="{E4A2EAB6-AC85-42EB-ADF9-F11A9661E27B}">
      <dgm:prSet/>
      <dgm:spPr bwMode="auto"/>
      <dgm:t>
        <a:bodyPr/>
        <a:lstStyle/>
        <a:p>
          <a:pPr>
            <a:defRPr/>
          </a:pPr>
          <a:endParaRPr lang="de-DE"/>
        </a:p>
      </dgm:t>
    </dgm:pt>
    <dgm:pt modelId="{1FE08623-E8A4-234A-BF00-360001389615}" type="pres">
      <dgm:prSet presAssocID="{17959EBF-2EFC-5C41-8DEA-1AF03848A6D5}" presName="linear" presStyleCnt="0">
        <dgm:presLayoutVars>
          <dgm:animLvl val="lvl"/>
          <dgm:resizeHandles val="exact"/>
        </dgm:presLayoutVars>
      </dgm:prSet>
      <dgm:spPr bwMode="auto"/>
    </dgm:pt>
    <dgm:pt modelId="{573BC51D-3D8E-4ECD-AC56-708E8D12A903}" type="pres">
      <dgm:prSet presAssocID="{41CC6D72-333A-4219-845D-6E0856CB8379}" presName="parentText" presStyleLbl="node1" presStyleIdx="0" presStyleCnt="2">
        <dgm:presLayoutVars>
          <dgm:chMax val="0"/>
          <dgm:bulletEnabled val="1"/>
        </dgm:presLayoutVars>
      </dgm:prSet>
      <dgm:spPr bwMode="auto"/>
    </dgm:pt>
    <dgm:pt modelId="{91B0F583-0376-4BE7-AF3B-6DA5ECF31EF5}" type="pres">
      <dgm:prSet presAssocID="{1228509F-A76D-4F95-BF57-EF4EC1C6EC54}" presName="spacer" presStyleCnt="0"/>
      <dgm:spPr bwMode="auto"/>
    </dgm:pt>
    <dgm:pt modelId="{4C651F4E-4D67-483F-9A48-082F42A38E1F}" type="pres">
      <dgm:prSet presAssocID="{2ED905B9-7DC1-4FB8-AB31-CDAC03ABEC23}" presName="parentText" presStyleLbl="node1" presStyleIdx="1" presStyleCnt="2">
        <dgm:presLayoutVars>
          <dgm:chMax val="0"/>
          <dgm:bulletEnabled val="1"/>
        </dgm:presLayoutVars>
      </dgm:prSet>
      <dgm:spPr bwMode="auto"/>
    </dgm:pt>
  </dgm:ptLst>
  <dgm:cxnLst>
    <dgm:cxn modelId="{4547E925-24DB-4F35-BEC0-188A692DEE8F}" srcId="{17959EBF-2EFC-5C41-8DEA-1AF03848A6D5}" destId="{2ED905B9-7DC1-4FB8-AB31-CDAC03ABEC23}" srcOrd="1" destOrd="0" parTransId="{7F88869A-F266-4998-9464-34D6EAF0BE4F}" sibTransId="{5500AEA1-9305-401C-BACE-77123FDC545B}"/>
    <dgm:cxn modelId="{B028D23B-08CF-7D4E-85D4-8984124B8062}" type="presOf" srcId="{17959EBF-2EFC-5C41-8DEA-1AF03848A6D5}" destId="{1FE08623-E8A4-234A-BF00-360001389615}" srcOrd="0" destOrd="0" presId="urn:microsoft.com/office/officeart/2005/8/layout/vList2"/>
    <dgm:cxn modelId="{DB57FA95-D064-4C20-80AD-42EB0C9CD093}" type="presOf" srcId="{41CC6D72-333A-4219-845D-6E0856CB8379}" destId="{573BC51D-3D8E-4ECD-AC56-708E8D12A903}" srcOrd="0" destOrd="0" presId="urn:microsoft.com/office/officeart/2005/8/layout/vList2"/>
    <dgm:cxn modelId="{E2DF4BAE-CB51-42A2-A44D-B4A6D3B71769}" type="presOf" srcId="{2ED905B9-7DC1-4FB8-AB31-CDAC03ABEC23}" destId="{4C651F4E-4D67-483F-9A48-082F42A38E1F}" srcOrd="0" destOrd="0" presId="urn:microsoft.com/office/officeart/2005/8/layout/vList2"/>
    <dgm:cxn modelId="{E4A2EAB6-AC85-42EB-ADF9-F11A9661E27B}" srcId="{17959EBF-2EFC-5C41-8DEA-1AF03848A6D5}" destId="{41CC6D72-333A-4219-845D-6E0856CB8379}" srcOrd="0" destOrd="0" parTransId="{E0EAF5C1-5251-4883-A7EB-2384FFE1F0B2}" sibTransId="{1228509F-A76D-4F95-BF57-EF4EC1C6EC54}"/>
    <dgm:cxn modelId="{19A61E3A-0E23-45B6-BEA8-F43D3F5128DA}" type="presParOf" srcId="{1FE08623-E8A4-234A-BF00-360001389615}" destId="{573BC51D-3D8E-4ECD-AC56-708E8D12A903}" srcOrd="0" destOrd="0" presId="urn:microsoft.com/office/officeart/2005/8/layout/vList2"/>
    <dgm:cxn modelId="{80163A32-0011-41FB-976A-A83969B5D08A}" type="presParOf" srcId="{1FE08623-E8A4-234A-BF00-360001389615}" destId="{91B0F583-0376-4BE7-AF3B-6DA5ECF31EF5}" srcOrd="1" destOrd="0" presId="urn:microsoft.com/office/officeart/2005/8/layout/vList2"/>
    <dgm:cxn modelId="{D69DE3A3-8F4B-4549-8417-3D52EC5639E7}" type="presParOf" srcId="{1FE08623-E8A4-234A-BF00-360001389615}" destId="{4C651F4E-4D67-483F-9A48-082F42A38E1F}"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7959EBF-2EFC-5C41-8DEA-1AF03848A6D5}" type="doc">
      <dgm:prSet loTypeId="urn:microsoft.com/office/officeart/2005/8/layout/vList2" loCatId="" qsTypeId="urn:microsoft.com/office/officeart/2005/8/quickstyle/simple1#18" qsCatId="simple" csTypeId="urn:microsoft.com/office/officeart/2005/8/colors/accent1_2" csCatId="accent1" phldr="1"/>
      <dgm:spPr bwMode="auto"/>
      <dgm:t>
        <a:bodyPr/>
        <a:lstStyle/>
        <a:p>
          <a:pPr>
            <a:defRPr/>
          </a:pPr>
          <a:endParaRPr lang="de-DE"/>
        </a:p>
      </dgm:t>
    </dgm:pt>
    <dgm:pt modelId="{41CC6D72-333A-4219-845D-6E0856CB8379}">
      <dgm:prSet phldrT=""/>
      <dgm:spPr bwMode="auto">
        <a:solidFill>
          <a:schemeClr val="accent1"/>
        </a:solidFill>
      </dgm:spPr>
      <dgm:t>
        <a:bodyPr vertOverflow="overflow" horzOverflow="overflow" vert="horz" rtlCol="0" fromWordArt="0" anchor="ctr" forceAA="0" compatLnSpc="0"/>
        <a:lstStyle/>
        <a:p>
          <a:pPr marL="0" indent="0" algn="l" defTabSz="755650">
            <a:lnSpc>
              <a:spcPct val="90000"/>
            </a:lnSpc>
            <a:spcBef>
              <a:spcPts val="0"/>
            </a:spcBef>
            <a:spcAft>
              <a:spcPts val="0"/>
            </a:spcAft>
            <a:defRPr/>
          </a:pPr>
          <a:r>
            <a:rPr lang="de-DE" b="0" i="0" u="none" strike="noStrike" cap="none" spc="0" dirty="0">
              <a:solidFill>
                <a:schemeClr val="lt1"/>
              </a:solidFill>
              <a:latin typeface="Calibri"/>
              <a:ea typeface="Calibri"/>
              <a:cs typeface="Calibri"/>
            </a:rPr>
            <a:t>… eine sichtbare Präsentation von Schülerergebnissen (z. B. in Videos, Bildern und eBooks).</a:t>
          </a:r>
          <a:endParaRPr dirty="0">
            <a:latin typeface="Calibri"/>
            <a:ea typeface="Calibri"/>
            <a:cs typeface="Calibri"/>
          </a:endParaRPr>
        </a:p>
      </dgm:t>
    </dgm:pt>
    <dgm:pt modelId="{E0EAF5C1-5251-4883-A7EB-2384FFE1F0B2}" type="parTrans" cxnId="{E4A2EAB6-AC85-42EB-ADF9-F11A9661E27B}">
      <dgm:prSet/>
      <dgm:spPr bwMode="auto"/>
      <dgm:t>
        <a:bodyPr/>
        <a:lstStyle/>
        <a:p>
          <a:pPr>
            <a:defRPr/>
          </a:pPr>
          <a:endParaRPr lang="de-DE"/>
        </a:p>
      </dgm:t>
    </dgm:pt>
    <dgm:pt modelId="{1228509F-A76D-4F95-BF57-EF4EC1C6EC54}" type="sibTrans" cxnId="{E4A2EAB6-AC85-42EB-ADF9-F11A9661E27B}">
      <dgm:prSet/>
      <dgm:spPr bwMode="auto"/>
      <dgm:t>
        <a:bodyPr/>
        <a:lstStyle/>
        <a:p>
          <a:pPr>
            <a:defRPr/>
          </a:pPr>
          <a:endParaRPr lang="de-DE"/>
        </a:p>
      </dgm:t>
    </dgm:pt>
    <dgm:pt modelId="{5450B33B-9DC8-4DBC-B3A2-146441B08125}">
      <dgm:prSet phldrT=""/>
      <dgm:spPr bwMode="auto">
        <a:solidFill>
          <a:schemeClr val="accent1"/>
        </a:solidFill>
      </dgm:spPr>
      <dgm:t>
        <a:bodyPr vertOverflow="overflow" horzOverflow="overflow" vert="horz" rtlCol="0" fromWordArt="0" anchor="ctr" forceAA="0" compatLnSpc="0"/>
        <a:lstStyle/>
        <a:p>
          <a:pPr marL="0" indent="0" algn="l" defTabSz="755650">
            <a:lnSpc>
              <a:spcPct val="90000"/>
            </a:lnSpc>
            <a:spcBef>
              <a:spcPts val="0"/>
            </a:spcBef>
            <a:spcAft>
              <a:spcPts val="0"/>
            </a:spcAft>
            <a:defRPr/>
          </a:pPr>
          <a:r>
            <a:rPr lang="de-DE" b="0" i="0" u="none" strike="noStrike" cap="none" spc="0" dirty="0">
              <a:solidFill>
                <a:schemeClr val="lt1"/>
              </a:solidFill>
              <a:latin typeface="Calibri"/>
              <a:ea typeface="Calibri"/>
              <a:cs typeface="Calibri"/>
            </a:rPr>
            <a:t>…. die strukturierte Sicherung und Vertiefung von Unterrichtsinhalten und Ergebnissen durch Materialbereitstellung zur gezielten Vor- und Nachbereitung des Unterrichts.</a:t>
          </a:r>
          <a:endParaRPr dirty="0">
            <a:latin typeface="Calibri"/>
            <a:ea typeface="Calibri"/>
            <a:cs typeface="Calibri"/>
          </a:endParaRPr>
        </a:p>
      </dgm:t>
    </dgm:pt>
    <dgm:pt modelId="{E7856B3D-1D46-4589-A4D4-4FFCEB2E62B8}" type="parTrans" cxnId="{3D4CD4B8-BBEA-4F60-942C-900386962CE1}">
      <dgm:prSet/>
      <dgm:spPr bwMode="auto"/>
      <dgm:t>
        <a:bodyPr/>
        <a:lstStyle/>
        <a:p>
          <a:pPr>
            <a:defRPr/>
          </a:pPr>
          <a:endParaRPr lang="de-DE"/>
        </a:p>
      </dgm:t>
    </dgm:pt>
    <dgm:pt modelId="{6EEB8A5F-471E-4AD9-B46B-C55D5CF58F9A}" type="sibTrans" cxnId="{3D4CD4B8-BBEA-4F60-942C-900386962CE1}">
      <dgm:prSet/>
      <dgm:spPr bwMode="auto"/>
      <dgm:t>
        <a:bodyPr/>
        <a:lstStyle/>
        <a:p>
          <a:pPr>
            <a:defRPr/>
          </a:pPr>
          <a:endParaRPr lang="de-DE"/>
        </a:p>
      </dgm:t>
    </dgm:pt>
    <dgm:pt modelId="{8E082D5A-663B-4DA9-850D-E3CC9767F652}">
      <dgm:prSet phldrT=""/>
      <dgm:spPr bwMode="auto">
        <a:solidFill>
          <a:schemeClr val="accent1"/>
        </a:solidFill>
      </dgm:spPr>
      <dgm:t>
        <a:bodyPr vertOverflow="overflow" horzOverflow="overflow" vert="horz" rtlCol="0" fromWordArt="0" anchor="ctr" forceAA="0" compatLnSpc="0"/>
        <a:lstStyle/>
        <a:p>
          <a:pPr marL="0" indent="0" algn="l" defTabSz="755650">
            <a:lnSpc>
              <a:spcPct val="90000"/>
            </a:lnSpc>
            <a:spcBef>
              <a:spcPts val="0"/>
            </a:spcBef>
            <a:spcAft>
              <a:spcPts val="0"/>
            </a:spcAft>
            <a:defRPr/>
          </a:pPr>
          <a:r>
            <a:rPr lang="de-DE" dirty="0">
              <a:latin typeface="Calibri"/>
              <a:ea typeface="Calibri"/>
              <a:cs typeface="Calibri"/>
            </a:rPr>
            <a:t>… eine das Lernen unterstützende Wiederholung der Unterrichtsinhalte.</a:t>
          </a:r>
          <a:endParaRPr dirty="0">
            <a:latin typeface="Calibri"/>
            <a:ea typeface="Calibri"/>
            <a:cs typeface="Calibri"/>
          </a:endParaRPr>
        </a:p>
      </dgm:t>
    </dgm:pt>
    <dgm:pt modelId="{D0A2DA2B-AAF5-4553-AB70-E5AA0A6AC3EC}" type="parTrans" cxnId="{7155938D-6442-44DB-B3A4-40A671D3D158}">
      <dgm:prSet/>
      <dgm:spPr bwMode="auto"/>
      <dgm:t>
        <a:bodyPr/>
        <a:lstStyle/>
        <a:p>
          <a:pPr>
            <a:defRPr/>
          </a:pPr>
          <a:endParaRPr lang="de-DE"/>
        </a:p>
      </dgm:t>
    </dgm:pt>
    <dgm:pt modelId="{FE93548C-8A46-42CD-BF4B-BE1F006539E5}" type="sibTrans" cxnId="{7155938D-6442-44DB-B3A4-40A671D3D158}">
      <dgm:prSet/>
      <dgm:spPr bwMode="auto"/>
      <dgm:t>
        <a:bodyPr/>
        <a:lstStyle/>
        <a:p>
          <a:pPr>
            <a:defRPr/>
          </a:pPr>
          <a:endParaRPr lang="de-DE"/>
        </a:p>
      </dgm:t>
    </dgm:pt>
    <dgm:pt modelId="{A7B304D1-D1A1-48AB-960D-7565E6D7994F}">
      <dgm:prSet phldrT=""/>
      <dgm:spPr bwMode="auto">
        <a:solidFill>
          <a:schemeClr val="accent1"/>
        </a:solidFill>
      </dgm:spPr>
      <dgm:t>
        <a:bodyPr vertOverflow="overflow" horzOverflow="overflow" vert="horz" rtlCol="0" fromWordArt="0" anchor="ctr" forceAA="0" compatLnSpc="0"/>
        <a:lstStyle/>
        <a:p>
          <a:pPr marL="0" indent="0" algn="l" defTabSz="755650">
            <a:lnSpc>
              <a:spcPct val="90000"/>
            </a:lnSpc>
            <a:spcBef>
              <a:spcPts val="0"/>
            </a:spcBef>
            <a:spcAft>
              <a:spcPts val="0"/>
            </a:spcAft>
            <a:defRPr/>
          </a:pPr>
          <a:r>
            <a:rPr lang="de-DE" dirty="0">
              <a:latin typeface="Calibri"/>
              <a:ea typeface="Calibri"/>
              <a:cs typeface="Calibri"/>
            </a:rPr>
            <a:t>… eine Unterrichtsdokumentation und Sicherung in Verbindung mit einer Dateiablage oder Lernplattform.</a:t>
          </a:r>
          <a:endParaRPr dirty="0">
            <a:latin typeface="Calibri"/>
            <a:ea typeface="Calibri"/>
            <a:cs typeface="Calibri"/>
          </a:endParaRPr>
        </a:p>
      </dgm:t>
    </dgm:pt>
    <dgm:pt modelId="{8AC99249-B592-4EAC-8B3E-DE8FF5EFB9C8}" type="parTrans" cxnId="{18DBC743-E7B3-475E-946F-9293FEC008DD}">
      <dgm:prSet/>
      <dgm:spPr bwMode="auto"/>
      <dgm:t>
        <a:bodyPr/>
        <a:lstStyle/>
        <a:p>
          <a:pPr>
            <a:defRPr/>
          </a:pPr>
          <a:endParaRPr lang="de-DE"/>
        </a:p>
      </dgm:t>
    </dgm:pt>
    <dgm:pt modelId="{385D3B47-D1F9-44CD-A827-69194BA3B4F5}" type="sibTrans" cxnId="{18DBC743-E7B3-475E-946F-9293FEC008DD}">
      <dgm:prSet/>
      <dgm:spPr bwMode="auto"/>
      <dgm:t>
        <a:bodyPr/>
        <a:lstStyle/>
        <a:p>
          <a:pPr>
            <a:defRPr/>
          </a:pPr>
          <a:endParaRPr lang="de-DE"/>
        </a:p>
      </dgm:t>
    </dgm:pt>
    <dgm:pt modelId="{53AF6D53-3BE1-4010-89F7-BAB874FF453C}">
      <dgm:prSet phldrT=""/>
      <dgm:spPr bwMode="auto">
        <a:solidFill>
          <a:schemeClr val="accent1"/>
        </a:solidFill>
      </dgm:spPr>
      <dgm:t>
        <a:bodyPr vertOverflow="overflow" horzOverflow="overflow" vert="horz" rtlCol="0" fromWordArt="0" anchor="ctr" forceAA="0" compatLnSpc="0"/>
        <a:lstStyle/>
        <a:p>
          <a:pPr marL="0" indent="0" algn="l" defTabSz="755650">
            <a:lnSpc>
              <a:spcPct val="90000"/>
            </a:lnSpc>
            <a:spcBef>
              <a:spcPts val="0"/>
            </a:spcBef>
            <a:spcAft>
              <a:spcPts val="0"/>
            </a:spcAft>
            <a:defRPr/>
          </a:pPr>
          <a:r>
            <a:rPr lang="de-DE" dirty="0">
              <a:latin typeface="Calibri"/>
              <a:ea typeface="Calibri"/>
              <a:cs typeface="Calibri"/>
            </a:rPr>
            <a:t>… eine Anreicherung der Hefteinträge mit ergänzenden Materialien zur Unterstützung der Vor- und Nachbereitung des Unterrichts (z. B. durch Hyperlinks o. Ä.)</a:t>
          </a:r>
          <a:endParaRPr dirty="0">
            <a:latin typeface="Calibri"/>
            <a:ea typeface="Calibri"/>
            <a:cs typeface="Calibri"/>
          </a:endParaRPr>
        </a:p>
      </dgm:t>
    </dgm:pt>
    <dgm:pt modelId="{E9D083D6-BE01-4089-9E09-119FA6167E30}" type="parTrans" cxnId="{731AE082-1BB5-4D21-99D8-C352D6A639F0}">
      <dgm:prSet/>
      <dgm:spPr bwMode="auto"/>
      <dgm:t>
        <a:bodyPr/>
        <a:lstStyle/>
        <a:p>
          <a:pPr>
            <a:defRPr/>
          </a:pPr>
          <a:endParaRPr lang="de-DE"/>
        </a:p>
      </dgm:t>
    </dgm:pt>
    <dgm:pt modelId="{920CC120-42AC-4EF2-BB49-7009B1EBF280}" type="sibTrans" cxnId="{731AE082-1BB5-4D21-99D8-C352D6A639F0}">
      <dgm:prSet/>
      <dgm:spPr bwMode="auto"/>
      <dgm:t>
        <a:bodyPr/>
        <a:lstStyle/>
        <a:p>
          <a:pPr>
            <a:defRPr/>
          </a:pPr>
          <a:endParaRPr lang="de-DE"/>
        </a:p>
      </dgm:t>
    </dgm:pt>
    <dgm:pt modelId="{1FE08623-E8A4-234A-BF00-360001389615}" type="pres">
      <dgm:prSet presAssocID="{17959EBF-2EFC-5C41-8DEA-1AF03848A6D5}" presName="linear" presStyleCnt="0">
        <dgm:presLayoutVars>
          <dgm:animLvl val="lvl"/>
          <dgm:resizeHandles val="exact"/>
        </dgm:presLayoutVars>
      </dgm:prSet>
      <dgm:spPr bwMode="auto"/>
    </dgm:pt>
    <dgm:pt modelId="{573BC51D-3D8E-4ECD-AC56-708E8D12A903}" type="pres">
      <dgm:prSet presAssocID="{41CC6D72-333A-4219-845D-6E0856CB8379}" presName="parentText" presStyleLbl="node1" presStyleIdx="0" presStyleCnt="5">
        <dgm:presLayoutVars>
          <dgm:chMax val="0"/>
          <dgm:bulletEnabled val="1"/>
        </dgm:presLayoutVars>
      </dgm:prSet>
      <dgm:spPr bwMode="auto"/>
    </dgm:pt>
    <dgm:pt modelId="{91B0F583-0376-4BE7-AF3B-6DA5ECF31EF5}" type="pres">
      <dgm:prSet presAssocID="{1228509F-A76D-4F95-BF57-EF4EC1C6EC54}" presName="spacer" presStyleCnt="0"/>
      <dgm:spPr bwMode="auto"/>
    </dgm:pt>
    <dgm:pt modelId="{8FFE9497-BCBD-4E18-8DB0-5CEE5D1BF2B2}" type="pres">
      <dgm:prSet presAssocID="{5450B33B-9DC8-4DBC-B3A2-146441B08125}" presName="parentText" presStyleLbl="node1" presStyleIdx="1" presStyleCnt="5">
        <dgm:presLayoutVars>
          <dgm:chMax val="0"/>
          <dgm:bulletEnabled val="1"/>
        </dgm:presLayoutVars>
      </dgm:prSet>
      <dgm:spPr bwMode="auto"/>
    </dgm:pt>
    <dgm:pt modelId="{5A255814-6821-4C64-9B94-1C49973E8EC4}" type="pres">
      <dgm:prSet presAssocID="{6EEB8A5F-471E-4AD9-B46B-C55D5CF58F9A}" presName="spacer" presStyleCnt="0"/>
      <dgm:spPr bwMode="auto"/>
    </dgm:pt>
    <dgm:pt modelId="{BF02D709-0116-478D-9F99-FE6DAAA62535}" type="pres">
      <dgm:prSet presAssocID="{8E082D5A-663B-4DA9-850D-E3CC9767F652}" presName="parentText" presStyleLbl="node1" presStyleIdx="2" presStyleCnt="5">
        <dgm:presLayoutVars>
          <dgm:chMax val="0"/>
          <dgm:bulletEnabled val="1"/>
        </dgm:presLayoutVars>
      </dgm:prSet>
      <dgm:spPr bwMode="auto"/>
    </dgm:pt>
    <dgm:pt modelId="{8CCCA488-7935-405D-B617-1BDCD0C3CBF9}" type="pres">
      <dgm:prSet presAssocID="{FE93548C-8A46-42CD-BF4B-BE1F006539E5}" presName="spacer" presStyleCnt="0"/>
      <dgm:spPr bwMode="auto"/>
    </dgm:pt>
    <dgm:pt modelId="{26E7BEAE-A213-4787-89D7-3DC4BCE6AE5F}" type="pres">
      <dgm:prSet presAssocID="{A7B304D1-D1A1-48AB-960D-7565E6D7994F}" presName="parentText" presStyleLbl="node1" presStyleIdx="3" presStyleCnt="5">
        <dgm:presLayoutVars>
          <dgm:chMax val="0"/>
          <dgm:bulletEnabled val="1"/>
        </dgm:presLayoutVars>
      </dgm:prSet>
      <dgm:spPr bwMode="auto"/>
    </dgm:pt>
    <dgm:pt modelId="{B8C1F683-4BE2-4BF6-9CB7-A40B6219A0C4}" type="pres">
      <dgm:prSet presAssocID="{385D3B47-D1F9-44CD-A827-69194BA3B4F5}" presName="spacer" presStyleCnt="0"/>
      <dgm:spPr bwMode="auto"/>
    </dgm:pt>
    <dgm:pt modelId="{70071E84-4445-4D58-BA7A-4C854319A805}" type="pres">
      <dgm:prSet presAssocID="{53AF6D53-3BE1-4010-89F7-BAB874FF453C}" presName="parentText" presStyleLbl="node1" presStyleIdx="4" presStyleCnt="5">
        <dgm:presLayoutVars>
          <dgm:chMax val="0"/>
          <dgm:bulletEnabled val="1"/>
        </dgm:presLayoutVars>
      </dgm:prSet>
      <dgm:spPr bwMode="auto"/>
    </dgm:pt>
  </dgm:ptLst>
  <dgm:cxnLst>
    <dgm:cxn modelId="{0DACA721-9936-496B-8808-FF006E3D854E}" type="presOf" srcId="{5450B33B-9DC8-4DBC-B3A2-146441B08125}" destId="{8FFE9497-BCBD-4E18-8DB0-5CEE5D1BF2B2}" srcOrd="0" destOrd="0" presId="urn:microsoft.com/office/officeart/2005/8/layout/vList2"/>
    <dgm:cxn modelId="{57D77D28-CB77-44EC-AF35-B8D08D11E36D}" type="presOf" srcId="{A7B304D1-D1A1-48AB-960D-7565E6D7994F}" destId="{26E7BEAE-A213-4787-89D7-3DC4BCE6AE5F}" srcOrd="0" destOrd="0" presId="urn:microsoft.com/office/officeart/2005/8/layout/vList2"/>
    <dgm:cxn modelId="{B028D23B-08CF-7D4E-85D4-8984124B8062}" type="presOf" srcId="{17959EBF-2EFC-5C41-8DEA-1AF03848A6D5}" destId="{1FE08623-E8A4-234A-BF00-360001389615}" srcOrd="0" destOrd="0" presId="urn:microsoft.com/office/officeart/2005/8/layout/vList2"/>
    <dgm:cxn modelId="{18DBC743-E7B3-475E-946F-9293FEC008DD}" srcId="{17959EBF-2EFC-5C41-8DEA-1AF03848A6D5}" destId="{A7B304D1-D1A1-48AB-960D-7565E6D7994F}" srcOrd="3" destOrd="0" parTransId="{8AC99249-B592-4EAC-8B3E-DE8FF5EFB9C8}" sibTransId="{385D3B47-D1F9-44CD-A827-69194BA3B4F5}"/>
    <dgm:cxn modelId="{731AE082-1BB5-4D21-99D8-C352D6A639F0}" srcId="{17959EBF-2EFC-5C41-8DEA-1AF03848A6D5}" destId="{53AF6D53-3BE1-4010-89F7-BAB874FF453C}" srcOrd="4" destOrd="0" parTransId="{E9D083D6-BE01-4089-9E09-119FA6167E30}" sibTransId="{920CC120-42AC-4EF2-BB49-7009B1EBF280}"/>
    <dgm:cxn modelId="{C4389F89-3C5A-49ED-9AEE-3FB11BBC069E}" type="presOf" srcId="{53AF6D53-3BE1-4010-89F7-BAB874FF453C}" destId="{70071E84-4445-4D58-BA7A-4C854319A805}" srcOrd="0" destOrd="0" presId="urn:microsoft.com/office/officeart/2005/8/layout/vList2"/>
    <dgm:cxn modelId="{7155938D-6442-44DB-B3A4-40A671D3D158}" srcId="{17959EBF-2EFC-5C41-8DEA-1AF03848A6D5}" destId="{8E082D5A-663B-4DA9-850D-E3CC9767F652}" srcOrd="2" destOrd="0" parTransId="{D0A2DA2B-AAF5-4553-AB70-E5AA0A6AC3EC}" sibTransId="{FE93548C-8A46-42CD-BF4B-BE1F006539E5}"/>
    <dgm:cxn modelId="{DB57FA95-D064-4C20-80AD-42EB0C9CD093}" type="presOf" srcId="{41CC6D72-333A-4219-845D-6E0856CB8379}" destId="{573BC51D-3D8E-4ECD-AC56-708E8D12A903}" srcOrd="0" destOrd="0" presId="urn:microsoft.com/office/officeart/2005/8/layout/vList2"/>
    <dgm:cxn modelId="{E4A2EAB6-AC85-42EB-ADF9-F11A9661E27B}" srcId="{17959EBF-2EFC-5C41-8DEA-1AF03848A6D5}" destId="{41CC6D72-333A-4219-845D-6E0856CB8379}" srcOrd="0" destOrd="0" parTransId="{E0EAF5C1-5251-4883-A7EB-2384FFE1F0B2}" sibTransId="{1228509F-A76D-4F95-BF57-EF4EC1C6EC54}"/>
    <dgm:cxn modelId="{3D4CD4B8-BBEA-4F60-942C-900386962CE1}" srcId="{17959EBF-2EFC-5C41-8DEA-1AF03848A6D5}" destId="{5450B33B-9DC8-4DBC-B3A2-146441B08125}" srcOrd="1" destOrd="0" parTransId="{E7856B3D-1D46-4589-A4D4-4FFCEB2E62B8}" sibTransId="{6EEB8A5F-471E-4AD9-B46B-C55D5CF58F9A}"/>
    <dgm:cxn modelId="{6B06F6E1-F92D-4781-A2A6-F98C572A25D8}" type="presOf" srcId="{8E082D5A-663B-4DA9-850D-E3CC9767F652}" destId="{BF02D709-0116-478D-9F99-FE6DAAA62535}" srcOrd="0" destOrd="0" presId="urn:microsoft.com/office/officeart/2005/8/layout/vList2"/>
    <dgm:cxn modelId="{19A61E3A-0E23-45B6-BEA8-F43D3F5128DA}" type="presParOf" srcId="{1FE08623-E8A4-234A-BF00-360001389615}" destId="{573BC51D-3D8E-4ECD-AC56-708E8D12A903}" srcOrd="0" destOrd="0" presId="urn:microsoft.com/office/officeart/2005/8/layout/vList2"/>
    <dgm:cxn modelId="{80163A32-0011-41FB-976A-A83969B5D08A}" type="presParOf" srcId="{1FE08623-E8A4-234A-BF00-360001389615}" destId="{91B0F583-0376-4BE7-AF3B-6DA5ECF31EF5}" srcOrd="1" destOrd="0" presId="urn:microsoft.com/office/officeart/2005/8/layout/vList2"/>
    <dgm:cxn modelId="{5540FEC8-55EC-489B-A324-66EC1AC28D30}" type="presParOf" srcId="{1FE08623-E8A4-234A-BF00-360001389615}" destId="{8FFE9497-BCBD-4E18-8DB0-5CEE5D1BF2B2}" srcOrd="2" destOrd="0" presId="urn:microsoft.com/office/officeart/2005/8/layout/vList2"/>
    <dgm:cxn modelId="{1BE4A5B6-2140-40CF-8844-87B5F582BBF7}" type="presParOf" srcId="{1FE08623-E8A4-234A-BF00-360001389615}" destId="{5A255814-6821-4C64-9B94-1C49973E8EC4}" srcOrd="3" destOrd="0" presId="urn:microsoft.com/office/officeart/2005/8/layout/vList2"/>
    <dgm:cxn modelId="{32B58028-367C-4C74-8263-F6DD91409013}" type="presParOf" srcId="{1FE08623-E8A4-234A-BF00-360001389615}" destId="{BF02D709-0116-478D-9F99-FE6DAAA62535}" srcOrd="4" destOrd="0" presId="urn:microsoft.com/office/officeart/2005/8/layout/vList2"/>
    <dgm:cxn modelId="{9C77FCF4-6172-4D6C-99E7-3B43A5CCDA2D}" type="presParOf" srcId="{1FE08623-E8A4-234A-BF00-360001389615}" destId="{8CCCA488-7935-405D-B617-1BDCD0C3CBF9}" srcOrd="5" destOrd="0" presId="urn:microsoft.com/office/officeart/2005/8/layout/vList2"/>
    <dgm:cxn modelId="{A29AF0AE-0FE0-490D-AFEC-E8500BBE0FF1}" type="presParOf" srcId="{1FE08623-E8A4-234A-BF00-360001389615}" destId="{26E7BEAE-A213-4787-89D7-3DC4BCE6AE5F}" srcOrd="6" destOrd="0" presId="urn:microsoft.com/office/officeart/2005/8/layout/vList2"/>
    <dgm:cxn modelId="{7DDD897A-AE67-4345-9346-9D070C8AA27E}" type="presParOf" srcId="{1FE08623-E8A4-234A-BF00-360001389615}" destId="{B8C1F683-4BE2-4BF6-9CB7-A40B6219A0C4}" srcOrd="7" destOrd="0" presId="urn:microsoft.com/office/officeart/2005/8/layout/vList2"/>
    <dgm:cxn modelId="{BF7FAC65-5C28-4AE1-B837-FF3061ECEEB4}" type="presParOf" srcId="{1FE08623-E8A4-234A-BF00-360001389615}" destId="{70071E84-4445-4D58-BA7A-4C854319A805}"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BC51D-3D8E-4ECD-AC56-708E8D12A903}">
      <dsp:nvSpPr>
        <dsp:cNvPr id="0" name=""/>
        <dsp:cNvSpPr/>
      </dsp:nvSpPr>
      <dsp:spPr bwMode="auto">
        <a:xfrm>
          <a:off x="0" y="6826"/>
          <a:ext cx="8652139" cy="823680"/>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a:pPr>
          <a:r>
            <a:rPr lang="de-DE" sz="1800" kern="1200" dirty="0">
              <a:latin typeface="+mn-lt"/>
              <a:cs typeface="Calibri"/>
            </a:rPr>
            <a:t>… eine klare Visualisierung von Arbeitsaufträgen. </a:t>
          </a:r>
          <a:endParaRPr sz="1800" kern="1200" dirty="0">
            <a:latin typeface="+mn-lt"/>
          </a:endParaRPr>
        </a:p>
      </dsp:txBody>
      <dsp:txXfrm>
        <a:off x="40209" y="47035"/>
        <a:ext cx="8571721" cy="743262"/>
      </dsp:txXfrm>
    </dsp:sp>
    <dsp:sp modelId="{7A79B9E9-C3EB-4ECB-A7F8-036217C85430}">
      <dsp:nvSpPr>
        <dsp:cNvPr id="0" name=""/>
        <dsp:cNvSpPr/>
      </dsp:nvSpPr>
      <dsp:spPr bwMode="auto">
        <a:xfrm>
          <a:off x="0" y="957227"/>
          <a:ext cx="8652139" cy="823680"/>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a:pPr>
          <a:r>
            <a:rPr lang="de-DE" sz="1800" kern="1200" dirty="0">
              <a:latin typeface="+mn-lt"/>
              <a:cs typeface="Calibri"/>
            </a:rPr>
            <a:t>… eine nachvollziehbare Strukturierung und Bereitstellung der Unterrichtsinhalte.</a:t>
          </a:r>
          <a:endParaRPr sz="1800" kern="1200" dirty="0">
            <a:latin typeface="+mn-lt"/>
          </a:endParaRPr>
        </a:p>
      </dsp:txBody>
      <dsp:txXfrm>
        <a:off x="40209" y="997436"/>
        <a:ext cx="8571721" cy="743262"/>
      </dsp:txXfrm>
    </dsp:sp>
    <dsp:sp modelId="{C23F6919-E1F4-4350-8D8D-5E4C7364157E}">
      <dsp:nvSpPr>
        <dsp:cNvPr id="0" name=""/>
        <dsp:cNvSpPr/>
      </dsp:nvSpPr>
      <dsp:spPr bwMode="auto">
        <a:xfrm>
          <a:off x="0" y="1907627"/>
          <a:ext cx="8652139" cy="823680"/>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defRPr/>
          </a:pPr>
          <a:r>
            <a:rPr lang="de-DE" sz="1800" kern="1200" dirty="0">
              <a:latin typeface="+mn-lt"/>
              <a:cs typeface="Calibri"/>
            </a:rPr>
            <a:t>… </a:t>
          </a:r>
          <a:r>
            <a:rPr lang="de-DE" sz="1800" b="0" i="0" u="none" kern="1200" dirty="0">
              <a:latin typeface="+mn-lt"/>
            </a:rPr>
            <a:t>Klarheit über Erwartungen und Anforderungen sowie eine Übersicht über Kursabläufe, Zwischenziele, Abgabetermine und Lernziele.</a:t>
          </a:r>
          <a:endParaRPr lang="de-DE" sz="1800" kern="1200" dirty="0">
            <a:latin typeface="+mn-lt"/>
            <a:cs typeface="Calibri"/>
          </a:endParaRPr>
        </a:p>
      </dsp:txBody>
      <dsp:txXfrm>
        <a:off x="40209" y="1947836"/>
        <a:ext cx="8571721" cy="7432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BC51D-3D8E-4ECD-AC56-708E8D12A903}">
      <dsp:nvSpPr>
        <dsp:cNvPr id="0" name=""/>
        <dsp:cNvSpPr/>
      </dsp:nvSpPr>
      <dsp:spPr bwMode="auto">
        <a:xfrm>
          <a:off x="0" y="415965"/>
          <a:ext cx="8575057" cy="1264770"/>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87630" tIns="87630" rIns="87630" bIns="87630" numCol="1" spcCol="1270" rtlCol="0" fromWordArt="0" anchor="ctr" anchorCtr="0" forceAA="0" compatLnSpc="0">
          <a:noAutofit/>
        </a:bodyPr>
        <a:lstStyle/>
        <a:p>
          <a:pPr marL="0" lvl="0" indent="0" algn="l" defTabSz="1022350">
            <a:lnSpc>
              <a:spcPct val="90000"/>
            </a:lnSpc>
            <a:spcBef>
              <a:spcPts val="0"/>
            </a:spcBef>
            <a:spcAft>
              <a:spcPts val="0"/>
            </a:spcAft>
            <a:buNone/>
            <a:defRPr/>
          </a:pPr>
          <a:r>
            <a:rPr lang="de-DE" sz="2300" b="0" i="0" u="none" kern="1200" dirty="0">
              <a:latin typeface="Calibri"/>
              <a:ea typeface="Calibri"/>
              <a:cs typeface="Calibri"/>
            </a:rPr>
            <a:t>… den Lernprozess der Schülerinnen und Schüler durch multimediale Angebote, z. B. den kombinierten Einsatz von visuellen und auditiven Materialien.</a:t>
          </a:r>
          <a:endParaRPr sz="2300" kern="1200" dirty="0">
            <a:latin typeface="Calibri"/>
            <a:ea typeface="Calibri"/>
            <a:cs typeface="Calibri"/>
          </a:endParaRPr>
        </a:p>
      </dsp:txBody>
      <dsp:txXfrm>
        <a:off x="61741" y="477706"/>
        <a:ext cx="8451575" cy="1141288"/>
      </dsp:txXfrm>
    </dsp:sp>
    <dsp:sp modelId="{4C651F4E-4D67-483F-9A48-082F42A38E1F}">
      <dsp:nvSpPr>
        <dsp:cNvPr id="0" name=""/>
        <dsp:cNvSpPr/>
      </dsp:nvSpPr>
      <dsp:spPr bwMode="auto">
        <a:xfrm>
          <a:off x="0" y="1746975"/>
          <a:ext cx="8575057" cy="1264770"/>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87630" tIns="87630" rIns="87630" bIns="87630" numCol="1" spcCol="1270" rtlCol="0" fromWordArt="0" anchor="ctr" anchorCtr="0" forceAA="0" compatLnSpc="0">
          <a:noAutofit/>
        </a:bodyPr>
        <a:lstStyle/>
        <a:p>
          <a:pPr marL="0" lvl="0" indent="0" algn="l" defTabSz="1022350">
            <a:lnSpc>
              <a:spcPct val="90000"/>
            </a:lnSpc>
            <a:spcBef>
              <a:spcPts val="0"/>
            </a:spcBef>
            <a:spcAft>
              <a:spcPts val="0"/>
            </a:spcAft>
            <a:buNone/>
            <a:defRPr/>
          </a:pPr>
          <a:r>
            <a:rPr lang="de-DE" sz="2300" b="0" i="0" u="none" kern="1200" dirty="0">
              <a:latin typeface="Calibri"/>
              <a:ea typeface="Calibri"/>
              <a:cs typeface="Calibri"/>
            </a:rPr>
            <a:t>… das Verständnis und die Informationsverarbeitung, indem abstrakte und theoretische Konzepte z. B. durch Visualisierung, Simulationen oder interaktive Modelle nachvollziehbar gemacht werden.</a:t>
          </a:r>
          <a:endParaRPr sz="2300" kern="1200" dirty="0">
            <a:latin typeface="Calibri"/>
            <a:ea typeface="Calibri"/>
            <a:cs typeface="Calibri"/>
          </a:endParaRPr>
        </a:p>
      </dsp:txBody>
      <dsp:txXfrm>
        <a:off x="61741" y="1808716"/>
        <a:ext cx="8451575" cy="114128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BC51D-3D8E-4ECD-AC56-708E8D12A903}">
      <dsp:nvSpPr>
        <dsp:cNvPr id="0" name=""/>
        <dsp:cNvSpPr/>
      </dsp:nvSpPr>
      <dsp:spPr bwMode="auto">
        <a:xfrm>
          <a:off x="0" y="20427"/>
          <a:ext cx="8651256" cy="63560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60960" tIns="60960" rIns="60960" bIns="60960" numCol="1" spcCol="1270" rtlCol="0" fromWordArt="0" anchor="ctr" anchorCtr="0" forceAA="0" compatLnSpc="0">
          <a:noAutofit/>
        </a:bodyPr>
        <a:lstStyle/>
        <a:p>
          <a:pPr marL="0" lvl="0" indent="0" algn="l" defTabSz="755650">
            <a:lnSpc>
              <a:spcPct val="90000"/>
            </a:lnSpc>
            <a:spcBef>
              <a:spcPts val="0"/>
            </a:spcBef>
            <a:spcAft>
              <a:spcPts val="0"/>
            </a:spcAft>
            <a:buNone/>
            <a:defRPr/>
          </a:pPr>
          <a:r>
            <a:rPr lang="de-DE" sz="1600" b="0" i="0" u="none" strike="noStrike" kern="1200" cap="none" spc="0" dirty="0">
              <a:solidFill>
                <a:schemeClr val="lt1"/>
              </a:solidFill>
              <a:latin typeface="Calibri"/>
              <a:ea typeface="Calibri"/>
              <a:cs typeface="Calibri"/>
            </a:rPr>
            <a:t>… eine sichtbare Präsentation von Schülerergebnissen (z. B. in Videos, Bildern und eBooks).</a:t>
          </a:r>
          <a:endParaRPr sz="1600" kern="1200" dirty="0">
            <a:latin typeface="Calibri"/>
            <a:ea typeface="Calibri"/>
            <a:cs typeface="Calibri"/>
          </a:endParaRPr>
        </a:p>
      </dsp:txBody>
      <dsp:txXfrm>
        <a:off x="31028" y="51455"/>
        <a:ext cx="8589200" cy="573546"/>
      </dsp:txXfrm>
    </dsp:sp>
    <dsp:sp modelId="{8FFE9497-BCBD-4E18-8DB0-5CEE5D1BF2B2}">
      <dsp:nvSpPr>
        <dsp:cNvPr id="0" name=""/>
        <dsp:cNvSpPr/>
      </dsp:nvSpPr>
      <dsp:spPr bwMode="auto">
        <a:xfrm>
          <a:off x="0" y="702109"/>
          <a:ext cx="8651256" cy="63560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60960" tIns="60960" rIns="60960" bIns="60960" numCol="1" spcCol="1270" rtlCol="0" fromWordArt="0" anchor="ctr" anchorCtr="0" forceAA="0" compatLnSpc="0">
          <a:noAutofit/>
        </a:bodyPr>
        <a:lstStyle/>
        <a:p>
          <a:pPr marL="0" lvl="0" indent="0" algn="l" defTabSz="755650">
            <a:lnSpc>
              <a:spcPct val="90000"/>
            </a:lnSpc>
            <a:spcBef>
              <a:spcPts val="0"/>
            </a:spcBef>
            <a:spcAft>
              <a:spcPts val="0"/>
            </a:spcAft>
            <a:buNone/>
            <a:defRPr/>
          </a:pPr>
          <a:r>
            <a:rPr lang="de-DE" sz="1600" b="0" i="0" u="none" strike="noStrike" kern="1200" cap="none" spc="0" dirty="0">
              <a:solidFill>
                <a:schemeClr val="lt1"/>
              </a:solidFill>
              <a:latin typeface="Calibri"/>
              <a:ea typeface="Calibri"/>
              <a:cs typeface="Calibri"/>
            </a:rPr>
            <a:t>…. die strukturierte Sicherung und Vertiefung von Unterrichtsinhalten und Ergebnissen durch Materialbereitstellung zur gezielten Vor- und Nachbereitung des Unterrichts.</a:t>
          </a:r>
          <a:endParaRPr sz="1600" kern="1200" dirty="0">
            <a:latin typeface="Calibri"/>
            <a:ea typeface="Calibri"/>
            <a:cs typeface="Calibri"/>
          </a:endParaRPr>
        </a:p>
      </dsp:txBody>
      <dsp:txXfrm>
        <a:off x="31028" y="733137"/>
        <a:ext cx="8589200" cy="573546"/>
      </dsp:txXfrm>
    </dsp:sp>
    <dsp:sp modelId="{BF02D709-0116-478D-9F99-FE6DAAA62535}">
      <dsp:nvSpPr>
        <dsp:cNvPr id="0" name=""/>
        <dsp:cNvSpPr/>
      </dsp:nvSpPr>
      <dsp:spPr bwMode="auto">
        <a:xfrm>
          <a:off x="0" y="1383792"/>
          <a:ext cx="8651256" cy="63560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60960" tIns="60960" rIns="60960" bIns="60960" numCol="1" spcCol="1270" rtlCol="0" fromWordArt="0" anchor="ctr" anchorCtr="0" forceAA="0" compatLnSpc="0">
          <a:noAutofit/>
        </a:bodyPr>
        <a:lstStyle/>
        <a:p>
          <a:pPr marL="0" lvl="0" indent="0" algn="l" defTabSz="755650">
            <a:lnSpc>
              <a:spcPct val="90000"/>
            </a:lnSpc>
            <a:spcBef>
              <a:spcPts val="0"/>
            </a:spcBef>
            <a:spcAft>
              <a:spcPts val="0"/>
            </a:spcAft>
            <a:buNone/>
            <a:defRPr/>
          </a:pPr>
          <a:r>
            <a:rPr lang="de-DE" sz="1600" kern="1200" dirty="0">
              <a:latin typeface="Calibri"/>
              <a:ea typeface="Calibri"/>
              <a:cs typeface="Calibri"/>
            </a:rPr>
            <a:t>… eine das Lernen unterstützende Wiederholung der Unterrichtsinhalte.</a:t>
          </a:r>
          <a:endParaRPr sz="1600" kern="1200" dirty="0">
            <a:latin typeface="Calibri"/>
            <a:ea typeface="Calibri"/>
            <a:cs typeface="Calibri"/>
          </a:endParaRPr>
        </a:p>
      </dsp:txBody>
      <dsp:txXfrm>
        <a:off x="31028" y="1414820"/>
        <a:ext cx="8589200" cy="573546"/>
      </dsp:txXfrm>
    </dsp:sp>
    <dsp:sp modelId="{26E7BEAE-A213-4787-89D7-3DC4BCE6AE5F}">
      <dsp:nvSpPr>
        <dsp:cNvPr id="0" name=""/>
        <dsp:cNvSpPr/>
      </dsp:nvSpPr>
      <dsp:spPr bwMode="auto">
        <a:xfrm>
          <a:off x="0" y="2065474"/>
          <a:ext cx="8651256" cy="63560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60960" tIns="60960" rIns="60960" bIns="60960" numCol="1" spcCol="1270" rtlCol="0" fromWordArt="0" anchor="ctr" anchorCtr="0" forceAA="0" compatLnSpc="0">
          <a:noAutofit/>
        </a:bodyPr>
        <a:lstStyle/>
        <a:p>
          <a:pPr marL="0" lvl="0" indent="0" algn="l" defTabSz="755650">
            <a:lnSpc>
              <a:spcPct val="90000"/>
            </a:lnSpc>
            <a:spcBef>
              <a:spcPts val="0"/>
            </a:spcBef>
            <a:spcAft>
              <a:spcPts val="0"/>
            </a:spcAft>
            <a:buNone/>
            <a:defRPr/>
          </a:pPr>
          <a:r>
            <a:rPr lang="de-DE" sz="1600" kern="1200" dirty="0">
              <a:latin typeface="Calibri"/>
              <a:ea typeface="Calibri"/>
              <a:cs typeface="Calibri"/>
            </a:rPr>
            <a:t>… eine Unterrichtsdokumentation und Sicherung in Verbindung mit einer Dateiablage oder Lernplattform.</a:t>
          </a:r>
          <a:endParaRPr sz="1600" kern="1200" dirty="0">
            <a:latin typeface="Calibri"/>
            <a:ea typeface="Calibri"/>
            <a:cs typeface="Calibri"/>
          </a:endParaRPr>
        </a:p>
      </dsp:txBody>
      <dsp:txXfrm>
        <a:off x="31028" y="2096502"/>
        <a:ext cx="8589200" cy="573546"/>
      </dsp:txXfrm>
    </dsp:sp>
    <dsp:sp modelId="{70071E84-4445-4D58-BA7A-4C854319A805}">
      <dsp:nvSpPr>
        <dsp:cNvPr id="0" name=""/>
        <dsp:cNvSpPr/>
      </dsp:nvSpPr>
      <dsp:spPr bwMode="auto">
        <a:xfrm>
          <a:off x="0" y="2747157"/>
          <a:ext cx="8651256" cy="635602"/>
        </a:xfrm>
        <a:prstGeom prst="round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rgbClr val="000000"/>
        </a:lnRef>
        <a:fillRef idx="1">
          <a:srgbClr val="000000"/>
        </a:fillRef>
        <a:effectRef idx="0">
          <a:srgbClr val="000000"/>
        </a:effectRef>
        <a:fontRef idx="minor">
          <a:schemeClr val="lt1"/>
        </a:fontRef>
      </dsp:style>
      <dsp:txBody>
        <a:bodyPr spcFirstLastPara="0" vertOverflow="overflow" horzOverflow="overflow" vert="horz" wrap="square" lIns="60960" tIns="60960" rIns="60960" bIns="60960" numCol="1" spcCol="1270" rtlCol="0" fromWordArt="0" anchor="ctr" anchorCtr="0" forceAA="0" compatLnSpc="0">
          <a:noAutofit/>
        </a:bodyPr>
        <a:lstStyle/>
        <a:p>
          <a:pPr marL="0" lvl="0" indent="0" algn="l" defTabSz="755650">
            <a:lnSpc>
              <a:spcPct val="90000"/>
            </a:lnSpc>
            <a:spcBef>
              <a:spcPts val="0"/>
            </a:spcBef>
            <a:spcAft>
              <a:spcPts val="0"/>
            </a:spcAft>
            <a:buNone/>
            <a:defRPr/>
          </a:pPr>
          <a:r>
            <a:rPr lang="de-DE" sz="1600" kern="1200" dirty="0">
              <a:latin typeface="Calibri"/>
              <a:ea typeface="Calibri"/>
              <a:cs typeface="Calibri"/>
            </a:rPr>
            <a:t>… eine Anreicherung der Hefteinträge mit ergänzenden Materialien zur Unterstützung der Vor- und Nachbereitung des Unterrichts (z. B. durch Hyperlinks o. Ä.)</a:t>
          </a:r>
          <a:endParaRPr sz="1600" kern="1200" dirty="0">
            <a:latin typeface="Calibri"/>
            <a:ea typeface="Calibri"/>
            <a:cs typeface="Calibri"/>
          </a:endParaRPr>
        </a:p>
      </dsp:txBody>
      <dsp:txXfrm>
        <a:off x="31028" y="2778185"/>
        <a:ext cx="8589200" cy="57354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7">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18">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l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vennNode1">
    <dgm:scene3d>
      <a:camera prst="orthographicFront"/>
      <a:lightRig rig="threePt" dir="t"/>
    </dgm:scene3d>
    <dgm:sp3d/>
    <dgm:txPr/>
    <dgm:style>
      <a:lnRef idx="2">
        <a:srgbClr val="000000"/>
      </a:lnRef>
      <a:fillRef idx="1">
        <a:srgbClr val="000000"/>
      </a:fillRef>
      <a:effectRef idx="0">
        <a:srgbClr val="000000"/>
      </a:effectRef>
      <a:fontRef idx="minor">
        <a:schemeClr val="tx1"/>
      </a:fontRef>
    </dgm:style>
  </dgm:styleLbl>
  <dgm:styleLbl name="align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node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f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ImgPlac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f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bgSibTrans2D1">
    <dgm:scene3d>
      <a:camera prst="orthographicFront"/>
      <a:lightRig rig="threePt" dir="t"/>
    </dgm:scene3d>
    <dgm:sp3d/>
    <dgm:txPr/>
    <dgm:style>
      <a:lnRef idx="0">
        <a:srgbClr val="000000"/>
      </a:lnRef>
      <a:fillRef idx="1">
        <a:srgbClr val="000000"/>
      </a:fillRef>
      <a:effectRef idx="0">
        <a:srgbClr val="000000"/>
      </a:effectRef>
      <a:fontRef idx="minor">
        <a:schemeClr val="lt1"/>
      </a:fontRef>
    </dgm:style>
  </dgm:styleLbl>
  <dgm:styleLbl name="sibTrans1D1">
    <dgm:scene3d>
      <a:camera prst="orthographicFront"/>
      <a:lightRig rig="threePt" dir="t"/>
    </dgm:scene3d>
    <dgm:sp3d/>
    <dgm:txPr/>
    <dgm:style>
      <a:lnRef idx="1">
        <a:srgbClr val="000000"/>
      </a:lnRef>
      <a:fillRef idx="0">
        <a:srgbClr val="000000"/>
      </a:fillRef>
      <a:effectRef idx="0">
        <a:srgbClr val="000000"/>
      </a:effectRef>
      <a:fontRef idx="minor"/>
    </dgm:style>
  </dgm:styleLbl>
  <dgm:styleLbl name="callout">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sst0">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asst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1">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2">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3">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2D4">
    <dgm:scene3d>
      <a:camera prst="orthographicFront"/>
      <a:lightRig rig="threePt" dir="t"/>
    </dgm:scene3d>
    <dgm:sp3d/>
    <dgm:txPr/>
    <dgm:style>
      <a:lnRef idx="2">
        <a:srgbClr val="000000"/>
      </a:lnRef>
      <a:fillRef idx="1">
        <a:srgbClr val="000000"/>
      </a:fillRef>
      <a:effectRef idx="0">
        <a:srgbClr val="000000"/>
      </a:effectRef>
      <a:fontRef idx="minor">
        <a:schemeClr val="lt1"/>
      </a:fontRef>
    </dgm:style>
  </dgm:styleLbl>
  <dgm:styleLbl name="parChTrans1D1">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2">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3">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parChTrans1D4">
    <dgm:scene3d>
      <a:camera prst="orthographicFront"/>
      <a:lightRig rig="threePt" dir="t"/>
    </dgm:scene3d>
    <dgm:sp3d/>
    <dgm:txPr/>
    <dgm:style>
      <a:lnRef idx="2">
        <a:srgbClr val="000000"/>
      </a:lnRef>
      <a:fillRef idx="0">
        <a:srgbClr val="000000"/>
      </a:fillRef>
      <a:effectRef idx="0">
        <a:srgbClr val="000000"/>
      </a:effectRef>
      <a:fontRef idx="minor"/>
    </dgm:style>
  </dgm:styleLbl>
  <dgm:styleLbl name="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con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trAlignAcc1">
    <dgm:scene3d>
      <a:camera prst="orthographicFront"/>
      <a:lightRig rig="threePt" dir="t"/>
    </dgm:scene3d>
    <dgm:sp3d/>
    <dgm:txPr/>
    <dgm:style>
      <a:lnRef idx="1">
        <a:srgbClr val="000000"/>
      </a:lnRef>
      <a:fillRef idx="1">
        <a:srgbClr val="000000"/>
      </a:fillRef>
      <a:effectRef idx="0">
        <a:srgbClr val="000000"/>
      </a:effectRef>
      <a:fontRef idx="minor"/>
    </dgm:style>
  </dgm:styleLbl>
  <dgm:styleLbl name="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F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Align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solidBgAcc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align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AccFollowNode1">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0">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2">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3">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fgAcc4">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dk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trBgShp">
    <dgm:scene3d>
      <a:camera prst="orthographicFront"/>
      <a:lightRig rig="threePt" dir="t"/>
    </dgm:scene3d>
    <dgm:sp3d/>
    <dgm:txPr/>
    <dgm:style>
      <a:lnRef idx="0">
        <a:srgbClr val="000000"/>
      </a:lnRef>
      <a:fillRef idx="1">
        <a:srgbClr val="000000"/>
      </a:fillRef>
      <a:effectRef idx="0">
        <a:srgbClr val="000000"/>
      </a:effectRef>
      <a:fontRef idx="minor"/>
    </dgm:style>
  </dgm:styleLbl>
  <dgm:styleLbl name="fgShp">
    <dgm:scene3d>
      <a:camera prst="orthographicFront"/>
      <a:lightRig rig="threePt" dir="t"/>
    </dgm:scene3d>
    <dgm:sp3d/>
    <dgm:txPr/>
    <dgm:style>
      <a:lnRef idx="2">
        <a:srgbClr val="000000"/>
      </a:lnRef>
      <a:fillRef idx="1">
        <a:srgbClr val="000000"/>
      </a:fillRef>
      <a:effectRef idx="0">
        <a:srgbClr val="000000"/>
      </a:effectRef>
      <a:fontRef idx="minor"/>
    </dgm:style>
  </dgm:styleLbl>
  <dgm:styleLbl name="revTx">
    <dgm:scene3d>
      <a:camera prst="orthographicFront"/>
      <a:lightRig rig="threePt" dir="t"/>
    </dgm:scene3d>
    <dgm:sp3d/>
    <dgm:txPr/>
    <dgm:style>
      <a:lnRef idx="0">
        <a:srgbClr val="000000"/>
      </a:lnRef>
      <a:fillRef idx="0">
        <a:srgbClr val="000000"/>
      </a:fillRef>
      <a:effectRef idx="0">
        <a:srgbClr val="00000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857606-28D9-6B46-92AF-6D027D063382}" type="datetimeFigureOut">
              <a:rPr lang="de-DE" smtClean="0"/>
              <a:t>16.06.25</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6C6DE8-65F9-4342-B5CF-25CC34B61EB9}" type="slidenum">
              <a:rPr lang="de-DE" smtClean="0"/>
              <a:t>‹Nr.›</a:t>
            </a:fld>
            <a:endParaRPr lang="de-DE"/>
          </a:p>
        </p:txBody>
      </p:sp>
    </p:spTree>
    <p:extLst>
      <p:ext uri="{BB962C8B-B14F-4D97-AF65-F5344CB8AC3E}">
        <p14:creationId xmlns:p14="http://schemas.microsoft.com/office/powerpoint/2010/main" val="33666432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D0382B1-5342-783B-A318-8100C9809697}" type="slidenum">
              <a:rPr/>
              <a:t>7</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6148D62-AD6B-A023-6227-69EA288D503B}" type="slidenum">
              <a:rPr/>
              <a:t>16</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EFB42103-F48C-EAE9-B16D-17E122985081}" type="slidenum">
              <a:rPr/>
              <a:t>17</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FA932180-0D72-CC69-CE34-348A8FC890CF}" type="slidenum">
              <a:rPr/>
              <a:t>18</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AA815AF-FACA-A094-5071-DB5120E3377F}" type="slidenum">
              <a:rPr/>
              <a:t>19</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C8F94114-4CE7-7AD4-DD1B-ED8F9ABF9BA1}" type="slidenum">
              <a:rPr/>
              <a:t>20</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0F6B1EB2-43AC-B6FD-2A64-D350E5B2B785}" type="slidenum">
              <a:rPr/>
              <a:t>8</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538626CF-7132-7110-749F-F15B5E52D86D}" type="slidenum">
              <a:rPr/>
              <a:t>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885CD70-4AEE-09E5-97C7-650E6EC0CB88}" type="slidenum">
              <a:rPr/>
              <a:t>10</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A92A6ACF-CE97-EB9B-AAD2-9635D02B2BFB}" type="slidenum">
              <a:rPr/>
              <a:t>11</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96C1022B-B5B6-5885-A41C-048C63871248}" type="slidenum">
              <a:rPr/>
              <a:t>12</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98A49B23-8372-2A82-F6D9-5974CD231D9D}" type="slidenum">
              <a:rPr/>
              <a:t>13</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21FCB867-4E63-0230-7203-6850080D7088}" type="slidenum">
              <a:rPr/>
              <a:t>14</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bwMode="auto">
        <a:xfrm>
          <a:off x="0" y="0"/>
          <a:ext cx="0" cy="0"/>
          <a:chOff x="0" y="0"/>
          <a:chExt cx="0" cy="0"/>
        </a:xfrm>
      </p:grpSpPr>
      <p:sp>
        <p:nvSpPr>
          <p:cNvPr id="2" name="Slide Image Placeholder 1"/>
          <p:cNvSpPr>
            <a:spLocks noGrp="1" noRot="1" noChangeAspect="1"/>
          </p:cNvSpPr>
          <p:nvPr>
            <p:ph type="sldImg"/>
          </p:nvPr>
        </p:nvSpPr>
        <p:spPr bwMode="auto"/>
      </p:sp>
      <p:sp>
        <p:nvSpPr>
          <p:cNvPr id="3" name="Notes Placeholder 2"/>
          <p:cNvSpPr>
            <a:spLocks noGrp="1"/>
          </p:cNvSpPr>
          <p:nvPr>
            <p:ph type="body" idx="1"/>
          </p:nvPr>
        </p:nvSpPr>
        <p:spPr bwMode="auto"/>
        <p:txBody>
          <a:bodyPr/>
          <a:lstStyle/>
          <a:p>
            <a:pPr>
              <a:defRPr/>
            </a:pPr>
            <a:endParaRPr/>
          </a:p>
        </p:txBody>
      </p:sp>
      <p:sp>
        <p:nvSpPr>
          <p:cNvPr id="4" name="Slide Number Placeholder 3"/>
          <p:cNvSpPr>
            <a:spLocks noGrp="1"/>
          </p:cNvSpPr>
          <p:nvPr>
            <p:ph type="sldNum" sz="quarter" idx="10"/>
          </p:nvPr>
        </p:nvSpPr>
        <p:spPr bwMode="auto"/>
        <p:txBody>
          <a:bodyPr/>
          <a:lstStyle/>
          <a:p>
            <a:pPr>
              <a:defRPr/>
            </a:pPr>
            <a:fld id="{1295DB61-16B1-77E9-3E28-75A085010E51}" type="slidenum">
              <a:rPr/>
              <a:t>15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D58E401F-3433-0239-F43B-71A7B1CF59D0}"/>
              </a:ext>
            </a:extLst>
          </p:cNvPr>
          <p:cNvSpPr>
            <a:spLocks noGrp="1"/>
          </p:cNvSpPr>
          <p:nvPr>
            <p:ph type="dt" sz="half" idx="10"/>
          </p:nvPr>
        </p:nvSpPr>
        <p:spPr/>
        <p:txBody>
          <a:bodyPr/>
          <a:lstStyle/>
          <a:p>
            <a:fld id="{D7C9A704-402A-1D4F-81DA-954FED7B3FF4}" type="datetime1">
              <a:rPr lang="de-DE" smtClean="0"/>
              <a:t>16.06.25</a:t>
            </a:fld>
            <a:endParaRPr lang="de-DE"/>
          </a:p>
        </p:txBody>
      </p:sp>
      <p:sp>
        <p:nvSpPr>
          <p:cNvPr id="5" name="Fußzeilenplatzhalter 4">
            <a:extLst>
              <a:ext uri="{FF2B5EF4-FFF2-40B4-BE49-F238E27FC236}">
                <a16:creationId xmlns:a16="http://schemas.microsoft.com/office/drawing/2014/main" id="{4C188772-FCD0-82C9-4B87-249822EFE454}"/>
              </a:ext>
            </a:extLst>
          </p:cNvPr>
          <p:cNvSpPr>
            <a:spLocks noGrp="1"/>
          </p:cNvSpPr>
          <p:nvPr>
            <p:ph type="ftr" sz="quarter" idx="11"/>
          </p:nvPr>
        </p:nvSpPr>
        <p:spPr>
          <a:xfrm>
            <a:off x="3746772" y="6557385"/>
            <a:ext cx="4114800" cy="300615"/>
          </a:xfrm>
        </p:spPr>
        <p:txBody>
          <a:bodyPr/>
          <a:lstStyle/>
          <a:p>
            <a:endParaRPr lang="de-DE"/>
          </a:p>
        </p:txBody>
      </p:sp>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641515" y="1039140"/>
            <a:ext cx="10772272"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oliennummernplatzhalter 5">
            <a:extLst>
              <a:ext uri="{FF2B5EF4-FFF2-40B4-BE49-F238E27FC236}">
                <a16:creationId xmlns:a16="http://schemas.microsoft.com/office/drawing/2014/main" id="{57D1F29C-BDC8-01DB-3A19-15A6D92C1514}"/>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4999530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rgbClr val="006D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14999046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rgbClr val="006D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83717026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1757681" y="2709052"/>
            <a:ext cx="8605519"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rgbClr val="006D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28193060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rgbClr val="006D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37189620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10489026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2</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6617564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2</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22407496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2</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5527649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25476866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3</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2361396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4" name="Datumsplatzhalter 3">
            <a:extLst>
              <a:ext uri="{FF2B5EF4-FFF2-40B4-BE49-F238E27FC236}">
                <a16:creationId xmlns:a16="http://schemas.microsoft.com/office/drawing/2014/main" id="{D58E401F-3433-0239-F43B-71A7B1CF59D0}"/>
              </a:ext>
            </a:extLst>
          </p:cNvPr>
          <p:cNvSpPr>
            <a:spLocks noGrp="1"/>
          </p:cNvSpPr>
          <p:nvPr>
            <p:ph type="dt" sz="half" idx="10"/>
          </p:nvPr>
        </p:nvSpPr>
        <p:spPr/>
        <p:txBody>
          <a:bodyPr/>
          <a:lstStyle/>
          <a:p>
            <a:fld id="{D7C9A704-402A-1D4F-81DA-954FED7B3FF4}" type="datetime1">
              <a:rPr lang="de-DE" smtClean="0"/>
              <a:t>16.06.25</a:t>
            </a:fld>
            <a:endParaRPr lang="de-DE"/>
          </a:p>
        </p:txBody>
      </p:sp>
      <p:sp>
        <p:nvSpPr>
          <p:cNvPr id="5" name="Fußzeilenplatzhalter 4">
            <a:extLst>
              <a:ext uri="{FF2B5EF4-FFF2-40B4-BE49-F238E27FC236}">
                <a16:creationId xmlns:a16="http://schemas.microsoft.com/office/drawing/2014/main" id="{4C188772-FCD0-82C9-4B87-249822EFE454}"/>
              </a:ext>
            </a:extLst>
          </p:cNvPr>
          <p:cNvSpPr>
            <a:spLocks noGrp="1"/>
          </p:cNvSpPr>
          <p:nvPr>
            <p:ph type="ftr" sz="quarter" idx="11"/>
          </p:nvPr>
        </p:nvSpPr>
        <p:spPr>
          <a:xfrm>
            <a:off x="3746772" y="6557385"/>
            <a:ext cx="4114800" cy="300615"/>
          </a:xfrm>
        </p:spPr>
        <p:txBody>
          <a:bodyPr/>
          <a:lstStyle/>
          <a:p>
            <a:endParaRPr lang="de-DE"/>
          </a:p>
        </p:txBody>
      </p:sp>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641515" y="1291350"/>
            <a:ext cx="10772272" cy="571701"/>
          </a:xfrm>
          <a:prstGeom prst="rect">
            <a:avLst/>
          </a:prstGeom>
        </p:spPr>
        <p:txBody>
          <a:bodyPr anchor="b">
            <a:normAutofit/>
          </a:bodyPr>
          <a:lstStyle>
            <a:lvl1pPr marL="0" indent="0">
              <a:buNone/>
              <a:defRPr sz="32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713363" y="1943301"/>
            <a:ext cx="10700424" cy="4127770"/>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oliennummernplatzhalter 5">
            <a:extLst>
              <a:ext uri="{FF2B5EF4-FFF2-40B4-BE49-F238E27FC236}">
                <a16:creationId xmlns:a16="http://schemas.microsoft.com/office/drawing/2014/main" id="{57D1F29C-BDC8-01DB-3A19-15A6D92C1514}"/>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682557" y="786929"/>
            <a:ext cx="10700424"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Tree>
    <p:extLst>
      <p:ext uri="{BB962C8B-B14F-4D97-AF65-F5344CB8AC3E}">
        <p14:creationId xmlns:p14="http://schemas.microsoft.com/office/powerpoint/2010/main" val="36691592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3</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7057927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3</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3175938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16182002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4</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6834777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4</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2544373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4</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229672311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95455005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5</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55690596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5</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83752227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5</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2129115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Datumsplatzhalter 2">
            <a:extLst>
              <a:ext uri="{FF2B5EF4-FFF2-40B4-BE49-F238E27FC236}">
                <a16:creationId xmlns:a16="http://schemas.microsoft.com/office/drawing/2014/main" id="{60E3D77C-3F66-0C23-ECEE-06F21F4CA1BA}"/>
              </a:ext>
            </a:extLst>
          </p:cNvPr>
          <p:cNvSpPr>
            <a:spLocks noGrp="1"/>
          </p:cNvSpPr>
          <p:nvPr>
            <p:ph type="dt" sz="half" idx="10"/>
          </p:nvPr>
        </p:nvSpPr>
        <p:spPr/>
        <p:txBody>
          <a:bodyPr/>
          <a:lstStyle/>
          <a:p>
            <a:fld id="{E05D94B7-545A-D847-9D36-4D60DAB86014}" type="datetime1">
              <a:rPr lang="de-DE" smtClean="0"/>
              <a:t>16.06.25</a:t>
            </a:fld>
            <a:endParaRPr lang="de-DE" dirty="0"/>
          </a:p>
        </p:txBody>
      </p:sp>
      <p:sp>
        <p:nvSpPr>
          <p:cNvPr id="4" name="Fußzeilenplatzhalter 3">
            <a:extLst>
              <a:ext uri="{FF2B5EF4-FFF2-40B4-BE49-F238E27FC236}">
                <a16:creationId xmlns:a16="http://schemas.microsoft.com/office/drawing/2014/main" id="{C020930B-6A12-DDED-A543-3D66A6279DDF}"/>
              </a:ext>
            </a:extLst>
          </p:cNvPr>
          <p:cNvSpPr>
            <a:spLocks noGrp="1"/>
          </p:cNvSpPr>
          <p:nvPr>
            <p:ph type="ftr" sz="quarter" idx="11"/>
          </p:nvPr>
        </p:nvSpPr>
        <p:spPr/>
        <p:txBody>
          <a:bodyPr/>
          <a:lstStyle/>
          <a:p>
            <a:endParaRPr lang="de-DE" dirty="0"/>
          </a:p>
        </p:txBody>
      </p:sp>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641515" y="1039140"/>
            <a:ext cx="10843608"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713363" y="1876022"/>
            <a:ext cx="5168628"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8" name="Textplatzhalter 2">
            <a:extLst>
              <a:ext uri="{FF2B5EF4-FFF2-40B4-BE49-F238E27FC236}">
                <a16:creationId xmlns:a16="http://schemas.microsoft.com/office/drawing/2014/main" id="{E8744C08-E59A-CEBD-D1FD-1ED3D86FC698}"/>
              </a:ext>
            </a:extLst>
          </p:cNvPr>
          <p:cNvSpPr>
            <a:spLocks noGrp="1"/>
          </p:cNvSpPr>
          <p:nvPr>
            <p:ph type="body" idx="14" hasCustomPrompt="1"/>
          </p:nvPr>
        </p:nvSpPr>
        <p:spPr>
          <a:xfrm>
            <a:off x="6316495" y="1876022"/>
            <a:ext cx="5168628"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6316663" y="2804570"/>
            <a:ext cx="5168900" cy="3008312"/>
          </a:xfrm>
        </p:spPr>
        <p:txBody>
          <a:bodyPr/>
          <a:lstStyle/>
          <a:p>
            <a:endParaRPr lang="de-DE"/>
          </a:p>
        </p:txBody>
      </p:sp>
      <p:sp>
        <p:nvSpPr>
          <p:cNvPr id="11" name="Foliennummernplatzhalter 5">
            <a:extLst>
              <a:ext uri="{FF2B5EF4-FFF2-40B4-BE49-F238E27FC236}">
                <a16:creationId xmlns:a16="http://schemas.microsoft.com/office/drawing/2014/main" id="{A040866F-DC02-5291-67E0-6EABA741F374}"/>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7915754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7047222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elfolie">
    <p:spTree>
      <p:nvGrpSpPr>
        <p:cNvPr id="1" name=""/>
        <p:cNvGrpSpPr/>
        <p:nvPr/>
      </p:nvGrpSpPr>
      <p:grpSpPr>
        <a:xfrm>
          <a:off x="0" y="0"/>
          <a:ext cx="0" cy="0"/>
          <a:chOff x="0" y="0"/>
          <a:chExt cx="0" cy="0"/>
        </a:xfrm>
      </p:grpSpPr>
      <p:sp>
        <p:nvSpPr>
          <p:cNvPr id="9" name="Textplatzhalter 2">
            <a:extLst>
              <a:ext uri="{FF2B5EF4-FFF2-40B4-BE49-F238E27FC236}">
                <a16:creationId xmlns:a16="http://schemas.microsoft.com/office/drawing/2014/main" id="{FE8AC7E5-2DD6-6175-0A0B-DF10446AFF6A}"/>
              </a:ext>
            </a:extLst>
          </p:cNvPr>
          <p:cNvSpPr>
            <a:spLocks noGrp="1"/>
          </p:cNvSpPr>
          <p:nvPr>
            <p:ph type="body" idx="1" hasCustomPrompt="1"/>
          </p:nvPr>
        </p:nvSpPr>
        <p:spPr>
          <a:xfrm>
            <a:off x="1053829" y="1581355"/>
            <a:ext cx="9086685" cy="571701"/>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13" name="Textplatzhalter 2">
            <a:extLst>
              <a:ext uri="{FF2B5EF4-FFF2-40B4-BE49-F238E27FC236}">
                <a16:creationId xmlns:a16="http://schemas.microsoft.com/office/drawing/2014/main" id="{790EA008-8625-5A64-0AAD-DAF54F0906DC}"/>
              </a:ext>
            </a:extLst>
          </p:cNvPr>
          <p:cNvSpPr>
            <a:spLocks noGrp="1"/>
          </p:cNvSpPr>
          <p:nvPr>
            <p:ph type="body" idx="13" hasCustomPrompt="1"/>
          </p:nvPr>
        </p:nvSpPr>
        <p:spPr>
          <a:xfrm>
            <a:off x="1047915" y="2704540"/>
            <a:ext cx="9086685" cy="3607360"/>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Textplatzhalter 2">
            <a:extLst>
              <a:ext uri="{FF2B5EF4-FFF2-40B4-BE49-F238E27FC236}">
                <a16:creationId xmlns:a16="http://schemas.microsoft.com/office/drawing/2014/main" id="{2D5105F2-9FC8-4EA9-9A59-6D2F2FDDC975}"/>
              </a:ext>
            </a:extLst>
          </p:cNvPr>
          <p:cNvSpPr>
            <a:spLocks noGrp="1"/>
          </p:cNvSpPr>
          <p:nvPr>
            <p:ph type="body" idx="14" hasCustomPrompt="1"/>
          </p:nvPr>
        </p:nvSpPr>
        <p:spPr>
          <a:xfrm>
            <a:off x="1047915" y="1118771"/>
            <a:ext cx="90866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3" name="Rechteck 2">
            <a:extLst>
              <a:ext uri="{FF2B5EF4-FFF2-40B4-BE49-F238E27FC236}">
                <a16:creationId xmlns:a16="http://schemas.microsoft.com/office/drawing/2014/main" id="{714FCAB9-1078-BF8B-C343-63AAB8F75662}"/>
              </a:ext>
            </a:extLst>
          </p:cNvPr>
          <p:cNvSpPr/>
          <p:nvPr userDrawn="1"/>
        </p:nvSpPr>
        <p:spPr>
          <a:xfrm>
            <a:off x="-6485" y="1355387"/>
            <a:ext cx="648000" cy="64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6" name="Textfeld 5">
            <a:extLst>
              <a:ext uri="{FF2B5EF4-FFF2-40B4-BE49-F238E27FC236}">
                <a16:creationId xmlns:a16="http://schemas.microsoft.com/office/drawing/2014/main" id="{E1201B8B-3E84-0D09-483F-9876FDFA0E91}"/>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K</a:t>
            </a:r>
          </a:p>
        </p:txBody>
      </p:sp>
      <p:sp>
        <p:nvSpPr>
          <p:cNvPr id="8" name="Fußzeilenplatzhalter 7">
            <a:extLst>
              <a:ext uri="{FF2B5EF4-FFF2-40B4-BE49-F238E27FC236}">
                <a16:creationId xmlns:a16="http://schemas.microsoft.com/office/drawing/2014/main" id="{D5FDDBCE-B019-2EEA-E6A6-C14C3B56E37B}"/>
              </a:ext>
            </a:extLst>
          </p:cNvPr>
          <p:cNvSpPr>
            <a:spLocks noGrp="1"/>
          </p:cNvSpPr>
          <p:nvPr>
            <p:ph type="ftr" sz="quarter" idx="16"/>
          </p:nvPr>
        </p:nvSpPr>
        <p:spPr>
          <a:xfrm>
            <a:off x="3782438" y="6557385"/>
            <a:ext cx="4114800" cy="300615"/>
          </a:xfrm>
          <a:prstGeom prst="rect">
            <a:avLst/>
          </a:prstGeom>
        </p:spPr>
        <p:txBody>
          <a:bodyPr/>
          <a:lstStyle/>
          <a:p>
            <a:r>
              <a:rPr lang="de-DE" dirty="0"/>
              <a:t>K+5-Modell</a:t>
            </a:r>
          </a:p>
        </p:txBody>
      </p:sp>
      <p:sp>
        <p:nvSpPr>
          <p:cNvPr id="10" name="Foliennummernplatzhalter 9">
            <a:extLst>
              <a:ext uri="{FF2B5EF4-FFF2-40B4-BE49-F238E27FC236}">
                <a16:creationId xmlns:a16="http://schemas.microsoft.com/office/drawing/2014/main" id="{AB49E1C4-FB16-0DEF-EDD5-B8EDB4B6E91D}"/>
              </a:ext>
            </a:extLst>
          </p:cNvPr>
          <p:cNvSpPr>
            <a:spLocks noGrp="1"/>
          </p:cNvSpPr>
          <p:nvPr>
            <p:ph type="sldNum" sz="quarter" idx="17"/>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4741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114800"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0" name="Bildplatzhalter 9">
            <a:extLst>
              <a:ext uri="{FF2B5EF4-FFF2-40B4-BE49-F238E27FC236}">
                <a16:creationId xmlns:a16="http://schemas.microsoft.com/office/drawing/2014/main" id="{B05A296C-044C-EBD1-4C3E-EE140097FA07}"/>
              </a:ext>
            </a:extLst>
          </p:cNvPr>
          <p:cNvSpPr>
            <a:spLocks noGrp="1"/>
          </p:cNvSpPr>
          <p:nvPr>
            <p:ph type="pic" sz="quarter" idx="15"/>
          </p:nvPr>
        </p:nvSpPr>
        <p:spPr>
          <a:xfrm>
            <a:off x="5397499" y="2709052"/>
            <a:ext cx="6189663" cy="3615548"/>
          </a:xfrm>
        </p:spPr>
        <p:txBody>
          <a:bodyPr/>
          <a:lstStyle/>
          <a:p>
            <a:endParaRPr lang="de-DE"/>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K</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05052362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6" name="Textplatzhalter 2">
            <a:extLst>
              <a:ext uri="{FF2B5EF4-FFF2-40B4-BE49-F238E27FC236}">
                <a16:creationId xmlns:a16="http://schemas.microsoft.com/office/drawing/2014/main" id="{65A722E6-F263-B2EC-AD02-FA76B35A0D4B}"/>
              </a:ext>
            </a:extLst>
          </p:cNvPr>
          <p:cNvSpPr>
            <a:spLocks noGrp="1"/>
          </p:cNvSpPr>
          <p:nvPr>
            <p:ph type="body" idx="1" hasCustomPrompt="1"/>
          </p:nvPr>
        </p:nvSpPr>
        <p:spPr>
          <a:xfrm>
            <a:off x="1040887" y="1658010"/>
            <a:ext cx="10546275" cy="507665"/>
          </a:xfrm>
          <a:prstGeom prst="rect">
            <a:avLst/>
          </a:prstGeom>
        </p:spPr>
        <p:txBody>
          <a:bodyPr anchor="b">
            <a:noAutofit/>
          </a:bodyPr>
          <a:lstStyle>
            <a:lvl1pPr marL="0" indent="0">
              <a:buNone/>
              <a:defRPr sz="36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Headline</a:t>
            </a:r>
          </a:p>
        </p:txBody>
      </p:sp>
      <p:sp>
        <p:nvSpPr>
          <p:cNvPr id="7" name="Textplatzhalter 2">
            <a:extLst>
              <a:ext uri="{FF2B5EF4-FFF2-40B4-BE49-F238E27FC236}">
                <a16:creationId xmlns:a16="http://schemas.microsoft.com/office/drawing/2014/main" id="{3053F99F-E6B1-D22B-547A-1AF051D582F8}"/>
              </a:ext>
            </a:extLst>
          </p:cNvPr>
          <p:cNvSpPr>
            <a:spLocks noGrp="1"/>
          </p:cNvSpPr>
          <p:nvPr>
            <p:ph type="body" idx="13" hasCustomPrompt="1"/>
          </p:nvPr>
        </p:nvSpPr>
        <p:spPr>
          <a:xfrm>
            <a:off x="1047915"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2" name="Rechteck 1">
            <a:extLst>
              <a:ext uri="{FF2B5EF4-FFF2-40B4-BE49-F238E27FC236}">
                <a16:creationId xmlns:a16="http://schemas.microsoft.com/office/drawing/2014/main" id="{77D1EB75-A4EB-5511-FB04-7A1A9405D192}"/>
              </a:ext>
            </a:extLst>
          </p:cNvPr>
          <p:cNvSpPr/>
          <p:nvPr userDrawn="1"/>
        </p:nvSpPr>
        <p:spPr>
          <a:xfrm>
            <a:off x="-6485" y="1355387"/>
            <a:ext cx="648000" cy="648000"/>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5" name="Textfeld 4">
            <a:extLst>
              <a:ext uri="{FF2B5EF4-FFF2-40B4-BE49-F238E27FC236}">
                <a16:creationId xmlns:a16="http://schemas.microsoft.com/office/drawing/2014/main" id="{103D85B9-5F87-59F5-6EBA-DDE04D5CCC0B}"/>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K</a:t>
            </a:r>
          </a:p>
        </p:txBody>
      </p:sp>
      <p:sp>
        <p:nvSpPr>
          <p:cNvPr id="9" name="Textplatzhalter 2">
            <a:extLst>
              <a:ext uri="{FF2B5EF4-FFF2-40B4-BE49-F238E27FC236}">
                <a16:creationId xmlns:a16="http://schemas.microsoft.com/office/drawing/2014/main" id="{FF5D5462-CC2D-7B44-7747-9504E1E01EF5}"/>
              </a:ext>
            </a:extLst>
          </p:cNvPr>
          <p:cNvSpPr>
            <a:spLocks noGrp="1"/>
          </p:cNvSpPr>
          <p:nvPr>
            <p:ph type="body" idx="16" hasCustomPrompt="1"/>
          </p:nvPr>
        </p:nvSpPr>
        <p:spPr>
          <a:xfrm>
            <a:off x="1047915" y="1103176"/>
            <a:ext cx="8794585" cy="504422"/>
          </a:xfrm>
          <a:prstGeom prst="rect">
            <a:avLst/>
          </a:prstGeom>
        </p:spPr>
        <p:txBody>
          <a:bodyPr anchor="b">
            <a:normAutofit/>
          </a:bodyPr>
          <a:lstStyle>
            <a:lvl1pPr marL="0" indent="0">
              <a:buNone/>
              <a:defRPr sz="20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6" name="Fußzeilenplatzhalter 15">
            <a:extLst>
              <a:ext uri="{FF2B5EF4-FFF2-40B4-BE49-F238E27FC236}">
                <a16:creationId xmlns:a16="http://schemas.microsoft.com/office/drawing/2014/main" id="{EA6683A1-6C48-C899-392D-6FE84312FDCD}"/>
              </a:ext>
            </a:extLst>
          </p:cNvPr>
          <p:cNvSpPr>
            <a:spLocks noGrp="1"/>
          </p:cNvSpPr>
          <p:nvPr>
            <p:ph type="ftr" sz="quarter" idx="18"/>
          </p:nvPr>
        </p:nvSpPr>
        <p:spPr>
          <a:xfrm>
            <a:off x="3782438" y="6557385"/>
            <a:ext cx="4114800" cy="300615"/>
          </a:xfrm>
          <a:prstGeom prst="rect">
            <a:avLst/>
          </a:prstGeom>
        </p:spPr>
        <p:txBody>
          <a:bodyPr/>
          <a:lstStyle/>
          <a:p>
            <a:r>
              <a:rPr lang="de-DE" dirty="0"/>
              <a:t>K+5-Modell</a:t>
            </a:r>
          </a:p>
        </p:txBody>
      </p:sp>
      <p:sp>
        <p:nvSpPr>
          <p:cNvPr id="17" name="Foliennummernplatzhalter 16">
            <a:extLst>
              <a:ext uri="{FF2B5EF4-FFF2-40B4-BE49-F238E27FC236}">
                <a16:creationId xmlns:a16="http://schemas.microsoft.com/office/drawing/2014/main" id="{57DAFB96-561C-BB75-702A-EAC7E1C53933}"/>
              </a:ext>
            </a:extLst>
          </p:cNvPr>
          <p:cNvSpPr>
            <a:spLocks noGrp="1"/>
          </p:cNvSpPr>
          <p:nvPr>
            <p:ph type="sldNum" sz="quarter" idx="19"/>
          </p:nvPr>
        </p:nvSpPr>
        <p:spPr/>
        <p:txBody>
          <a:bodyPr/>
          <a:lstStyle/>
          <a:p>
            <a:fld id="{1D937574-5286-7C49-842E-2D6CFC549A1F}" type="slidenum">
              <a:rPr lang="de-DE" smtClean="0"/>
              <a:pPr/>
              <a:t>‹Nr.›</a:t>
            </a:fld>
            <a:endParaRPr lang="de-DE" dirty="0"/>
          </a:p>
        </p:txBody>
      </p:sp>
      <p:sp>
        <p:nvSpPr>
          <p:cNvPr id="3" name="Textplatzhalter 2">
            <a:extLst>
              <a:ext uri="{FF2B5EF4-FFF2-40B4-BE49-F238E27FC236}">
                <a16:creationId xmlns:a16="http://schemas.microsoft.com/office/drawing/2014/main" id="{91F27F3A-CC4E-3A79-BD48-840F4A133550}"/>
              </a:ext>
            </a:extLst>
          </p:cNvPr>
          <p:cNvSpPr>
            <a:spLocks noGrp="1"/>
          </p:cNvSpPr>
          <p:nvPr>
            <p:ph type="body" idx="20" hasCustomPrompt="1"/>
          </p:nvPr>
        </p:nvSpPr>
        <p:spPr>
          <a:xfrm>
            <a:off x="6334899" y="2721752"/>
            <a:ext cx="4809188" cy="3602848"/>
          </a:xfrm>
          <a:prstGeom prst="rect">
            <a:avLst/>
          </a:prstGeom>
        </p:spPr>
        <p:txBody>
          <a:bodyPr anchor="t" anchorCtr="0">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Tree>
    <p:extLst>
      <p:ext uri="{BB962C8B-B14F-4D97-AF65-F5344CB8AC3E}">
        <p14:creationId xmlns:p14="http://schemas.microsoft.com/office/powerpoint/2010/main" val="341302970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Fußzeilenplatzhalter 2">
            <a:extLst>
              <a:ext uri="{FF2B5EF4-FFF2-40B4-BE49-F238E27FC236}">
                <a16:creationId xmlns:a16="http://schemas.microsoft.com/office/drawing/2014/main" id="{59D2B951-0184-2FDD-2DD6-8B9D8E422925}"/>
              </a:ext>
            </a:extLst>
          </p:cNvPr>
          <p:cNvSpPr>
            <a:spLocks noGrp="1"/>
          </p:cNvSpPr>
          <p:nvPr>
            <p:ph type="ftr" sz="quarter" idx="10"/>
          </p:nvPr>
        </p:nvSpPr>
        <p:spPr>
          <a:xfrm>
            <a:off x="3782438" y="6557385"/>
            <a:ext cx="4114800" cy="300615"/>
          </a:xfrm>
          <a:prstGeom prst="rect">
            <a:avLst/>
          </a:prstGeom>
        </p:spPr>
        <p:txBody>
          <a:bodyPr/>
          <a:lstStyle/>
          <a:p>
            <a:r>
              <a:rPr lang="de-DE" dirty="0"/>
              <a:t>K+5-Modell</a:t>
            </a:r>
          </a:p>
        </p:txBody>
      </p:sp>
      <p:sp>
        <p:nvSpPr>
          <p:cNvPr id="4" name="Foliennummernplatzhalter 3">
            <a:extLst>
              <a:ext uri="{FF2B5EF4-FFF2-40B4-BE49-F238E27FC236}">
                <a16:creationId xmlns:a16="http://schemas.microsoft.com/office/drawing/2014/main" id="{DFC6B666-4EF0-6B73-8DFB-BADCF9A3A7C7}"/>
              </a:ext>
            </a:extLst>
          </p:cNvPr>
          <p:cNvSpPr>
            <a:spLocks noGrp="1"/>
          </p:cNvSpPr>
          <p:nvPr>
            <p:ph type="sldNum" sz="quarter" idx="11"/>
          </p:nvPr>
        </p:nvSpPr>
        <p:spPr/>
        <p:txBody>
          <a:bodyPr/>
          <a:lstStyle/>
          <a:p>
            <a:fld id="{1D937574-5286-7C49-842E-2D6CFC549A1F}" type="slidenum">
              <a:rPr lang="de-DE" smtClean="0"/>
              <a:pPr/>
              <a:t>‹Nr.›</a:t>
            </a:fld>
            <a:endParaRPr lang="de-DE" dirty="0"/>
          </a:p>
        </p:txBody>
      </p:sp>
      <p:sp>
        <p:nvSpPr>
          <p:cNvPr id="5" name="Rechteck 4">
            <a:extLst>
              <a:ext uri="{FF2B5EF4-FFF2-40B4-BE49-F238E27FC236}">
                <a16:creationId xmlns:a16="http://schemas.microsoft.com/office/drawing/2014/main" id="{55D66375-C2BB-023A-339E-46B8FCF8BF12}"/>
              </a:ext>
            </a:extLst>
          </p:cNvPr>
          <p:cNvSpPr/>
          <p:nvPr userDrawn="1"/>
        </p:nvSpPr>
        <p:spPr>
          <a:xfrm>
            <a:off x="0" y="-1"/>
            <a:ext cx="12192000" cy="4871103"/>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6" name="Dreieck 5">
            <a:extLst>
              <a:ext uri="{FF2B5EF4-FFF2-40B4-BE49-F238E27FC236}">
                <a16:creationId xmlns:a16="http://schemas.microsoft.com/office/drawing/2014/main" id="{D64D1994-1F14-3AF6-C837-B66B407F1284}"/>
              </a:ext>
            </a:extLst>
          </p:cNvPr>
          <p:cNvSpPr/>
          <p:nvPr userDrawn="1"/>
        </p:nvSpPr>
        <p:spPr>
          <a:xfrm>
            <a:off x="8746944" y="4351828"/>
            <a:ext cx="4057035" cy="914382"/>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7" name="Grafik 6" descr="Ein Bild, das Text, Screenshot enthält.&#10;&#10;KI-generierte Inhalte können fehlerhaft sein.">
            <a:extLst>
              <a:ext uri="{FF2B5EF4-FFF2-40B4-BE49-F238E27FC236}">
                <a16:creationId xmlns:a16="http://schemas.microsoft.com/office/drawing/2014/main" id="{AA0F2EC0-6136-A0E5-EB5E-DA7D8AB0B413}"/>
              </a:ext>
            </a:extLst>
          </p:cNvPr>
          <p:cNvPicPr/>
          <p:nvPr userDrawn="1"/>
        </p:nvPicPr>
        <p:blipFill>
          <a:blip r:embed="rId2" cstate="hqprint">
            <a:extLst>
              <a:ext uri="{28A0092B-C50C-407E-A947-70E740481C1C}">
                <a14:useLocalDpi xmlns:a14="http://schemas.microsoft.com/office/drawing/2010/main"/>
              </a:ext>
            </a:extLst>
          </a:blip>
          <a:stretch>
            <a:fillRect/>
          </a:stretch>
        </p:blipFill>
        <p:spPr>
          <a:xfrm>
            <a:off x="9703238" y="4196782"/>
            <a:ext cx="2144446" cy="1220767"/>
          </a:xfrm>
          <a:prstGeom prst="rect">
            <a:avLst/>
          </a:prstGeom>
        </p:spPr>
      </p:pic>
      <p:sp>
        <p:nvSpPr>
          <p:cNvPr id="8" name="Textplatzhalter 2">
            <a:extLst>
              <a:ext uri="{FF2B5EF4-FFF2-40B4-BE49-F238E27FC236}">
                <a16:creationId xmlns:a16="http://schemas.microsoft.com/office/drawing/2014/main" id="{95290F40-8322-1033-722B-6CEEA06E6EA3}"/>
              </a:ext>
            </a:extLst>
          </p:cNvPr>
          <p:cNvSpPr>
            <a:spLocks noGrp="1"/>
          </p:cNvSpPr>
          <p:nvPr>
            <p:ph type="body" idx="1"/>
          </p:nvPr>
        </p:nvSpPr>
        <p:spPr>
          <a:xfrm>
            <a:off x="2346179" y="2905607"/>
            <a:ext cx="9501505" cy="507665"/>
          </a:xfrm>
        </p:spPr>
        <p:txBody>
          <a:bodyPr>
            <a:noAutofit/>
          </a:bodyPr>
          <a:lstStyle>
            <a:lvl1pPr marL="0" indent="0" algn="r">
              <a:buFontTx/>
              <a:buNone/>
              <a:defRPr sz="4400">
                <a:solidFill>
                  <a:schemeClr val="bg1"/>
                </a:solidFill>
              </a:defRPr>
            </a:lvl1pPr>
          </a:lstStyle>
          <a:p>
            <a:endParaRPr lang="de-DE" dirty="0"/>
          </a:p>
        </p:txBody>
      </p:sp>
    </p:spTree>
    <p:extLst>
      <p:ext uri="{BB962C8B-B14F-4D97-AF65-F5344CB8AC3E}">
        <p14:creationId xmlns:p14="http://schemas.microsoft.com/office/powerpoint/2010/main" val="223826015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elfolie">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A2BCB1AD-D47B-A704-7065-094BFFB14B0F}"/>
              </a:ext>
            </a:extLst>
          </p:cNvPr>
          <p:cNvPicPr>
            <a:picLocks noChangeAspect="1"/>
          </p:cNvPicPr>
          <p:nvPr userDrawn="1"/>
        </p:nvPicPr>
        <p:blipFill>
          <a:blip r:embed="rId2"/>
          <a:stretch>
            <a:fillRect/>
          </a:stretch>
        </p:blipFill>
        <p:spPr>
          <a:xfrm>
            <a:off x="0" y="-13447"/>
            <a:ext cx="12203530" cy="6864485"/>
          </a:xfrm>
          <a:prstGeom prst="rect">
            <a:avLst/>
          </a:prstGeom>
        </p:spPr>
      </p:pic>
    </p:spTree>
    <p:extLst>
      <p:ext uri="{BB962C8B-B14F-4D97-AF65-F5344CB8AC3E}">
        <p14:creationId xmlns:p14="http://schemas.microsoft.com/office/powerpoint/2010/main" val="255292268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7663C0E9-D35F-158F-FAC3-783CFB3D4D4D}"/>
              </a:ext>
            </a:extLst>
          </p:cNvPr>
          <p:cNvSpPr/>
          <p:nvPr userDrawn="1"/>
        </p:nvSpPr>
        <p:spPr>
          <a:xfrm>
            <a:off x="0" y="1"/>
            <a:ext cx="12192000" cy="49276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Dreieck 3">
            <a:extLst>
              <a:ext uri="{FF2B5EF4-FFF2-40B4-BE49-F238E27FC236}">
                <a16:creationId xmlns:a16="http://schemas.microsoft.com/office/drawing/2014/main" id="{08A09320-B9A7-1E1E-02EB-5A8176C18F20}"/>
              </a:ext>
            </a:extLst>
          </p:cNvPr>
          <p:cNvSpPr/>
          <p:nvPr userDrawn="1"/>
        </p:nvSpPr>
        <p:spPr>
          <a:xfrm>
            <a:off x="152399" y="2989994"/>
            <a:ext cx="11887201" cy="3200400"/>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Text, Screenshot enthält.&#10;&#10;KI-generierte Inhalte können fehlerhaft sein.">
            <a:extLst>
              <a:ext uri="{FF2B5EF4-FFF2-40B4-BE49-F238E27FC236}">
                <a16:creationId xmlns:a16="http://schemas.microsoft.com/office/drawing/2014/main" id="{E8937473-2189-942D-1106-8003382EE789}"/>
              </a:ext>
            </a:extLst>
          </p:cNvPr>
          <p:cNvPicPr/>
          <p:nvPr userDrawn="1"/>
        </p:nvPicPr>
        <p:blipFill>
          <a:blip r:embed="rId2"/>
          <a:stretch>
            <a:fillRect/>
          </a:stretch>
        </p:blipFill>
        <p:spPr>
          <a:xfrm>
            <a:off x="2690636" y="2362203"/>
            <a:ext cx="6810726" cy="4554726"/>
          </a:xfrm>
          <a:prstGeom prst="rect">
            <a:avLst/>
          </a:prstGeom>
        </p:spPr>
      </p:pic>
      <p:sp>
        <p:nvSpPr>
          <p:cNvPr id="6" name="Textfeld 5">
            <a:extLst>
              <a:ext uri="{FF2B5EF4-FFF2-40B4-BE49-F238E27FC236}">
                <a16:creationId xmlns:a16="http://schemas.microsoft.com/office/drawing/2014/main" id="{1467FFCF-7E60-5AB5-1597-8DDD938401B2}"/>
              </a:ext>
            </a:extLst>
          </p:cNvPr>
          <p:cNvSpPr txBox="1"/>
          <p:nvPr userDrawn="1"/>
        </p:nvSpPr>
        <p:spPr>
          <a:xfrm>
            <a:off x="2386717" y="164845"/>
            <a:ext cx="7723364" cy="3416320"/>
          </a:xfrm>
          <a:prstGeom prst="rect">
            <a:avLst/>
          </a:prstGeom>
          <a:noFill/>
        </p:spPr>
        <p:txBody>
          <a:bodyPr wrap="square" rtlCol="0">
            <a:spAutoFit/>
          </a:bodyPr>
          <a:lstStyle/>
          <a:p>
            <a:pPr algn="ctr"/>
            <a:r>
              <a:rPr lang="de-DE" sz="7200" b="1" dirty="0">
                <a:solidFill>
                  <a:srgbClr val="FFFFFF"/>
                </a:solidFill>
                <a:effectLst/>
                <a:latin typeface="MuseoSans"/>
              </a:rPr>
              <a:t>1</a:t>
            </a:r>
          </a:p>
          <a:p>
            <a:pPr algn="ctr"/>
            <a:r>
              <a:rPr lang="de-DE" sz="7200" b="1" dirty="0">
                <a:solidFill>
                  <a:srgbClr val="FFFFFF"/>
                </a:solidFill>
                <a:effectLst/>
                <a:latin typeface="MuseoSans"/>
              </a:rPr>
              <a:t>Veranschaulichung</a:t>
            </a:r>
            <a:endParaRPr lang="de-DE" sz="7200" b="1" dirty="0">
              <a:solidFill>
                <a:srgbClr val="FFFFFF"/>
              </a:solidFill>
              <a:latin typeface="MuseoSans"/>
            </a:endParaRPr>
          </a:p>
          <a:p>
            <a:r>
              <a:rPr lang="de-DE" sz="7200" b="1" dirty="0">
                <a:solidFill>
                  <a:srgbClr val="FFFFFF"/>
                </a:solidFill>
                <a:effectLst/>
                <a:latin typeface="Calibri" panose="020F0502020204030204" pitchFamily="34" charset="0"/>
                <a:cs typeface="Calibri" panose="020F0502020204030204" pitchFamily="34" charset="0"/>
              </a:rPr>
              <a:t> </a:t>
            </a:r>
            <a:endParaRPr lang="de-DE" sz="7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8242920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209731D4-3BDE-0C41-52BB-E4D8DAF1A245}"/>
              </a:ext>
            </a:extLst>
          </p:cNvPr>
          <p:cNvSpPr/>
          <p:nvPr userDrawn="1"/>
        </p:nvSpPr>
        <p:spPr>
          <a:xfrm>
            <a:off x="0" y="1"/>
            <a:ext cx="12192000" cy="4927600"/>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Dreieck 3">
            <a:extLst>
              <a:ext uri="{FF2B5EF4-FFF2-40B4-BE49-F238E27FC236}">
                <a16:creationId xmlns:a16="http://schemas.microsoft.com/office/drawing/2014/main" id="{7ED45452-5AC2-8689-37CF-B99397606557}"/>
              </a:ext>
            </a:extLst>
          </p:cNvPr>
          <p:cNvSpPr/>
          <p:nvPr userDrawn="1"/>
        </p:nvSpPr>
        <p:spPr>
          <a:xfrm>
            <a:off x="152399" y="2989994"/>
            <a:ext cx="11887201" cy="3200400"/>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Text, Screenshot enthält.&#10;&#10;KI-generierte Inhalte können fehlerhaft sein.">
            <a:extLst>
              <a:ext uri="{FF2B5EF4-FFF2-40B4-BE49-F238E27FC236}">
                <a16:creationId xmlns:a16="http://schemas.microsoft.com/office/drawing/2014/main" id="{05D790D2-8235-81B1-3264-984DA68BC4AB}"/>
              </a:ext>
            </a:extLst>
          </p:cNvPr>
          <p:cNvPicPr/>
          <p:nvPr userDrawn="1"/>
        </p:nvPicPr>
        <p:blipFill>
          <a:blip r:embed="rId2"/>
          <a:stretch>
            <a:fillRect/>
          </a:stretch>
        </p:blipFill>
        <p:spPr>
          <a:xfrm>
            <a:off x="2690636" y="2362203"/>
            <a:ext cx="6810726" cy="4554726"/>
          </a:xfrm>
          <a:prstGeom prst="rect">
            <a:avLst/>
          </a:prstGeom>
        </p:spPr>
      </p:pic>
      <p:sp>
        <p:nvSpPr>
          <p:cNvPr id="6" name="Textfeld 5">
            <a:extLst>
              <a:ext uri="{FF2B5EF4-FFF2-40B4-BE49-F238E27FC236}">
                <a16:creationId xmlns:a16="http://schemas.microsoft.com/office/drawing/2014/main" id="{008A9016-1FB8-715C-DB5E-19151BFDF7A3}"/>
              </a:ext>
            </a:extLst>
          </p:cNvPr>
          <p:cNvSpPr txBox="1"/>
          <p:nvPr userDrawn="1"/>
        </p:nvSpPr>
        <p:spPr>
          <a:xfrm>
            <a:off x="2386717" y="164845"/>
            <a:ext cx="7723364" cy="3416320"/>
          </a:xfrm>
          <a:prstGeom prst="rect">
            <a:avLst/>
          </a:prstGeom>
          <a:noFill/>
        </p:spPr>
        <p:txBody>
          <a:bodyPr wrap="square" rtlCol="0">
            <a:spAutoFit/>
          </a:bodyPr>
          <a:lstStyle/>
          <a:p>
            <a:pPr algn="ctr"/>
            <a:r>
              <a:rPr lang="de-DE" sz="7200" b="1" dirty="0">
                <a:solidFill>
                  <a:srgbClr val="FFFFFF"/>
                </a:solidFill>
                <a:effectLst/>
                <a:latin typeface="MuseoSans"/>
              </a:rPr>
              <a:t>2</a:t>
            </a:r>
          </a:p>
          <a:p>
            <a:pPr algn="ctr"/>
            <a:r>
              <a:rPr lang="de-DE" sz="7200" b="1" dirty="0">
                <a:solidFill>
                  <a:srgbClr val="FFFFFF"/>
                </a:solidFill>
                <a:effectLst/>
                <a:latin typeface="MuseoSans"/>
              </a:rPr>
              <a:t>Lebensweltbezug</a:t>
            </a:r>
            <a:endParaRPr lang="de-DE" sz="7200" b="1" dirty="0">
              <a:solidFill>
                <a:srgbClr val="FFFFFF"/>
              </a:solidFill>
              <a:latin typeface="MuseoSans"/>
            </a:endParaRPr>
          </a:p>
          <a:p>
            <a:r>
              <a:rPr lang="de-DE" sz="7200" b="1" dirty="0">
                <a:solidFill>
                  <a:srgbClr val="FFFFFF"/>
                </a:solidFill>
                <a:effectLst/>
                <a:latin typeface="Calibri" panose="020F0502020204030204" pitchFamily="34" charset="0"/>
                <a:cs typeface="Calibri" panose="020F0502020204030204" pitchFamily="34" charset="0"/>
              </a:rPr>
              <a:t> </a:t>
            </a:r>
            <a:endParaRPr lang="de-DE" sz="7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3836202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58B13ED6-A7A3-A639-C61A-ECFCB9D6656F}"/>
              </a:ext>
            </a:extLst>
          </p:cNvPr>
          <p:cNvSpPr/>
          <p:nvPr userDrawn="1"/>
        </p:nvSpPr>
        <p:spPr>
          <a:xfrm>
            <a:off x="0" y="1"/>
            <a:ext cx="12192000" cy="4927600"/>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Dreieck 3">
            <a:extLst>
              <a:ext uri="{FF2B5EF4-FFF2-40B4-BE49-F238E27FC236}">
                <a16:creationId xmlns:a16="http://schemas.microsoft.com/office/drawing/2014/main" id="{C3CA6058-36A9-5476-6109-FF5A35755A6F}"/>
              </a:ext>
            </a:extLst>
          </p:cNvPr>
          <p:cNvSpPr/>
          <p:nvPr userDrawn="1"/>
        </p:nvSpPr>
        <p:spPr>
          <a:xfrm>
            <a:off x="152399" y="2989994"/>
            <a:ext cx="11887201" cy="3200400"/>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Text, Screenshot enthält.&#10;&#10;KI-generierte Inhalte können fehlerhaft sein.">
            <a:extLst>
              <a:ext uri="{FF2B5EF4-FFF2-40B4-BE49-F238E27FC236}">
                <a16:creationId xmlns:a16="http://schemas.microsoft.com/office/drawing/2014/main" id="{A518476F-4E93-8DBF-FC06-1D8F905EAF4E}"/>
              </a:ext>
            </a:extLst>
          </p:cNvPr>
          <p:cNvPicPr/>
          <p:nvPr userDrawn="1"/>
        </p:nvPicPr>
        <p:blipFill>
          <a:blip r:embed="rId2"/>
          <a:stretch>
            <a:fillRect/>
          </a:stretch>
        </p:blipFill>
        <p:spPr>
          <a:xfrm>
            <a:off x="2690636" y="2362203"/>
            <a:ext cx="6810726" cy="4554726"/>
          </a:xfrm>
          <a:prstGeom prst="rect">
            <a:avLst/>
          </a:prstGeom>
        </p:spPr>
      </p:pic>
      <p:sp>
        <p:nvSpPr>
          <p:cNvPr id="6" name="Textfeld 5">
            <a:extLst>
              <a:ext uri="{FF2B5EF4-FFF2-40B4-BE49-F238E27FC236}">
                <a16:creationId xmlns:a16="http://schemas.microsoft.com/office/drawing/2014/main" id="{F62EA1E5-4506-C605-CD31-0529406AED00}"/>
              </a:ext>
            </a:extLst>
          </p:cNvPr>
          <p:cNvSpPr txBox="1"/>
          <p:nvPr userDrawn="1"/>
        </p:nvSpPr>
        <p:spPr>
          <a:xfrm>
            <a:off x="2386717" y="164845"/>
            <a:ext cx="7723364" cy="3416320"/>
          </a:xfrm>
          <a:prstGeom prst="rect">
            <a:avLst/>
          </a:prstGeom>
          <a:noFill/>
        </p:spPr>
        <p:txBody>
          <a:bodyPr wrap="square" rtlCol="0">
            <a:spAutoFit/>
          </a:bodyPr>
          <a:lstStyle/>
          <a:p>
            <a:pPr algn="ctr"/>
            <a:r>
              <a:rPr lang="de-DE" sz="7200" b="1" dirty="0">
                <a:solidFill>
                  <a:srgbClr val="FFFFFF"/>
                </a:solidFill>
                <a:effectLst/>
                <a:latin typeface="MuseoSans"/>
              </a:rPr>
              <a:t>3</a:t>
            </a:r>
          </a:p>
          <a:p>
            <a:pPr algn="ctr"/>
            <a:r>
              <a:rPr lang="de-DE" sz="7200" b="1" dirty="0">
                <a:solidFill>
                  <a:srgbClr val="FFFFFF"/>
                </a:solidFill>
                <a:effectLst/>
                <a:latin typeface="MuseoSans"/>
              </a:rPr>
              <a:t>Methodenvielfalt</a:t>
            </a:r>
            <a:endParaRPr lang="de-DE" sz="7200" b="1" dirty="0">
              <a:solidFill>
                <a:srgbClr val="FFFFFF"/>
              </a:solidFill>
              <a:latin typeface="MuseoSans"/>
            </a:endParaRPr>
          </a:p>
          <a:p>
            <a:r>
              <a:rPr lang="de-DE" sz="7200" b="1" dirty="0">
                <a:solidFill>
                  <a:srgbClr val="FFFFFF"/>
                </a:solidFill>
                <a:effectLst/>
                <a:latin typeface="Calibri" panose="020F0502020204030204" pitchFamily="34" charset="0"/>
                <a:cs typeface="Calibri" panose="020F0502020204030204" pitchFamily="34" charset="0"/>
              </a:rPr>
              <a:t> </a:t>
            </a:r>
            <a:endParaRPr lang="de-DE" sz="7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282376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_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99A9A8F8-E515-888D-C74A-F38B531DFEBE}"/>
              </a:ext>
            </a:extLst>
          </p:cNvPr>
          <p:cNvSpPr/>
          <p:nvPr userDrawn="1"/>
        </p:nvSpPr>
        <p:spPr>
          <a:xfrm>
            <a:off x="0" y="1"/>
            <a:ext cx="12192000" cy="4927600"/>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Dreieck 3">
            <a:extLst>
              <a:ext uri="{FF2B5EF4-FFF2-40B4-BE49-F238E27FC236}">
                <a16:creationId xmlns:a16="http://schemas.microsoft.com/office/drawing/2014/main" id="{23E2AA1A-CD9F-3643-F4DF-0A7F228DD3E7}"/>
              </a:ext>
            </a:extLst>
          </p:cNvPr>
          <p:cNvSpPr/>
          <p:nvPr userDrawn="1"/>
        </p:nvSpPr>
        <p:spPr>
          <a:xfrm>
            <a:off x="152399" y="2989994"/>
            <a:ext cx="11887201" cy="3200400"/>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Text, Screenshot enthält.&#10;&#10;KI-generierte Inhalte können fehlerhaft sein.">
            <a:extLst>
              <a:ext uri="{FF2B5EF4-FFF2-40B4-BE49-F238E27FC236}">
                <a16:creationId xmlns:a16="http://schemas.microsoft.com/office/drawing/2014/main" id="{7807D883-DA04-E937-8639-80DD2A8165B8}"/>
              </a:ext>
            </a:extLst>
          </p:cNvPr>
          <p:cNvPicPr/>
          <p:nvPr userDrawn="1"/>
        </p:nvPicPr>
        <p:blipFill>
          <a:blip r:embed="rId2"/>
          <a:stretch>
            <a:fillRect/>
          </a:stretch>
        </p:blipFill>
        <p:spPr>
          <a:xfrm>
            <a:off x="2690636" y="2362203"/>
            <a:ext cx="6810726" cy="4554726"/>
          </a:xfrm>
          <a:prstGeom prst="rect">
            <a:avLst/>
          </a:prstGeom>
        </p:spPr>
      </p:pic>
      <p:sp>
        <p:nvSpPr>
          <p:cNvPr id="6" name="Textfeld 5">
            <a:extLst>
              <a:ext uri="{FF2B5EF4-FFF2-40B4-BE49-F238E27FC236}">
                <a16:creationId xmlns:a16="http://schemas.microsoft.com/office/drawing/2014/main" id="{AEB5812C-E848-CD89-0F6F-2B989B44CCCC}"/>
              </a:ext>
            </a:extLst>
          </p:cNvPr>
          <p:cNvSpPr txBox="1"/>
          <p:nvPr userDrawn="1"/>
        </p:nvSpPr>
        <p:spPr>
          <a:xfrm>
            <a:off x="1239519" y="166389"/>
            <a:ext cx="9712960" cy="3416320"/>
          </a:xfrm>
          <a:prstGeom prst="rect">
            <a:avLst/>
          </a:prstGeom>
          <a:noFill/>
        </p:spPr>
        <p:txBody>
          <a:bodyPr wrap="square" rtlCol="0">
            <a:spAutoFit/>
          </a:bodyPr>
          <a:lstStyle/>
          <a:p>
            <a:pPr algn="ctr"/>
            <a:r>
              <a:rPr lang="de-DE" sz="7200" b="1" dirty="0">
                <a:solidFill>
                  <a:srgbClr val="FFFFFF"/>
                </a:solidFill>
                <a:effectLst/>
                <a:latin typeface="MuseoSans"/>
              </a:rPr>
              <a:t>4</a:t>
            </a:r>
          </a:p>
          <a:p>
            <a:pPr algn="ctr"/>
            <a:r>
              <a:rPr lang="de-DE" sz="7200" b="1" dirty="0">
                <a:solidFill>
                  <a:srgbClr val="FFFFFF"/>
                </a:solidFill>
                <a:effectLst/>
                <a:latin typeface="MuseoSans"/>
              </a:rPr>
              <a:t>Individualisiertes Lernen</a:t>
            </a:r>
            <a:endParaRPr lang="de-DE" sz="7200" b="1" dirty="0">
              <a:solidFill>
                <a:srgbClr val="FFFFFF"/>
              </a:solidFill>
              <a:latin typeface="MuseoSans"/>
            </a:endParaRPr>
          </a:p>
          <a:p>
            <a:r>
              <a:rPr lang="de-DE" sz="7200" b="1" dirty="0">
                <a:solidFill>
                  <a:srgbClr val="FFFFFF"/>
                </a:solidFill>
                <a:effectLst/>
                <a:latin typeface="Calibri" panose="020F0502020204030204" pitchFamily="34" charset="0"/>
                <a:cs typeface="Calibri" panose="020F0502020204030204" pitchFamily="34" charset="0"/>
              </a:rPr>
              <a:t> </a:t>
            </a:r>
            <a:endParaRPr lang="de-DE" sz="7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73316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CD0E1161-2891-1846-8A55-68D4696189F2}"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005D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59403" y="1288968"/>
            <a:ext cx="330741" cy="584775"/>
          </a:xfrm>
          <a:prstGeom prst="rect">
            <a:avLst/>
          </a:prstGeom>
          <a:noFill/>
        </p:spPr>
        <p:txBody>
          <a:bodyPr wrap="square" rtlCol="0">
            <a:spAutoFit/>
          </a:bodyPr>
          <a:lstStyle/>
          <a:p>
            <a:r>
              <a:rPr lang="de-DE" sz="3200" b="1" dirty="0">
                <a:solidFill>
                  <a:schemeClr val="bg1"/>
                </a:solidFill>
              </a:rPr>
              <a:t>K</a:t>
            </a:r>
          </a:p>
        </p:txBody>
      </p:sp>
      <p:sp>
        <p:nvSpPr>
          <p:cNvPr id="9" name="Textplatzhalter 2">
            <a:extLst>
              <a:ext uri="{FF2B5EF4-FFF2-40B4-BE49-F238E27FC236}">
                <a16:creationId xmlns:a16="http://schemas.microsoft.com/office/drawing/2014/main" id="{29EC1DC2-90A0-D665-4AD2-8C01E4DDADEA}"/>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Effektive Klassenführung</a:t>
            </a:r>
          </a:p>
        </p:txBody>
      </p:sp>
      <p:sp>
        <p:nvSpPr>
          <p:cNvPr id="10" name="Textplatzhalter 2">
            <a:extLst>
              <a:ext uri="{FF2B5EF4-FFF2-40B4-BE49-F238E27FC236}">
                <a16:creationId xmlns:a16="http://schemas.microsoft.com/office/drawing/2014/main" id="{A9DF9F30-4332-FC67-8FD5-5E719E850B89}"/>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1" name="Foliennummernplatzhalter 5">
            <a:extLst>
              <a:ext uri="{FF2B5EF4-FFF2-40B4-BE49-F238E27FC236}">
                <a16:creationId xmlns:a16="http://schemas.microsoft.com/office/drawing/2014/main" id="{8F30F9B4-C0BE-F035-F722-DB59ACA68F41}"/>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403525473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_Benutzerdefiniertes Layout">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7AA7825F-3964-0590-6CED-0E81F944BB31}"/>
              </a:ext>
            </a:extLst>
          </p:cNvPr>
          <p:cNvSpPr/>
          <p:nvPr userDrawn="1"/>
        </p:nvSpPr>
        <p:spPr>
          <a:xfrm>
            <a:off x="0" y="1"/>
            <a:ext cx="12192000" cy="4927600"/>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 name="Dreieck 3">
            <a:extLst>
              <a:ext uri="{FF2B5EF4-FFF2-40B4-BE49-F238E27FC236}">
                <a16:creationId xmlns:a16="http://schemas.microsoft.com/office/drawing/2014/main" id="{8B26B1ED-64CB-E397-C833-4DE6C675228A}"/>
              </a:ext>
            </a:extLst>
          </p:cNvPr>
          <p:cNvSpPr/>
          <p:nvPr userDrawn="1"/>
        </p:nvSpPr>
        <p:spPr>
          <a:xfrm>
            <a:off x="152399" y="2989994"/>
            <a:ext cx="11887201" cy="3200400"/>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5" name="Grafik 4" descr="Ein Bild, das Text, Screenshot enthält.&#10;&#10;KI-generierte Inhalte können fehlerhaft sein.">
            <a:extLst>
              <a:ext uri="{FF2B5EF4-FFF2-40B4-BE49-F238E27FC236}">
                <a16:creationId xmlns:a16="http://schemas.microsoft.com/office/drawing/2014/main" id="{F5EF298C-DDA7-7F6D-D813-F5A91C9E188E}"/>
              </a:ext>
            </a:extLst>
          </p:cNvPr>
          <p:cNvPicPr/>
          <p:nvPr userDrawn="1"/>
        </p:nvPicPr>
        <p:blipFill>
          <a:blip r:embed="rId2"/>
          <a:stretch>
            <a:fillRect/>
          </a:stretch>
        </p:blipFill>
        <p:spPr>
          <a:xfrm>
            <a:off x="2690636" y="2362203"/>
            <a:ext cx="6810726" cy="4554726"/>
          </a:xfrm>
          <a:prstGeom prst="rect">
            <a:avLst/>
          </a:prstGeom>
        </p:spPr>
      </p:pic>
      <p:sp>
        <p:nvSpPr>
          <p:cNvPr id="6" name="Textfeld 5">
            <a:extLst>
              <a:ext uri="{FF2B5EF4-FFF2-40B4-BE49-F238E27FC236}">
                <a16:creationId xmlns:a16="http://schemas.microsoft.com/office/drawing/2014/main" id="{A0BFAF4B-84DD-795C-E713-A6630E7D4880}"/>
              </a:ext>
            </a:extLst>
          </p:cNvPr>
          <p:cNvSpPr txBox="1"/>
          <p:nvPr userDrawn="1"/>
        </p:nvSpPr>
        <p:spPr>
          <a:xfrm>
            <a:off x="-152400" y="0"/>
            <a:ext cx="12344400" cy="3785652"/>
          </a:xfrm>
          <a:prstGeom prst="rect">
            <a:avLst/>
          </a:prstGeom>
          <a:noFill/>
        </p:spPr>
        <p:txBody>
          <a:bodyPr wrap="square" rtlCol="0">
            <a:spAutoFit/>
          </a:bodyPr>
          <a:lstStyle/>
          <a:p>
            <a:pPr algn="ctr"/>
            <a:r>
              <a:rPr lang="de-DE" sz="7200" b="1" dirty="0">
                <a:solidFill>
                  <a:srgbClr val="FFFFFF"/>
                </a:solidFill>
                <a:effectLst/>
                <a:latin typeface="MuseoSans"/>
              </a:rPr>
              <a:t>5</a:t>
            </a:r>
          </a:p>
          <a:p>
            <a:pPr algn="ctr"/>
            <a:r>
              <a:rPr lang="de-DE" sz="4800" b="1" dirty="0">
                <a:solidFill>
                  <a:srgbClr val="FFFFFF"/>
                </a:solidFill>
                <a:effectLst/>
                <a:latin typeface="MuseoSans"/>
              </a:rPr>
              <a:t>Kompetenzorientierte Aufgabenformate &amp; intelligentes Üben</a:t>
            </a:r>
            <a:endParaRPr lang="de-DE" sz="4800" b="1" dirty="0">
              <a:solidFill>
                <a:srgbClr val="FFFFFF"/>
              </a:solidFill>
              <a:latin typeface="MuseoSans"/>
            </a:endParaRPr>
          </a:p>
          <a:p>
            <a:r>
              <a:rPr lang="de-DE" sz="7200" b="1" dirty="0">
                <a:solidFill>
                  <a:srgbClr val="FFFFFF"/>
                </a:solidFill>
                <a:effectLst/>
                <a:latin typeface="Calibri" panose="020F0502020204030204" pitchFamily="34" charset="0"/>
                <a:cs typeface="Calibri" panose="020F0502020204030204" pitchFamily="34" charset="0"/>
              </a:rPr>
              <a:t> </a:t>
            </a:r>
            <a:endParaRPr lang="de-DE" sz="72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95297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B99C654C-F940-9245-831A-F50A9BF8D996}"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006DB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65888" y="1288968"/>
            <a:ext cx="330741" cy="584775"/>
          </a:xfrm>
          <a:prstGeom prst="rect">
            <a:avLst/>
          </a:prstGeom>
          <a:noFill/>
        </p:spPr>
        <p:txBody>
          <a:bodyPr wrap="square" rtlCol="0">
            <a:spAutoFit/>
          </a:bodyPr>
          <a:lstStyle/>
          <a:p>
            <a:r>
              <a:rPr lang="de-DE" sz="3200" b="1" dirty="0">
                <a:solidFill>
                  <a:schemeClr val="bg1"/>
                </a:solidFill>
              </a:rPr>
              <a:t>1</a:t>
            </a:r>
          </a:p>
        </p:txBody>
      </p:sp>
      <p:sp>
        <p:nvSpPr>
          <p:cNvPr id="9" name="Textplatzhalter 2">
            <a:extLst>
              <a:ext uri="{FF2B5EF4-FFF2-40B4-BE49-F238E27FC236}">
                <a16:creationId xmlns:a16="http://schemas.microsoft.com/office/drawing/2014/main" id="{0D316A3D-2BCB-93A9-E132-A331FA4ED9EF}"/>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Veranschaulichung</a:t>
            </a:r>
          </a:p>
        </p:txBody>
      </p:sp>
      <p:sp>
        <p:nvSpPr>
          <p:cNvPr id="10" name="Textplatzhalter 2">
            <a:extLst>
              <a:ext uri="{FF2B5EF4-FFF2-40B4-BE49-F238E27FC236}">
                <a16:creationId xmlns:a16="http://schemas.microsoft.com/office/drawing/2014/main" id="{E32ABE5D-2AD3-504F-F658-1506D941AC11}"/>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1" name="Foliennummernplatzhalter 5">
            <a:extLst>
              <a:ext uri="{FF2B5EF4-FFF2-40B4-BE49-F238E27FC236}">
                <a16:creationId xmlns:a16="http://schemas.microsoft.com/office/drawing/2014/main" id="{41B79406-9F37-B0EB-32A1-C3810BF2435A}"/>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529008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F55C625A-0B5E-8A42-9B3E-058820172130}"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0097D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72373" y="1288968"/>
            <a:ext cx="330741" cy="584775"/>
          </a:xfrm>
          <a:prstGeom prst="rect">
            <a:avLst/>
          </a:prstGeom>
          <a:noFill/>
        </p:spPr>
        <p:txBody>
          <a:bodyPr wrap="square" rtlCol="0">
            <a:spAutoFit/>
          </a:bodyPr>
          <a:lstStyle/>
          <a:p>
            <a:r>
              <a:rPr lang="de-DE" sz="3200" b="1" dirty="0">
                <a:solidFill>
                  <a:schemeClr val="bg1"/>
                </a:solidFill>
              </a:rPr>
              <a:t>2</a:t>
            </a:r>
          </a:p>
        </p:txBody>
      </p:sp>
      <p:sp>
        <p:nvSpPr>
          <p:cNvPr id="9" name="Textplatzhalter 2">
            <a:extLst>
              <a:ext uri="{FF2B5EF4-FFF2-40B4-BE49-F238E27FC236}">
                <a16:creationId xmlns:a16="http://schemas.microsoft.com/office/drawing/2014/main" id="{82B8BABD-540E-39B5-7544-1F9E7EE3DA35}"/>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Lebensweltbezug</a:t>
            </a:r>
          </a:p>
        </p:txBody>
      </p:sp>
      <p:sp>
        <p:nvSpPr>
          <p:cNvPr id="10" name="Textplatzhalter 2">
            <a:extLst>
              <a:ext uri="{FF2B5EF4-FFF2-40B4-BE49-F238E27FC236}">
                <a16:creationId xmlns:a16="http://schemas.microsoft.com/office/drawing/2014/main" id="{576BEA62-3E03-FAC2-03F1-4A5031C9A6A4}"/>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1" name="Foliennummernplatzhalter 5">
            <a:extLst>
              <a:ext uri="{FF2B5EF4-FFF2-40B4-BE49-F238E27FC236}">
                <a16:creationId xmlns:a16="http://schemas.microsoft.com/office/drawing/2014/main" id="{4ED2F275-A391-79D2-7635-E345CD56704F}"/>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10993987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B94502C7-DDAB-7543-BE17-CB78B6B856F1}"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00929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72373" y="1288968"/>
            <a:ext cx="330741" cy="584775"/>
          </a:xfrm>
          <a:prstGeom prst="rect">
            <a:avLst/>
          </a:prstGeom>
          <a:noFill/>
        </p:spPr>
        <p:txBody>
          <a:bodyPr wrap="square" rtlCol="0">
            <a:spAutoFit/>
          </a:bodyPr>
          <a:lstStyle/>
          <a:p>
            <a:r>
              <a:rPr lang="de-DE" sz="3200" b="1" dirty="0">
                <a:solidFill>
                  <a:schemeClr val="bg1"/>
                </a:solidFill>
              </a:rPr>
              <a:t>3</a:t>
            </a:r>
          </a:p>
        </p:txBody>
      </p:sp>
      <p:sp>
        <p:nvSpPr>
          <p:cNvPr id="9" name="Textplatzhalter 2">
            <a:extLst>
              <a:ext uri="{FF2B5EF4-FFF2-40B4-BE49-F238E27FC236}">
                <a16:creationId xmlns:a16="http://schemas.microsoft.com/office/drawing/2014/main" id="{F568264C-1751-A44F-C344-48F2CB1228C2}"/>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Methodenvielfalt</a:t>
            </a:r>
          </a:p>
        </p:txBody>
      </p:sp>
      <p:sp>
        <p:nvSpPr>
          <p:cNvPr id="10" name="Textplatzhalter 2">
            <a:extLst>
              <a:ext uri="{FF2B5EF4-FFF2-40B4-BE49-F238E27FC236}">
                <a16:creationId xmlns:a16="http://schemas.microsoft.com/office/drawing/2014/main" id="{C402FD27-A38D-DAF7-2CB0-D988061B6FD1}"/>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1" name="Foliennummernplatzhalter 5">
            <a:extLst>
              <a:ext uri="{FF2B5EF4-FFF2-40B4-BE49-F238E27FC236}">
                <a16:creationId xmlns:a16="http://schemas.microsoft.com/office/drawing/2014/main" id="{153730FD-9A34-D76D-852B-4CEFC5DCE481}"/>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30707214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0364D986-64D0-F849-B4B1-A8F29C66727E}"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008F6D"/>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78858" y="1288968"/>
            <a:ext cx="330741" cy="584775"/>
          </a:xfrm>
          <a:prstGeom prst="rect">
            <a:avLst/>
          </a:prstGeom>
          <a:noFill/>
        </p:spPr>
        <p:txBody>
          <a:bodyPr wrap="square" rtlCol="0">
            <a:spAutoFit/>
          </a:bodyPr>
          <a:lstStyle/>
          <a:p>
            <a:r>
              <a:rPr lang="de-DE" sz="3200" b="1" dirty="0">
                <a:solidFill>
                  <a:schemeClr val="bg1"/>
                </a:solidFill>
              </a:rPr>
              <a:t>4</a:t>
            </a:r>
          </a:p>
        </p:txBody>
      </p:sp>
      <p:sp>
        <p:nvSpPr>
          <p:cNvPr id="9" name="Textplatzhalter 2">
            <a:extLst>
              <a:ext uri="{FF2B5EF4-FFF2-40B4-BE49-F238E27FC236}">
                <a16:creationId xmlns:a16="http://schemas.microsoft.com/office/drawing/2014/main" id="{FD8967A5-B6E1-540A-955D-44A1B265CA53}"/>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Individualisiertes Lernen</a:t>
            </a:r>
          </a:p>
        </p:txBody>
      </p:sp>
      <p:sp>
        <p:nvSpPr>
          <p:cNvPr id="10" name="Textplatzhalter 2">
            <a:extLst>
              <a:ext uri="{FF2B5EF4-FFF2-40B4-BE49-F238E27FC236}">
                <a16:creationId xmlns:a16="http://schemas.microsoft.com/office/drawing/2014/main" id="{74F70A01-4C9D-5CB8-A38B-E39F729A0983}"/>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1" name="Foliennummernplatzhalter 5">
            <a:extLst>
              <a:ext uri="{FF2B5EF4-FFF2-40B4-BE49-F238E27FC236}">
                <a16:creationId xmlns:a16="http://schemas.microsoft.com/office/drawing/2014/main" id="{121C2606-6519-B480-DB10-7D52529C8EAB}"/>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16838214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45BD1193-24C3-7E66-968C-C692C0B13018}"/>
              </a:ext>
            </a:extLst>
          </p:cNvPr>
          <p:cNvSpPr>
            <a:spLocks noGrp="1"/>
          </p:cNvSpPr>
          <p:nvPr>
            <p:ph type="dt" sz="half" idx="10"/>
          </p:nvPr>
        </p:nvSpPr>
        <p:spPr/>
        <p:txBody>
          <a:bodyPr/>
          <a:lstStyle/>
          <a:p>
            <a:fld id="{1ABF4AF5-9F4E-324E-84AD-E3ECDC8CFB7F}" type="datetime1">
              <a:rPr lang="de-DE" smtClean="0"/>
              <a:t>16.06.25</a:t>
            </a:fld>
            <a:endParaRPr lang="de-DE"/>
          </a:p>
        </p:txBody>
      </p:sp>
      <p:sp>
        <p:nvSpPr>
          <p:cNvPr id="3" name="Fußzeilenplatzhalter 2">
            <a:extLst>
              <a:ext uri="{FF2B5EF4-FFF2-40B4-BE49-F238E27FC236}">
                <a16:creationId xmlns:a16="http://schemas.microsoft.com/office/drawing/2014/main" id="{26F33B27-5225-DDB5-FD90-E5B368A43161}"/>
              </a:ext>
            </a:extLst>
          </p:cNvPr>
          <p:cNvSpPr>
            <a:spLocks noGrp="1"/>
          </p:cNvSpPr>
          <p:nvPr>
            <p:ph type="ftr" sz="quarter" idx="11"/>
          </p:nvPr>
        </p:nvSpPr>
        <p:spPr/>
        <p:txBody>
          <a:bodyPr/>
          <a:lstStyle/>
          <a:p>
            <a:endParaRPr lang="de-DE"/>
          </a:p>
        </p:txBody>
      </p:sp>
      <p:sp>
        <p:nvSpPr>
          <p:cNvPr id="7" name="Rechteck 6">
            <a:extLst>
              <a:ext uri="{FF2B5EF4-FFF2-40B4-BE49-F238E27FC236}">
                <a16:creationId xmlns:a16="http://schemas.microsoft.com/office/drawing/2014/main" id="{57390F46-59B9-21A5-7F79-3D89B1D394A2}"/>
              </a:ext>
            </a:extLst>
          </p:cNvPr>
          <p:cNvSpPr/>
          <p:nvPr userDrawn="1"/>
        </p:nvSpPr>
        <p:spPr>
          <a:xfrm>
            <a:off x="-6485" y="1355387"/>
            <a:ext cx="648000" cy="648000"/>
          </a:xfrm>
          <a:prstGeom prst="rect">
            <a:avLst/>
          </a:prstGeom>
          <a:solidFill>
            <a:srgbClr val="399A3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82D88C3E-9693-3D41-27BE-12F4EF4916CA}"/>
              </a:ext>
            </a:extLst>
          </p:cNvPr>
          <p:cNvSpPr txBox="1"/>
          <p:nvPr userDrawn="1"/>
        </p:nvSpPr>
        <p:spPr>
          <a:xfrm>
            <a:off x="272373" y="1288968"/>
            <a:ext cx="330741" cy="584775"/>
          </a:xfrm>
          <a:prstGeom prst="rect">
            <a:avLst/>
          </a:prstGeom>
          <a:noFill/>
        </p:spPr>
        <p:txBody>
          <a:bodyPr wrap="square" rtlCol="0">
            <a:spAutoFit/>
          </a:bodyPr>
          <a:lstStyle/>
          <a:p>
            <a:r>
              <a:rPr lang="de-DE" sz="3200" b="1" dirty="0">
                <a:solidFill>
                  <a:schemeClr val="bg1"/>
                </a:solidFill>
              </a:rPr>
              <a:t>5</a:t>
            </a:r>
          </a:p>
        </p:txBody>
      </p:sp>
      <p:sp>
        <p:nvSpPr>
          <p:cNvPr id="9" name="Textplatzhalter 2">
            <a:extLst>
              <a:ext uri="{FF2B5EF4-FFF2-40B4-BE49-F238E27FC236}">
                <a16:creationId xmlns:a16="http://schemas.microsoft.com/office/drawing/2014/main" id="{9F1AD123-4DCA-24B3-8898-3530FB230D22}"/>
              </a:ext>
            </a:extLst>
          </p:cNvPr>
          <p:cNvSpPr>
            <a:spLocks noGrp="1"/>
          </p:cNvSpPr>
          <p:nvPr>
            <p:ph type="body" idx="1" hasCustomPrompt="1"/>
          </p:nvPr>
        </p:nvSpPr>
        <p:spPr>
          <a:xfrm>
            <a:off x="641515" y="1039140"/>
            <a:ext cx="10353506" cy="823912"/>
          </a:xfrm>
          <a:prstGeom prst="rect">
            <a:avLst/>
          </a:prstGeom>
        </p:spPr>
        <p:txBody>
          <a:bodyPr anchor="b">
            <a:normAutofit/>
          </a:bodyPr>
          <a:lstStyle>
            <a:lvl1pPr marL="0" indent="0">
              <a:buNone/>
              <a:defRPr sz="28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Kompetenzorientierte Aufgabenformate &amp; intelligentes Üben</a:t>
            </a:r>
          </a:p>
        </p:txBody>
      </p:sp>
      <p:sp>
        <p:nvSpPr>
          <p:cNvPr id="10" name="Textplatzhalter 2">
            <a:extLst>
              <a:ext uri="{FF2B5EF4-FFF2-40B4-BE49-F238E27FC236}">
                <a16:creationId xmlns:a16="http://schemas.microsoft.com/office/drawing/2014/main" id="{57A8ADB3-BFF6-8D7C-5315-CD7F97BD3EC4}"/>
              </a:ext>
            </a:extLst>
          </p:cNvPr>
          <p:cNvSpPr>
            <a:spLocks noGrp="1"/>
          </p:cNvSpPr>
          <p:nvPr>
            <p:ph type="body" idx="13" hasCustomPrompt="1"/>
          </p:nvPr>
        </p:nvSpPr>
        <p:spPr>
          <a:xfrm>
            <a:off x="713363" y="1876022"/>
            <a:ext cx="10700424" cy="504422"/>
          </a:xfrm>
          <a:prstGeom prst="rect">
            <a:avLst/>
          </a:prstGeom>
        </p:spPr>
        <p:txBody>
          <a:bodyPr anchor="b">
            <a:normAutofit/>
          </a:bodyPr>
          <a:lstStyle>
            <a:lvl1pPr marL="0" indent="0">
              <a:buNone/>
              <a:defRPr sz="1800" b="0">
                <a:solidFill>
                  <a:schemeClr val="tx1">
                    <a:lumMod val="75000"/>
                    <a:lumOff val="2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Textfeld</a:t>
            </a:r>
          </a:p>
        </p:txBody>
      </p:sp>
      <p:sp>
        <p:nvSpPr>
          <p:cNvPr id="13" name="Foliennummernplatzhalter 5">
            <a:extLst>
              <a:ext uri="{FF2B5EF4-FFF2-40B4-BE49-F238E27FC236}">
                <a16:creationId xmlns:a16="http://schemas.microsoft.com/office/drawing/2014/main" id="{C0DB4DF2-6EB8-2D2D-588B-44150DABCF85}"/>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Tree>
    <p:extLst>
      <p:ext uri="{BB962C8B-B14F-4D97-AF65-F5344CB8AC3E}">
        <p14:creationId xmlns:p14="http://schemas.microsoft.com/office/powerpoint/2010/main" val="13044821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1.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2.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1.png"/><Relationship Id="rId5" Type="http://schemas.openxmlformats.org/officeDocument/2006/relationships/theme" Target="../theme/theme3.xml"/><Relationship Id="rId4" Type="http://schemas.openxmlformats.org/officeDocument/2006/relationships/slideLayout" Target="../slideLayouts/slideLayout18.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image" Target="../media/image1.png"/><Relationship Id="rId5" Type="http://schemas.openxmlformats.org/officeDocument/2006/relationships/theme" Target="../theme/theme4.xml"/><Relationship Id="rId4"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5.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image" Target="../media/image1.png"/><Relationship Id="rId5" Type="http://schemas.openxmlformats.org/officeDocument/2006/relationships/theme" Target="../theme/theme5.xml"/><Relationship Id="rId4" Type="http://schemas.openxmlformats.org/officeDocument/2006/relationships/slideLayout" Target="../slideLayouts/slideLayout26.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1.png"/><Relationship Id="rId5" Type="http://schemas.openxmlformats.org/officeDocument/2006/relationships/theme" Target="../theme/theme6.xml"/><Relationship Id="rId4" Type="http://schemas.openxmlformats.org/officeDocument/2006/relationships/slideLayout" Target="../slideLayouts/slideLayout30.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image" Target="../media/image1.png"/><Relationship Id="rId5" Type="http://schemas.openxmlformats.org/officeDocument/2006/relationships/theme" Target="../theme/theme7.xml"/><Relationship Id="rId4" Type="http://schemas.openxmlformats.org/officeDocument/2006/relationships/slideLayout" Target="../slideLayouts/slideLayout34.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7.xml"/><Relationship Id="rId7" Type="http://schemas.openxmlformats.org/officeDocument/2006/relationships/theme" Target="../theme/theme8.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4" name="Datumsplatzhalter 3">
            <a:extLst>
              <a:ext uri="{FF2B5EF4-FFF2-40B4-BE49-F238E27FC236}">
                <a16:creationId xmlns:a16="http://schemas.microsoft.com/office/drawing/2014/main" id="{763E5A3D-2AE5-BDED-16AA-936E688AEC56}"/>
              </a:ext>
            </a:extLst>
          </p:cNvPr>
          <p:cNvSpPr>
            <a:spLocks noGrp="1"/>
          </p:cNvSpPr>
          <p:nvPr>
            <p:ph type="dt" sz="half" idx="2"/>
          </p:nvPr>
        </p:nvSpPr>
        <p:spPr>
          <a:xfrm>
            <a:off x="682557" y="6557385"/>
            <a:ext cx="2743200" cy="300615"/>
          </a:xfrm>
          <a:prstGeom prst="rect">
            <a:avLst/>
          </a:prstGeom>
        </p:spPr>
        <p:txBody>
          <a:bodyPr vert="horz" lIns="91440" tIns="45720" rIns="91440" bIns="45720" rtlCol="0" anchor="ctr"/>
          <a:lstStyle>
            <a:lvl1pPr algn="l">
              <a:defRPr sz="1200">
                <a:solidFill>
                  <a:schemeClr val="tx1">
                    <a:lumMod val="50000"/>
                    <a:lumOff val="50000"/>
                  </a:schemeClr>
                </a:solidFill>
              </a:defRPr>
            </a:lvl1pPr>
          </a:lstStyle>
          <a:p>
            <a:fld id="{56C08FDE-F51C-7A43-8B9C-2394C9B49A6F}" type="datetime1">
              <a:rPr lang="de-DE" smtClean="0"/>
              <a:t>16.06.25</a:t>
            </a:fld>
            <a:endParaRPr lang="de-DE" dirty="0"/>
          </a:p>
        </p:txBody>
      </p:sp>
      <p:sp>
        <p:nvSpPr>
          <p:cNvPr id="5" name="Fußzeilenplatzhalter 4">
            <a:extLst>
              <a:ext uri="{FF2B5EF4-FFF2-40B4-BE49-F238E27FC236}">
                <a16:creationId xmlns:a16="http://schemas.microsoft.com/office/drawing/2014/main" id="{8489DD8C-5A85-F84E-E80E-896C62C65BB4}"/>
              </a:ext>
            </a:extLst>
          </p:cNvPr>
          <p:cNvSpPr>
            <a:spLocks noGrp="1"/>
          </p:cNvSpPr>
          <p:nvPr>
            <p:ph type="ftr" sz="quarter" idx="3"/>
          </p:nvPr>
        </p:nvSpPr>
        <p:spPr>
          <a:xfrm>
            <a:off x="3782438" y="6557385"/>
            <a:ext cx="4114800" cy="300615"/>
          </a:xfrm>
          <a:prstGeom prst="rect">
            <a:avLst/>
          </a:prstGeom>
        </p:spPr>
        <p:txBody>
          <a:bodyPr vert="horz" lIns="91440" tIns="45720" rIns="91440" bIns="45720" rtlCol="0" anchor="ctr"/>
          <a:lstStyle>
            <a:lvl1pPr algn="ctr">
              <a:defRPr sz="1200">
                <a:solidFill>
                  <a:schemeClr val="tx1">
                    <a:lumMod val="50000"/>
                    <a:lumOff val="50000"/>
                  </a:schemeClr>
                </a:solidFill>
              </a:defRPr>
            </a:lvl1pPr>
          </a:lstStyle>
          <a:p>
            <a:endParaRPr lang="de-DE" dirty="0"/>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gradFill>
            <a:gsLst>
              <a:gs pos="36000">
                <a:srgbClr val="009F97"/>
              </a:gs>
              <a:gs pos="0">
                <a:srgbClr val="01A2CA"/>
              </a:gs>
              <a:gs pos="26000">
                <a:srgbClr val="00A0A7"/>
              </a:gs>
              <a:gs pos="100000">
                <a:srgbClr val="3E9B45"/>
              </a:gs>
              <a:gs pos="75000">
                <a:srgbClr val="189C69"/>
              </a:gs>
            </a:gsLst>
            <a:lin ang="54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extfeld 6">
            <a:extLst>
              <a:ext uri="{FF2B5EF4-FFF2-40B4-BE49-F238E27FC236}">
                <a16:creationId xmlns:a16="http://schemas.microsoft.com/office/drawing/2014/main" id="{D568E577-9908-6B2C-7035-FA68028E4BE0}"/>
              </a:ext>
            </a:extLst>
          </p:cNvPr>
          <p:cNvSpPr txBox="1"/>
          <p:nvPr userDrawn="1"/>
        </p:nvSpPr>
        <p:spPr>
          <a:xfrm>
            <a:off x="682557" y="121848"/>
            <a:ext cx="2347711" cy="707886"/>
          </a:xfrm>
          <a:prstGeom prst="rect">
            <a:avLst/>
          </a:prstGeom>
          <a:noFill/>
        </p:spPr>
        <p:txBody>
          <a:bodyPr wrap="square" rtlCol="0">
            <a:spAutoFit/>
          </a:bodyPr>
          <a:lstStyle/>
          <a:p>
            <a:r>
              <a:rPr lang="de-DE" sz="2000" dirty="0">
                <a:solidFill>
                  <a:srgbClr val="FFFFFF"/>
                </a:solidFill>
                <a:effectLst/>
                <a:latin typeface="Calibri" panose="020F0502020204030204" pitchFamily="34" charset="0"/>
                <a:cs typeface="Calibri" panose="020F0502020204030204" pitchFamily="34" charset="0"/>
              </a:rPr>
              <a:t>Guter Unterricht in einer digitalen Welt</a:t>
            </a:r>
            <a:endParaRPr lang="de-DE" sz="2000" dirty="0">
              <a:solidFill>
                <a:srgbClr val="FFFFFF"/>
              </a:solidFill>
              <a:latin typeface="Calibri" panose="020F0502020204030204" pitchFamily="34" charset="0"/>
              <a:cs typeface="Calibri" panose="020F0502020204030204" pitchFamily="34" charset="0"/>
            </a:endParaRPr>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11"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Tree>
    <p:extLst>
      <p:ext uri="{BB962C8B-B14F-4D97-AF65-F5344CB8AC3E}">
        <p14:creationId xmlns:p14="http://schemas.microsoft.com/office/powerpoint/2010/main" val="3662820459"/>
      </p:ext>
    </p:extLst>
  </p:cSld>
  <p:clrMap bg1="lt1" tx1="dk1" bg2="lt2" tx2="dk2" accent1="accent1" accent2="accent2" accent3="accent3" accent4="accent4" accent5="accent5" accent6="accent6" hlink="hlink" folHlink="folHlink"/>
  <p:sldLayoutIdLst>
    <p:sldLayoutId id="2147483664" r:id="rId1"/>
    <p:sldLayoutId id="2147483684" r:id="rId2"/>
    <p:sldLayoutId id="2147483683" r:id="rId3"/>
    <p:sldLayoutId id="2147483678" r:id="rId4"/>
    <p:sldLayoutId id="2147483679" r:id="rId5"/>
    <p:sldLayoutId id="2147483680" r:id="rId6"/>
    <p:sldLayoutId id="2147483681" r:id="rId7"/>
    <p:sldLayoutId id="2147483682" r:id="rId8"/>
    <p:sldLayoutId id="2147483670" r:id="rId9"/>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7"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806889"/>
      </p:ext>
    </p:extLst>
  </p:cSld>
  <p:clrMap bg1="lt1" tx1="dk1" bg2="lt2" tx2="dk2" accent1="accent1" accent2="accent2" accent3="accent3" accent4="accent4" accent5="accent5" accent6="accent6" hlink="hlink" folHlink="folHlink"/>
  <p:sldLayoutIdLst>
    <p:sldLayoutId id="2147483716" r:id="rId1"/>
    <p:sldLayoutId id="2147483717" r:id="rId2"/>
    <p:sldLayoutId id="2147483746" r:id="rId3"/>
    <p:sldLayoutId id="2147483719" r:id="rId4"/>
    <p:sldLayoutId id="2147483720" r:id="rId5"/>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6"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1397007992"/>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6"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936605048"/>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6"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4117147310"/>
      </p:ext>
    </p:extLst>
  </p:cSld>
  <p:clrMap bg1="lt1" tx1="dk1" bg2="lt2" tx2="dk2" accent1="accent1" accent2="accent2" accent3="accent3" accent4="accent4" accent5="accent5" accent6="accent6" hlink="hlink" folHlink="folHlink"/>
  <p:sldLayoutIdLst>
    <p:sldLayoutId id="2147483732" r:id="rId1"/>
    <p:sldLayoutId id="2147483733" r:id="rId2"/>
    <p:sldLayoutId id="2147483734" r:id="rId3"/>
    <p:sldLayoutId id="2147483735" r:id="rId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6"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700427818"/>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890035BE-5796-2E15-9BBE-A434AA3554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6" name="Foliennummernplatzhalter 5">
            <a:extLst>
              <a:ext uri="{FF2B5EF4-FFF2-40B4-BE49-F238E27FC236}">
                <a16:creationId xmlns:a16="http://schemas.microsoft.com/office/drawing/2014/main" id="{E39DB9BF-11D5-79D5-BA01-21C1845C6C52}"/>
              </a:ext>
            </a:extLst>
          </p:cNvPr>
          <p:cNvSpPr>
            <a:spLocks noGrp="1"/>
          </p:cNvSpPr>
          <p:nvPr>
            <p:ph type="sldNum" sz="quarter" idx="4"/>
          </p:nvPr>
        </p:nvSpPr>
        <p:spPr>
          <a:xfrm>
            <a:off x="8234464" y="6557385"/>
            <a:ext cx="2743200" cy="300615"/>
          </a:xfrm>
          <a:prstGeom prst="rect">
            <a:avLst/>
          </a:prstGeom>
        </p:spPr>
        <p:txBody>
          <a:bodyPr vert="horz" lIns="91440" tIns="45720" rIns="91440" bIns="45720" rtlCol="0" anchor="ctr"/>
          <a:lstStyle>
            <a:lvl1pPr algn="r">
              <a:defRPr sz="1200">
                <a:solidFill>
                  <a:schemeClr val="tx1">
                    <a:lumMod val="50000"/>
                    <a:lumOff val="50000"/>
                  </a:schemeClr>
                </a:solidFill>
              </a:defRPr>
            </a:lvl1pPr>
          </a:lstStyle>
          <a:p>
            <a:fld id="{1D937574-5286-7C49-842E-2D6CFC549A1F}" type="slidenum">
              <a:rPr lang="de-DE" smtClean="0"/>
              <a:pPr/>
              <a:t>‹Nr.›</a:t>
            </a:fld>
            <a:endParaRPr lang="de-DE" dirty="0"/>
          </a:p>
        </p:txBody>
      </p:sp>
      <p:sp>
        <p:nvSpPr>
          <p:cNvPr id="2" name="Rechteck 1">
            <a:extLst>
              <a:ext uri="{FF2B5EF4-FFF2-40B4-BE49-F238E27FC236}">
                <a16:creationId xmlns:a16="http://schemas.microsoft.com/office/drawing/2014/main" id="{29A3C4CD-D899-5973-D74F-609421B456B6}"/>
              </a:ext>
            </a:extLst>
          </p:cNvPr>
          <p:cNvSpPr/>
          <p:nvPr userDrawn="1"/>
        </p:nvSpPr>
        <p:spPr>
          <a:xfrm>
            <a:off x="-12028" y="0"/>
            <a:ext cx="12192000" cy="897466"/>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9" name="Dreieck 8">
            <a:extLst>
              <a:ext uri="{FF2B5EF4-FFF2-40B4-BE49-F238E27FC236}">
                <a16:creationId xmlns:a16="http://schemas.microsoft.com/office/drawing/2014/main" id="{9C5F4B4C-A14F-4E52-6871-129218458FAE}"/>
              </a:ext>
            </a:extLst>
          </p:cNvPr>
          <p:cNvSpPr/>
          <p:nvPr userDrawn="1"/>
        </p:nvSpPr>
        <p:spPr>
          <a:xfrm>
            <a:off x="8734916" y="292642"/>
            <a:ext cx="4057035" cy="1074184"/>
          </a:xfrm>
          <a:prstGeom prst="triangl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Grafik 9" descr="Ein Bild, das Text, Screenshot enthält.&#10;&#10;KI-generierte Inhalte können fehlerhaft sein.">
            <a:extLst>
              <a:ext uri="{FF2B5EF4-FFF2-40B4-BE49-F238E27FC236}">
                <a16:creationId xmlns:a16="http://schemas.microsoft.com/office/drawing/2014/main" id="{F3C9A958-81C7-7214-6F0A-2728278EA4DC}"/>
              </a:ext>
            </a:extLst>
          </p:cNvPr>
          <p:cNvPicPr/>
          <p:nvPr userDrawn="1"/>
        </p:nvPicPr>
        <p:blipFill>
          <a:blip r:embed="rId6" cstate="hqprint">
            <a:extLst>
              <a:ext uri="{28A0092B-C50C-407E-A947-70E740481C1C}">
                <a14:useLocalDpi xmlns:a14="http://schemas.microsoft.com/office/drawing/2010/main"/>
              </a:ext>
            </a:extLst>
          </a:blip>
          <a:stretch>
            <a:fillRect/>
          </a:stretch>
        </p:blipFill>
        <p:spPr>
          <a:xfrm>
            <a:off x="9691210" y="78810"/>
            <a:ext cx="2144446" cy="1434115"/>
          </a:xfrm>
          <a:prstGeom prst="rect">
            <a:avLst/>
          </a:prstGeom>
        </p:spPr>
      </p:pic>
      <p:sp>
        <p:nvSpPr>
          <p:cNvPr id="7" name="Rechteck 6">
            <a:extLst>
              <a:ext uri="{FF2B5EF4-FFF2-40B4-BE49-F238E27FC236}">
                <a16:creationId xmlns:a16="http://schemas.microsoft.com/office/drawing/2014/main" id="{DFEFCEE8-C6DB-CBED-37EF-A0CEA07007BC}"/>
              </a:ext>
            </a:extLst>
          </p:cNvPr>
          <p:cNvSpPr/>
          <p:nvPr userDrawn="1"/>
        </p:nvSpPr>
        <p:spPr>
          <a:xfrm>
            <a:off x="12192000" y="660400"/>
            <a:ext cx="599951" cy="706426"/>
          </a:xfrm>
          <a:prstGeom prst="rect">
            <a:avLst/>
          </a:prstGeom>
          <a:solidFill>
            <a:srgbClr val="ECEBEB"/>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2380252746"/>
      </p:ext>
    </p:extLst>
  </p:cSld>
  <p:clrMap bg1="lt1" tx1="dk1" bg2="lt2" tx2="dk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8005786"/>
      </p:ext>
    </p:extLst>
  </p:cSld>
  <p:clrMap bg1="lt1" tx1="dk1" bg2="lt2" tx2="dk2" accent1="accent1" accent2="accent2" accent3="accent3" accent4="accent4" accent5="accent5" accent6="accent6" hlink="hlink" folHlink="folHlink"/>
  <p:sldLayoutIdLst>
    <p:sldLayoutId id="2147483677" r:id="rId1"/>
    <p:sldLayoutId id="2147483689" r:id="rId2"/>
    <p:sldLayoutId id="2147483690" r:id="rId3"/>
    <p:sldLayoutId id="2147483691" r:id="rId4"/>
    <p:sldLayoutId id="2147483692" r:id="rId5"/>
    <p:sldLayoutId id="2147483693" r:id="rId6"/>
  </p:sldLayoutIdLst>
  <p:hf hdr="0" ft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10.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1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17.sv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E751CF02-AAD1-A62D-5D70-0A591C09901E}"/>
              </a:ext>
            </a:extLst>
          </p:cNvPr>
          <p:cNvSpPr>
            <a:spLocks noGrp="1"/>
          </p:cNvSpPr>
          <p:nvPr>
            <p:ph type="body" idx="1"/>
          </p:nvPr>
        </p:nvSpPr>
        <p:spPr>
          <a:xfrm>
            <a:off x="1047914" y="1433437"/>
            <a:ext cx="9086685" cy="571701"/>
          </a:xfrm>
        </p:spPr>
        <p:txBody>
          <a:bodyPr/>
          <a:lstStyle/>
          <a:p>
            <a:r>
              <a:rPr lang="de-DE" dirty="0"/>
              <a:t>Hinweise zum Einsatz</a:t>
            </a:r>
          </a:p>
        </p:txBody>
      </p:sp>
      <p:sp>
        <p:nvSpPr>
          <p:cNvPr id="3" name="Textplatzhalter 2">
            <a:extLst>
              <a:ext uri="{FF2B5EF4-FFF2-40B4-BE49-F238E27FC236}">
                <a16:creationId xmlns:a16="http://schemas.microsoft.com/office/drawing/2014/main" id="{2D6CFB02-DCCB-BA18-6F95-9CABA364D447}"/>
              </a:ext>
            </a:extLst>
          </p:cNvPr>
          <p:cNvSpPr>
            <a:spLocks noGrp="1"/>
          </p:cNvSpPr>
          <p:nvPr>
            <p:ph type="body" idx="13"/>
          </p:nvPr>
        </p:nvSpPr>
        <p:spPr/>
        <p:txBody>
          <a:bodyPr>
            <a:normAutofit fontScale="92500" lnSpcReduction="10000"/>
          </a:bodyPr>
          <a:lstStyle/>
          <a:p>
            <a:pPr>
              <a:defRPr/>
            </a:pPr>
            <a:r>
              <a:rPr lang="de-DE" dirty="0">
                <a:solidFill>
                  <a:srgbClr val="000000"/>
                </a:solidFill>
                <a:cs typeface="Calibri"/>
              </a:rPr>
              <a:t>1. Teil (Folien 2-17): Veranschaulichung</a:t>
            </a:r>
            <a:br>
              <a:rPr lang="de-DE" dirty="0">
                <a:solidFill>
                  <a:srgbClr val="000000"/>
                </a:solidFill>
                <a:cs typeface="Calibri"/>
              </a:rPr>
            </a:br>
            <a:r>
              <a:rPr lang="de-DE" dirty="0">
                <a:solidFill>
                  <a:srgbClr val="000000"/>
                </a:solidFill>
                <a:cs typeface="Calibri"/>
              </a:rPr>
              <a:t>Impulsvortrag zum Qualitätsbereich „Veranschaulichung“ und dessen Anforderungen.</a:t>
            </a:r>
          </a:p>
          <a:p>
            <a:pPr>
              <a:defRPr/>
            </a:pPr>
            <a:r>
              <a:rPr lang="de-DE" dirty="0">
                <a:solidFill>
                  <a:srgbClr val="000000"/>
                </a:solidFill>
                <a:cs typeface="Calibri"/>
              </a:rPr>
              <a:t>2. Teil (Folie 19): Bestandsaufnahme: Was gelingt uns bereits gut? Was ist bereits fester Bestandteil unseres Unterrichtsalltags?</a:t>
            </a:r>
          </a:p>
          <a:p>
            <a:pPr>
              <a:defRPr/>
            </a:pPr>
            <a:r>
              <a:rPr lang="de-DE" dirty="0">
                <a:solidFill>
                  <a:srgbClr val="000000"/>
                </a:solidFill>
                <a:cs typeface="Calibri"/>
              </a:rPr>
              <a:t>Leiten Sie anhand dieser Fragen eine Austauschrunde ein, um zu klären, in welchem Umfang Veranschaulichung im Unterricht bereits umgesetzt wird. Bilden Sie hierfür Kleingruppen (je nach Teilnehmendenzahl) oder lassen Sie das Kollegium im Plenum diskutieren. Fordern Sie die Gruppen oder Einzelpersonen auf, ihre Ergebnisse schriftlich festzuhalten (z. B. auf Moderationskarten oder in kollaborativen Dokumenten).</a:t>
            </a:r>
          </a:p>
          <a:p>
            <a:pPr>
              <a:defRPr/>
            </a:pPr>
            <a:r>
              <a:rPr lang="de-DE" dirty="0">
                <a:solidFill>
                  <a:srgbClr val="000000"/>
                </a:solidFill>
                <a:cs typeface="Calibri"/>
              </a:rPr>
              <a:t>3.Teil (Folie 20): Wo wollen wir hin?</a:t>
            </a:r>
            <a:br>
              <a:rPr lang="de-DE" dirty="0">
                <a:solidFill>
                  <a:srgbClr val="000000"/>
                </a:solidFill>
                <a:cs typeface="Calibri"/>
              </a:rPr>
            </a:br>
            <a:r>
              <a:rPr lang="de-DE" dirty="0">
                <a:solidFill>
                  <a:srgbClr val="000000"/>
                </a:solidFill>
                <a:cs typeface="Calibri"/>
              </a:rPr>
              <a:t>Gemeinsam erarbeiten: Wie möchten Sie digitale Medien künftig einsetzen, um Lehr- und Lerninhalte lernwirksam zu strukturieren, anschaulich zu präsentieren und Lernergebnisse zu sichern? Welchen Mehrwert kann die digitale Ergebnissicherung bieten? Die Antworten werden dokumentiert. Bitten Sie die Kleingruppen, ihre Ergebnisse anschließend vorzustellen.</a:t>
            </a:r>
          </a:p>
          <a:p>
            <a:endParaRPr lang="de-DE" dirty="0"/>
          </a:p>
        </p:txBody>
      </p:sp>
      <p:sp>
        <p:nvSpPr>
          <p:cNvPr id="5" name="Foliennummernplatzhalter 4">
            <a:extLst>
              <a:ext uri="{FF2B5EF4-FFF2-40B4-BE49-F238E27FC236}">
                <a16:creationId xmlns:a16="http://schemas.microsoft.com/office/drawing/2014/main" id="{DE8094DC-ED9E-BD38-23B0-C5AC80C07A8F}"/>
              </a:ext>
            </a:extLst>
          </p:cNvPr>
          <p:cNvSpPr>
            <a:spLocks noGrp="1"/>
          </p:cNvSpPr>
          <p:nvPr>
            <p:ph type="sldNum" sz="quarter" idx="17"/>
          </p:nvPr>
        </p:nvSpPr>
        <p:spPr/>
        <p:txBody>
          <a:bodyPr/>
          <a:lstStyle/>
          <a:p>
            <a:fld id="{1D937574-5286-7C49-842E-2D6CFC549A1F}" type="slidenum">
              <a:rPr lang="de-DE" smtClean="0"/>
              <a:pPr/>
              <a:t>1</a:t>
            </a:fld>
            <a:endParaRPr lang="de-DE" dirty="0"/>
          </a:p>
        </p:txBody>
      </p:sp>
    </p:spTree>
    <p:extLst>
      <p:ext uri="{BB962C8B-B14F-4D97-AF65-F5344CB8AC3E}">
        <p14:creationId xmlns:p14="http://schemas.microsoft.com/office/powerpoint/2010/main" val="3295064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platzhalter 1"/>
          <p:cNvSpPr>
            <a:spLocks noGrp="1"/>
          </p:cNvSpPr>
          <p:nvPr>
            <p:ph type="body" idx="1"/>
          </p:nvPr>
        </p:nvSpPr>
        <p:spPr bwMode="auto">
          <a:xfrm>
            <a:off x="1053829" y="1581355"/>
            <a:ext cx="9668599" cy="571701"/>
          </a:xfrm>
        </p:spPr>
        <p:txBody>
          <a:bodyPr/>
          <a:lstStyle/>
          <a:p>
            <a:pPr>
              <a:defRPr/>
            </a:pPr>
            <a:r>
              <a:rPr lang="de-DE"/>
              <a:t>Anschauliche Darstellung von Unterrichtsinhalten</a:t>
            </a:r>
            <a:endParaRPr lang="de-DE" sz="3600"/>
          </a:p>
        </p:txBody>
      </p:sp>
      <p:sp>
        <p:nvSpPr>
          <p:cNvPr id="3" name="Textplatzhalter 2"/>
          <p:cNvSpPr>
            <a:spLocks noGrp="1"/>
          </p:cNvSpPr>
          <p:nvPr>
            <p:ph type="body" idx="13"/>
          </p:nvPr>
        </p:nvSpPr>
        <p:spPr bwMode="auto"/>
        <p:txBody>
          <a:bodyPr anchor="t" anchorCtr="0"/>
          <a:lstStyle/>
          <a:p>
            <a:pPr>
              <a:defRPr/>
            </a:pPr>
            <a:r>
              <a:rPr lang="de-DE" sz="1800" b="1">
                <a:solidFill>
                  <a:srgbClr val="000000"/>
                </a:solidFill>
                <a:latin typeface="Calibri"/>
                <a:ea typeface="Times New Roman"/>
              </a:rPr>
              <a:t>Der Einsatz digitaler Medien unterstützt….</a:t>
            </a:r>
            <a:endParaRPr lang="de-DE" sz="1800">
              <a:latin typeface="Times New Roman"/>
              <a:ea typeface="Times New Roman"/>
            </a:endParaRPr>
          </a:p>
          <a:p>
            <a:pPr>
              <a:defRPr/>
            </a:pPr>
            <a:endParaRPr lang="de-DE"/>
          </a:p>
        </p:txBody>
      </p:sp>
      <p:sp>
        <p:nvSpPr>
          <p:cNvPr id="4" name="Textplatzhalter 3"/>
          <p:cNvSpPr>
            <a:spLocks noGrp="1"/>
          </p:cNvSpPr>
          <p:nvPr>
            <p:ph type="body" idx="14"/>
          </p:nvPr>
        </p:nvSpPr>
        <p:spPr bwMode="auto"/>
        <p:txBody>
          <a:bodyPr/>
          <a:lstStyle/>
          <a:p>
            <a:pPr>
              <a:defRPr/>
            </a:pPr>
            <a:r>
              <a:rPr lang="de-DE"/>
              <a:t>Funktionen für das Lernen</a:t>
            </a:r>
            <a:endParaRPr/>
          </a:p>
        </p:txBody>
      </p:sp>
      <p:sp>
        <p:nvSpPr>
          <p:cNvPr id="6" name="Foliennummernplatzhalter 5"/>
          <p:cNvSpPr>
            <a:spLocks noGrp="1"/>
          </p:cNvSpPr>
          <p:nvPr>
            <p:ph type="sldNum" sz="quarter" idx="17"/>
          </p:nvPr>
        </p:nvSpPr>
        <p:spPr bwMode="auto"/>
        <p:txBody>
          <a:bodyPr/>
          <a:lstStyle/>
          <a:p>
            <a:pPr>
              <a:defRPr/>
            </a:pPr>
            <a:fld id="{1D937574-5286-7C49-842E-2D6CFC549A1F}" type="slidenum">
              <a:rPr lang="de-DE"/>
              <a:t>10</a:t>
            </a:fld>
            <a:endParaRPr lang="de-DE"/>
          </a:p>
        </p:txBody>
      </p:sp>
      <p:graphicFrame>
        <p:nvGraphicFramePr>
          <p:cNvPr id="8" name="Diagramm 7"/>
          <p:cNvGraphicFramePr>
            <a:graphicFrameLocks/>
          </p:cNvGraphicFramePr>
          <p:nvPr>
            <p:extLst>
              <p:ext uri="{D42A27DB-BD31-4B8C-83A1-F6EECF244321}">
                <p14:modId xmlns:p14="http://schemas.microsoft.com/office/powerpoint/2010/main" val="63376140"/>
              </p:ext>
            </p:extLst>
          </p:nvPr>
        </p:nvGraphicFramePr>
        <p:xfrm>
          <a:off x="1047914" y="2884190"/>
          <a:ext cx="8575057" cy="342771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Anschauliche Darstellung von Unterrichtsinhalten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unterstützt </a:t>
            </a:r>
            <a:r>
              <a:rPr lang="de-DE" sz="1600" dirty="0">
                <a:solidFill>
                  <a:srgbClr val="000000"/>
                </a:solidFill>
                <a:ea typeface="Times New Roman"/>
              </a:rPr>
              <a:t>den </a:t>
            </a:r>
            <a:r>
              <a:rPr lang="de-DE" sz="1600" b="1" dirty="0">
                <a:solidFill>
                  <a:srgbClr val="346FC0"/>
                </a:solidFill>
                <a:ea typeface="Times New Roman"/>
              </a:rPr>
              <a:t>Lernprozess der Schülerinnen und Schüler durch multisensorische Zugänge</a:t>
            </a:r>
            <a:r>
              <a:rPr lang="de-DE" sz="1600" b="1" dirty="0">
                <a:solidFill>
                  <a:srgbClr val="31619B"/>
                </a:solidFill>
                <a:ea typeface="Times New Roman"/>
              </a:rPr>
              <a:t>,</a:t>
            </a:r>
            <a:r>
              <a:rPr lang="de-DE" sz="1600" dirty="0">
                <a:ea typeface="Times New Roman"/>
              </a:rPr>
              <a:t> z. B. durch den kombinierten Einsatz von visuellen und auditiven Materialien. </a:t>
            </a:r>
            <a:endParaRPr lang="de-DE" sz="1600" dirty="0"/>
          </a:p>
          <a:p>
            <a:pPr>
              <a:defRPr/>
            </a:pPr>
            <a:r>
              <a:rPr lang="de-DE" sz="1600" dirty="0">
                <a:cs typeface="Calibri"/>
              </a:rPr>
              <a:t>Beispiele: </a:t>
            </a:r>
            <a:endParaRPr lang="de-DE" sz="1600" dirty="0"/>
          </a:p>
          <a:p>
            <a:pPr marL="285750" indent="-285750">
              <a:buFont typeface="Arial" panose="020B0604020202020204" pitchFamily="34" charset="0"/>
              <a:buChar char="•"/>
              <a:defRPr/>
            </a:pPr>
            <a:r>
              <a:rPr lang="de-DE" sz="1600" dirty="0">
                <a:cs typeface="Calibri"/>
              </a:rPr>
              <a:t>Erklärvideos</a:t>
            </a:r>
            <a:endParaRPr lang="de-DE" sz="1600" dirty="0"/>
          </a:p>
          <a:p>
            <a:pPr marL="285750" indent="-285750">
              <a:buFont typeface="Arial" panose="020B0604020202020204" pitchFamily="34" charset="0"/>
              <a:buChar char="•"/>
              <a:defRPr/>
            </a:pPr>
            <a:r>
              <a:rPr lang="de-DE" sz="1600" dirty="0">
                <a:cs typeface="Calibri"/>
              </a:rPr>
              <a:t>Bilder</a:t>
            </a:r>
            <a:endParaRPr lang="de-DE" sz="1600" dirty="0"/>
          </a:p>
          <a:p>
            <a:pPr marL="285750" indent="-285750">
              <a:buFont typeface="Arial" panose="020B0604020202020204" pitchFamily="34" charset="0"/>
              <a:buChar char="•"/>
              <a:defRPr/>
            </a:pPr>
            <a:r>
              <a:rPr lang="de-DE" sz="1600" dirty="0">
                <a:cs typeface="Calibri"/>
              </a:rPr>
              <a:t>Audios</a:t>
            </a:r>
            <a:endParaRPr lang="de-DE" sz="1600" dirty="0"/>
          </a:p>
          <a:p>
            <a:pPr marL="285750" indent="-285750">
              <a:buFont typeface="Arial" panose="020B0604020202020204" pitchFamily="34" charset="0"/>
              <a:buChar char="•"/>
              <a:defRPr/>
            </a:pPr>
            <a:r>
              <a:rPr lang="de-DE" sz="1600" dirty="0">
                <a:cs typeface="Calibri"/>
              </a:rPr>
              <a:t>Statistiken und Grafiken</a:t>
            </a:r>
            <a:endParaRPr lang="de-DE" sz="1600" dirty="0"/>
          </a:p>
          <a:p>
            <a:pPr marL="285750" indent="-285750">
              <a:buFont typeface="Arial" panose="020B0604020202020204" pitchFamily="34" charset="0"/>
              <a:buChar char="•"/>
              <a:defRPr/>
            </a:pPr>
            <a:r>
              <a:rPr lang="de-DE" sz="1600" dirty="0">
                <a:cs typeface="Calibri"/>
              </a:rPr>
              <a:t>Karikaturen</a:t>
            </a:r>
            <a:endParaRPr lang="de-DE" sz="1600" dirty="0"/>
          </a:p>
          <a:p>
            <a:pPr marL="285750" indent="-285750">
              <a:buFont typeface="Arial" panose="020B0604020202020204" pitchFamily="34" charset="0"/>
              <a:buChar char="•"/>
              <a:defRPr/>
            </a:pPr>
            <a:r>
              <a:rPr lang="de-DE" sz="1600" dirty="0">
                <a:cs typeface="Calibri"/>
              </a:rPr>
              <a:t>…</a:t>
            </a:r>
            <a:endParaRPr lang="de-DE" sz="1600" dirty="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11</a:t>
            </a:fld>
            <a:endParaRPr lang="de-DE"/>
          </a:p>
        </p:txBody>
      </p:sp>
      <p:pic>
        <p:nvPicPr>
          <p:cNvPr id="8" name="Grafik 7" descr="Ein Bild, das Text, Handschrift, Screenshot enthält.&#10;&#10;KI-generierte Inhalte können fehlerhaft sein."/>
          <p:cNvPicPr>
            <a:picLocks noChangeAspect="1"/>
          </p:cNvPicPr>
          <p:nvPr/>
        </p:nvPicPr>
        <p:blipFill>
          <a:blip r:embed="rId3"/>
          <a:stretch/>
        </p:blipFill>
        <p:spPr bwMode="auto">
          <a:xfrm>
            <a:off x="5810157" y="2675255"/>
            <a:ext cx="5167508" cy="3669069"/>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Anschauliche Darstellung von Unterrichtsinhalten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unterstützt </a:t>
            </a:r>
            <a:r>
              <a:rPr lang="de-DE" sz="1600" dirty="0">
                <a:solidFill>
                  <a:srgbClr val="000000"/>
                </a:solidFill>
                <a:ea typeface="Times New Roman"/>
              </a:rPr>
              <a:t>die </a:t>
            </a:r>
            <a:r>
              <a:rPr lang="de-DE" sz="1600" b="1" dirty="0">
                <a:solidFill>
                  <a:srgbClr val="346FC0"/>
                </a:solidFill>
                <a:ea typeface="Times New Roman"/>
              </a:rPr>
              <a:t>Visualisierung komplexer Zusammenhänge</a:t>
            </a:r>
            <a:r>
              <a:rPr lang="de-DE" sz="1600" b="1" dirty="0">
                <a:solidFill>
                  <a:srgbClr val="31619B"/>
                </a:solidFill>
                <a:ea typeface="Times New Roman"/>
              </a:rPr>
              <a:t>,</a:t>
            </a:r>
            <a:r>
              <a:rPr lang="de-DE" sz="1600" dirty="0">
                <a:solidFill>
                  <a:srgbClr val="000000"/>
                </a:solidFill>
                <a:ea typeface="Times New Roman"/>
              </a:rPr>
              <a:t> z. B. mithilfe von</a:t>
            </a:r>
            <a:endParaRPr lang="de-DE" sz="1600" dirty="0"/>
          </a:p>
          <a:p>
            <a:pPr marL="285750" indent="-285750">
              <a:buFont typeface="Arial" panose="020B0604020202020204" pitchFamily="34" charset="0"/>
              <a:buChar char="•"/>
              <a:defRPr/>
            </a:pPr>
            <a:r>
              <a:rPr lang="de-DE" sz="1600" dirty="0">
                <a:cs typeface="Calibri"/>
              </a:rPr>
              <a:t>Mindmaps,</a:t>
            </a:r>
            <a:endParaRPr lang="de-DE" sz="1600" dirty="0"/>
          </a:p>
          <a:p>
            <a:pPr marL="285750" indent="-285750">
              <a:buFont typeface="Arial" panose="020B0604020202020204" pitchFamily="34" charset="0"/>
              <a:buChar char="•"/>
              <a:defRPr/>
            </a:pPr>
            <a:r>
              <a:rPr lang="de-DE" sz="1600" dirty="0">
                <a:cs typeface="Calibri"/>
              </a:rPr>
              <a:t>interaktiven (Daten)Visualisierungen, </a:t>
            </a:r>
            <a:endParaRPr lang="de-DE" sz="1600" dirty="0"/>
          </a:p>
          <a:p>
            <a:pPr marL="285750" indent="-285750">
              <a:buFont typeface="Arial" panose="020B0604020202020204" pitchFamily="34" charset="0"/>
              <a:buChar char="•"/>
              <a:defRPr/>
            </a:pPr>
            <a:r>
              <a:rPr lang="de-DE" sz="1600" dirty="0">
                <a:cs typeface="Calibri"/>
              </a:rPr>
              <a:t>… </a:t>
            </a:r>
            <a:endParaRPr lang="de-DE" sz="1600" dirty="0"/>
          </a:p>
          <a:p>
            <a:pPr>
              <a:defRPr/>
            </a:pPr>
            <a:endParaRPr lang="de-DE" sz="1600" dirty="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12</a:t>
            </a:fld>
            <a:endParaRPr lang="de-DE"/>
          </a:p>
        </p:txBody>
      </p:sp>
      <p:pic>
        <p:nvPicPr>
          <p:cNvPr id="9" name="Grafik 8"/>
          <p:cNvPicPr>
            <a:picLocks noChangeAspect="1"/>
          </p:cNvPicPr>
          <p:nvPr/>
        </p:nvPicPr>
        <p:blipFill>
          <a:blip r:embed="rId3"/>
          <a:stretch/>
        </p:blipFill>
        <p:spPr bwMode="auto">
          <a:xfrm>
            <a:off x="5731687" y="2721752"/>
            <a:ext cx="5552735" cy="3134762"/>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Anschauliche Darstellung von Unterrichtsinhalten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unterstützt </a:t>
            </a:r>
            <a:r>
              <a:rPr lang="de-DE" sz="1600" dirty="0">
                <a:solidFill>
                  <a:srgbClr val="000000"/>
                </a:solidFill>
                <a:ea typeface="Times New Roman"/>
              </a:rPr>
              <a:t>die </a:t>
            </a:r>
            <a:r>
              <a:rPr lang="de-DE" sz="1600" b="1" dirty="0">
                <a:solidFill>
                  <a:srgbClr val="346FC0"/>
                </a:solidFill>
                <a:ea typeface="Times New Roman"/>
              </a:rPr>
              <a:t>Nachvollziehbarkeit komplexer Zusammenhänge</a:t>
            </a:r>
            <a:r>
              <a:rPr lang="de-DE" sz="1600" dirty="0">
                <a:solidFill>
                  <a:srgbClr val="346FC0"/>
                </a:solidFill>
                <a:ea typeface="Times New Roman"/>
              </a:rPr>
              <a:t> </a:t>
            </a:r>
            <a:r>
              <a:rPr lang="de-DE" sz="1600" dirty="0">
                <a:solidFill>
                  <a:srgbClr val="000000"/>
                </a:solidFill>
                <a:ea typeface="Times New Roman"/>
              </a:rPr>
              <a:t>durch</a:t>
            </a:r>
            <a:endParaRPr lang="de-DE" sz="1600" dirty="0"/>
          </a:p>
          <a:p>
            <a:pPr marL="285750" indent="-285750">
              <a:buFont typeface="Arial" panose="020B0604020202020204" pitchFamily="34" charset="0"/>
              <a:buChar char="•"/>
              <a:defRPr/>
            </a:pPr>
            <a:r>
              <a:rPr lang="de-DE" sz="1600" dirty="0">
                <a:solidFill>
                  <a:srgbClr val="000000"/>
                </a:solidFill>
                <a:cs typeface="Calibri"/>
              </a:rPr>
              <a:t>Simulationen,</a:t>
            </a:r>
            <a:endParaRPr lang="de-DE" sz="1600" dirty="0"/>
          </a:p>
          <a:p>
            <a:pPr marL="285750" indent="-285750">
              <a:buFont typeface="Arial" panose="020B0604020202020204" pitchFamily="34" charset="0"/>
              <a:buChar char="•"/>
              <a:defRPr/>
            </a:pPr>
            <a:r>
              <a:rPr lang="de-DE" sz="1600" dirty="0">
                <a:solidFill>
                  <a:srgbClr val="000000"/>
                </a:solidFill>
                <a:cs typeface="Calibri"/>
              </a:rPr>
              <a:t>dynamische Geometrieprogramme,</a:t>
            </a:r>
            <a:endParaRPr lang="de-DE" sz="1600" dirty="0"/>
          </a:p>
          <a:p>
            <a:pPr marL="285750" indent="-285750">
              <a:buFont typeface="Arial" panose="020B0604020202020204" pitchFamily="34" charset="0"/>
              <a:buChar char="•"/>
              <a:defRPr/>
            </a:pPr>
            <a:r>
              <a:rPr lang="de-DE" sz="1600" dirty="0">
                <a:solidFill>
                  <a:srgbClr val="000000"/>
                </a:solidFill>
                <a:cs typeface="Calibri"/>
              </a:rPr>
              <a:t>AR / VR,</a:t>
            </a:r>
            <a:endParaRPr lang="de-DE" sz="1600" dirty="0"/>
          </a:p>
          <a:p>
            <a:pPr marL="285750" indent="-285750">
              <a:buFont typeface="Arial" panose="020B0604020202020204" pitchFamily="34" charset="0"/>
              <a:buChar char="•"/>
              <a:defRPr/>
            </a:pPr>
            <a:r>
              <a:rPr lang="de-DE" sz="1600" dirty="0">
                <a:cs typeface="Calibri"/>
              </a:rPr>
              <a:t>… </a:t>
            </a:r>
            <a:endParaRPr lang="de-DE" sz="1600" dirty="0"/>
          </a:p>
          <a:p>
            <a:pPr>
              <a:defRPr/>
            </a:pPr>
            <a:endParaRPr lang="de-DE" sz="1600" dirty="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13</a:t>
            </a:fld>
            <a:endParaRPr lang="de-DE"/>
          </a:p>
        </p:txBody>
      </p:sp>
      <p:grpSp>
        <p:nvGrpSpPr>
          <p:cNvPr id="8" name="Gruppieren 7"/>
          <p:cNvGrpSpPr/>
          <p:nvPr/>
        </p:nvGrpSpPr>
        <p:grpSpPr bwMode="auto">
          <a:xfrm>
            <a:off x="6258510" y="2721752"/>
            <a:ext cx="4885576" cy="3493990"/>
            <a:chOff x="5738903" y="1669696"/>
            <a:chExt cx="6019524" cy="3653144"/>
          </a:xfrm>
        </p:grpSpPr>
        <p:pic>
          <p:nvPicPr>
            <p:cNvPr id="10" name="Grafik 9"/>
            <p:cNvPicPr>
              <a:picLocks noChangeAspect="1"/>
            </p:cNvPicPr>
            <p:nvPr/>
          </p:nvPicPr>
          <p:blipFill>
            <a:blip r:embed="rId3" cstate="hqprint">
              <a:extLst>
                <a:ext uri="{28A0092B-C50C-407E-A947-70E740481C1C}">
                  <a14:useLocalDpi xmlns:a14="http://schemas.microsoft.com/office/drawing/2010/main"/>
                </a:ext>
              </a:extLst>
            </a:blip>
            <a:srcRect t="9467"/>
            <a:stretch/>
          </p:blipFill>
          <p:spPr bwMode="auto">
            <a:xfrm>
              <a:off x="5738903" y="1669696"/>
              <a:ext cx="6019524" cy="3345367"/>
            </a:xfrm>
            <a:prstGeom prst="rect">
              <a:avLst/>
            </a:prstGeom>
          </p:spPr>
        </p:pic>
        <p:sp>
          <p:nvSpPr>
            <p:cNvPr id="11" name="Textfeld 10"/>
            <p:cNvSpPr txBox="1"/>
            <p:nvPr/>
          </p:nvSpPr>
          <p:spPr bwMode="auto">
            <a:xfrm>
              <a:off x="5738903" y="5015063"/>
              <a:ext cx="6019524" cy="307777"/>
            </a:xfrm>
            <a:prstGeom prst="rect">
              <a:avLst/>
            </a:prstGeom>
            <a:noFill/>
          </p:spPr>
          <p:txBody>
            <a:bodyPr wrap="square" rtlCol="0">
              <a:spAutoFit/>
            </a:bodyPr>
            <a:lstStyle/>
            <a:p>
              <a:pPr>
                <a:defRPr/>
              </a:pPr>
              <a:r>
                <a:rPr lang="de-DE" sz="1400" i="1"/>
                <a:t>Simulation von Phet Uni Colorado</a:t>
              </a: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Textplatzhalter 1"/>
          <p:cNvSpPr>
            <a:spLocks noGrp="1"/>
          </p:cNvSpPr>
          <p:nvPr>
            <p:ph type="body" idx="1"/>
          </p:nvPr>
        </p:nvSpPr>
        <p:spPr bwMode="auto">
          <a:xfrm>
            <a:off x="1053829" y="1581355"/>
            <a:ext cx="9668599" cy="571701"/>
          </a:xfrm>
        </p:spPr>
        <p:txBody>
          <a:bodyPr/>
          <a:lstStyle/>
          <a:p>
            <a:pPr>
              <a:defRPr/>
            </a:pPr>
            <a:r>
              <a:rPr lang="de-DE"/>
              <a:t>Ergebnissicherung</a:t>
            </a:r>
            <a:endParaRPr lang="de-DE" sz="3600"/>
          </a:p>
        </p:txBody>
      </p:sp>
      <p:sp>
        <p:nvSpPr>
          <p:cNvPr id="3" name="Textplatzhalter 2"/>
          <p:cNvSpPr>
            <a:spLocks noGrp="1"/>
          </p:cNvSpPr>
          <p:nvPr>
            <p:ph type="body" idx="13"/>
          </p:nvPr>
        </p:nvSpPr>
        <p:spPr bwMode="auto"/>
        <p:txBody>
          <a:bodyPr anchor="t" anchorCtr="0"/>
          <a:lstStyle/>
          <a:p>
            <a:pPr>
              <a:defRPr/>
            </a:pPr>
            <a:r>
              <a:rPr lang="de-DE" sz="1800" b="1">
                <a:solidFill>
                  <a:srgbClr val="000000"/>
                </a:solidFill>
                <a:latin typeface="Calibri"/>
                <a:ea typeface="Times New Roman"/>
              </a:rPr>
              <a:t>Der Einsatz digitaler Medien unterstützt….</a:t>
            </a:r>
            <a:endParaRPr lang="de-DE" sz="1800">
              <a:latin typeface="Times New Roman"/>
              <a:ea typeface="Times New Roman"/>
            </a:endParaRPr>
          </a:p>
          <a:p>
            <a:pPr>
              <a:defRPr/>
            </a:pPr>
            <a:endParaRPr lang="de-DE"/>
          </a:p>
        </p:txBody>
      </p:sp>
      <p:sp>
        <p:nvSpPr>
          <p:cNvPr id="4" name="Textplatzhalter 3"/>
          <p:cNvSpPr>
            <a:spLocks noGrp="1"/>
          </p:cNvSpPr>
          <p:nvPr>
            <p:ph type="body" idx="14"/>
          </p:nvPr>
        </p:nvSpPr>
        <p:spPr bwMode="auto"/>
        <p:txBody>
          <a:bodyPr/>
          <a:lstStyle/>
          <a:p>
            <a:pPr>
              <a:defRPr/>
            </a:pPr>
            <a:r>
              <a:rPr lang="de-DE"/>
              <a:t>Funktionen für das Lernen</a:t>
            </a:r>
            <a:endParaRPr/>
          </a:p>
        </p:txBody>
      </p:sp>
      <p:sp>
        <p:nvSpPr>
          <p:cNvPr id="6" name="Foliennummernplatzhalter 5"/>
          <p:cNvSpPr>
            <a:spLocks noGrp="1"/>
          </p:cNvSpPr>
          <p:nvPr>
            <p:ph type="sldNum" sz="quarter" idx="17"/>
          </p:nvPr>
        </p:nvSpPr>
        <p:spPr bwMode="auto"/>
        <p:txBody>
          <a:bodyPr/>
          <a:lstStyle/>
          <a:p>
            <a:pPr>
              <a:defRPr/>
            </a:pPr>
            <a:fld id="{1D937574-5286-7C49-842E-2D6CFC549A1F}" type="slidenum">
              <a:rPr lang="de-DE"/>
              <a:t>14</a:t>
            </a:fld>
            <a:endParaRPr lang="de-DE"/>
          </a:p>
        </p:txBody>
      </p:sp>
      <p:graphicFrame>
        <p:nvGraphicFramePr>
          <p:cNvPr id="7" name="Diagramm 6"/>
          <p:cNvGraphicFramePr>
            <a:graphicFrameLocks/>
          </p:cNvGraphicFramePr>
          <p:nvPr>
            <p:extLst>
              <p:ext uri="{D42A27DB-BD31-4B8C-83A1-F6EECF244321}">
                <p14:modId xmlns:p14="http://schemas.microsoft.com/office/powerpoint/2010/main" val="1791242555"/>
              </p:ext>
            </p:extLst>
          </p:nvPr>
        </p:nvGraphicFramePr>
        <p:xfrm>
          <a:off x="1047916" y="3008902"/>
          <a:ext cx="8651256" cy="34031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Ergebnissicherung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a:solidFill>
                  <a:srgbClr val="000000"/>
                </a:solidFill>
                <a:ea typeface="Times New Roman"/>
              </a:rPr>
              <a:t>Der Einsatz digitaler Medien unterstützt </a:t>
            </a:r>
            <a:r>
              <a:rPr lang="de-DE" sz="1600">
                <a:solidFill>
                  <a:srgbClr val="000000"/>
                </a:solidFill>
                <a:ea typeface="Times New Roman"/>
              </a:rPr>
              <a:t>eine </a:t>
            </a:r>
            <a:r>
              <a:rPr lang="de-DE" sz="1600" b="1">
                <a:solidFill>
                  <a:srgbClr val="346FC0"/>
                </a:solidFill>
              </a:rPr>
              <a:t>anschauliche Dokumentation und ggf. sichtbare Präsentation </a:t>
            </a:r>
            <a:r>
              <a:rPr lang="de-DE" sz="1600">
                <a:solidFill>
                  <a:srgbClr val="000000"/>
                </a:solidFill>
                <a:ea typeface="Times New Roman"/>
              </a:rPr>
              <a:t>auf geeigneten Plattformen von Schülerergebnissen, die den individuellen Lernprozess sichtbar machen.  </a:t>
            </a:r>
            <a:endParaRPr lang="de-DE" sz="1600"/>
          </a:p>
          <a:p>
            <a:pPr>
              <a:defRPr/>
            </a:pPr>
            <a:endParaRPr lang="de-DE" sz="160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15</a:t>
            </a:fld>
            <a:endParaRPr lang="de-DE"/>
          </a:p>
        </p:txBody>
      </p:sp>
      <p:pic>
        <p:nvPicPr>
          <p:cNvPr id="9" name="Grafik 8"/>
          <p:cNvPicPr>
            <a:picLocks noChangeAspect="1"/>
          </p:cNvPicPr>
          <p:nvPr/>
        </p:nvPicPr>
        <p:blipFill>
          <a:blip r:embed="rId3"/>
          <a:stretch/>
        </p:blipFill>
        <p:spPr bwMode="auto">
          <a:xfrm>
            <a:off x="5701319" y="2600433"/>
            <a:ext cx="5442768" cy="401555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dirty="0"/>
              <a:t>Ergebnissicherung  </a:t>
            </a:r>
            <a:endParaRPr dirty="0"/>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a:t>
            </a:r>
            <a:r>
              <a:rPr lang="de-DE" sz="1600" b="1" dirty="0">
                <a:solidFill>
                  <a:srgbClr val="346FC0"/>
                </a:solidFill>
              </a:rPr>
              <a:t>erweitert die klassische Form der Ergebnissicherung</a:t>
            </a:r>
            <a:r>
              <a:rPr lang="de-DE" sz="1600" dirty="0">
                <a:solidFill>
                  <a:srgbClr val="000000"/>
                </a:solidFill>
                <a:ea typeface="Times New Roman"/>
              </a:rPr>
              <a:t> und ermöglicht:</a:t>
            </a:r>
            <a:endParaRPr lang="de-DE" sz="1600" dirty="0"/>
          </a:p>
          <a:p>
            <a:pPr marL="285750" indent="-285750">
              <a:buFont typeface="Arial" panose="020B0604020202020204" pitchFamily="34" charset="0"/>
              <a:buChar char="•"/>
              <a:defRPr/>
            </a:pPr>
            <a:r>
              <a:rPr lang="de-DE" sz="1600" dirty="0">
                <a:solidFill>
                  <a:srgbClr val="000000"/>
                </a:solidFill>
              </a:rPr>
              <a:t>den dauerhaften Zugriff auf Materialien auch nach dem Unterricht</a:t>
            </a:r>
            <a:endParaRPr lang="de-DE" sz="1600" dirty="0"/>
          </a:p>
          <a:p>
            <a:pPr marL="285750" indent="-285750">
              <a:buFont typeface="Arial" panose="020B0604020202020204" pitchFamily="34" charset="0"/>
              <a:buChar char="•"/>
              <a:defRPr/>
            </a:pPr>
            <a:r>
              <a:rPr lang="de-DE" sz="1600" dirty="0">
                <a:solidFill>
                  <a:srgbClr val="000000"/>
                </a:solidFill>
              </a:rPr>
              <a:t>das Bereitstellen von Zusammenfassungen und ergänzenden Inhalten zur gezielten Wiederholung und Vertiefung</a:t>
            </a:r>
            <a:endParaRPr lang="de-DE" sz="1600" dirty="0"/>
          </a:p>
          <a:p>
            <a:pPr marL="285750" indent="-285750">
              <a:buFont typeface="Arial" panose="020B0604020202020204" pitchFamily="34" charset="0"/>
              <a:buChar char="•"/>
              <a:defRPr/>
            </a:pPr>
            <a:r>
              <a:rPr lang="de-DE" sz="1600" dirty="0">
                <a:solidFill>
                  <a:srgbClr val="000000"/>
                </a:solidFill>
              </a:rPr>
              <a:t>den Zugriff auf frühere Unterrichtsinhalte</a:t>
            </a:r>
            <a:endParaRPr lang="de-DE" sz="1600" dirty="0"/>
          </a:p>
          <a:p>
            <a:pPr marL="285750" indent="-285750">
              <a:buFont typeface="Arial" panose="020B0604020202020204" pitchFamily="34" charset="0"/>
              <a:buChar char="•"/>
              <a:defRPr/>
            </a:pPr>
            <a:r>
              <a:rPr lang="de-DE" sz="1600" dirty="0">
                <a:solidFill>
                  <a:srgbClr val="000000"/>
                </a:solidFill>
              </a:rPr>
              <a:t>mehr Übersicht und bessere Struktur</a:t>
            </a:r>
            <a:endParaRPr lang="de-DE" sz="1600" dirty="0"/>
          </a:p>
          <a:p>
            <a:pPr marL="285750" indent="-285750">
              <a:buFont typeface="Arial" panose="020B0604020202020204" pitchFamily="34" charset="0"/>
              <a:buChar char="•"/>
              <a:defRPr/>
            </a:pPr>
            <a:r>
              <a:rPr lang="de-DE" sz="1600" dirty="0">
                <a:solidFill>
                  <a:srgbClr val="000000"/>
                </a:solidFill>
              </a:rPr>
              <a:t>neue Möglichkeiten für die Sicherung von kollaborativen Arbeitsformen</a:t>
            </a:r>
            <a:endParaRPr lang="de-DE" sz="1600" dirty="0"/>
          </a:p>
          <a:p>
            <a:pPr>
              <a:defRPr/>
            </a:pPr>
            <a:endParaRPr lang="de-DE" sz="1600" dirty="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16</a:t>
            </a:fld>
            <a:endParaRPr lang="de-DE"/>
          </a:p>
        </p:txBody>
      </p:sp>
      <p:pic>
        <p:nvPicPr>
          <p:cNvPr id="11" name="Grafik 10" descr="Ein Bild, das Text, Reihe, Screenshot, Diagramm enthält.&#10;&#10;KI-generierte Inhalte können fehlerhaft sein.">
            <a:extLst>
              <a:ext uri="{FF2B5EF4-FFF2-40B4-BE49-F238E27FC236}">
                <a16:creationId xmlns:a16="http://schemas.microsoft.com/office/drawing/2014/main" id="{64079C87-C7D4-A3C7-17F8-551A48D65D20}"/>
              </a:ext>
            </a:extLst>
          </p:cNvPr>
          <p:cNvPicPr>
            <a:picLocks noChangeAspect="1"/>
          </p:cNvPicPr>
          <p:nvPr/>
        </p:nvPicPr>
        <p:blipFill>
          <a:blip r:embed="rId3"/>
          <a:stretch>
            <a:fillRect/>
          </a:stretch>
        </p:blipFill>
        <p:spPr>
          <a:xfrm>
            <a:off x="5958796" y="1989233"/>
            <a:ext cx="4551336" cy="4335367"/>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dirty="0"/>
              <a:t>Ergebnissicherung  </a:t>
            </a:r>
            <a:endParaRPr dirty="0"/>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unterstützt </a:t>
            </a:r>
            <a:r>
              <a:rPr lang="de-DE" sz="1600" dirty="0">
                <a:solidFill>
                  <a:srgbClr val="000000"/>
                </a:solidFill>
                <a:ea typeface="Times New Roman"/>
              </a:rPr>
              <a:t>eine </a:t>
            </a:r>
            <a:r>
              <a:rPr lang="de-DE" sz="1600" b="1" dirty="0">
                <a:solidFill>
                  <a:srgbClr val="346FC0"/>
                </a:solidFill>
              </a:rPr>
              <a:t>Weiterentwicklung des analogen Heftes </a:t>
            </a:r>
            <a:r>
              <a:rPr lang="de-DE" sz="1600" dirty="0">
                <a:solidFill>
                  <a:schemeClr val="tx1"/>
                </a:solidFill>
              </a:rPr>
              <a:t>durch die Nutzung der entstehenden Potenziale:</a:t>
            </a:r>
            <a:endParaRPr lang="de-DE" sz="1600" dirty="0"/>
          </a:p>
          <a:p>
            <a:pPr marL="285750" indent="-285750">
              <a:buFont typeface="Arial"/>
              <a:buChar char="•"/>
              <a:defRPr/>
            </a:pPr>
            <a:r>
              <a:rPr lang="de-DE" sz="1600" dirty="0">
                <a:solidFill>
                  <a:srgbClr val="000000"/>
                </a:solidFill>
                <a:ea typeface="Times New Roman"/>
              </a:rPr>
              <a:t>anschauliche Darstellung von Inhalten</a:t>
            </a:r>
            <a:endParaRPr lang="de-DE" sz="1600" dirty="0"/>
          </a:p>
          <a:p>
            <a:pPr marL="285750" indent="-285750">
              <a:buFont typeface="Arial"/>
              <a:buChar char="•"/>
              <a:defRPr/>
            </a:pPr>
            <a:r>
              <a:rPr lang="de-DE" sz="1600" dirty="0">
                <a:solidFill>
                  <a:srgbClr val="000000"/>
                </a:solidFill>
                <a:ea typeface="Times New Roman"/>
              </a:rPr>
              <a:t>Struktur und Übersichtlichkeit</a:t>
            </a:r>
            <a:endParaRPr lang="de-DE" sz="1600" dirty="0"/>
          </a:p>
          <a:p>
            <a:pPr marL="285750" indent="-285750">
              <a:buFont typeface="Arial"/>
              <a:buChar char="•"/>
              <a:defRPr/>
            </a:pPr>
            <a:r>
              <a:rPr lang="de-DE" sz="1600" dirty="0">
                <a:solidFill>
                  <a:srgbClr val="000000"/>
                </a:solidFill>
                <a:ea typeface="Times New Roman"/>
              </a:rPr>
              <a:t>individuelle Anpassung und passgenaues Material</a:t>
            </a:r>
            <a:endParaRPr lang="de-DE" sz="1600" dirty="0"/>
          </a:p>
          <a:p>
            <a:pPr marL="285750" indent="-285750">
              <a:buFont typeface="Arial"/>
              <a:buChar char="•"/>
              <a:defRPr/>
            </a:pPr>
            <a:r>
              <a:rPr lang="de-DE" sz="1600" dirty="0">
                <a:solidFill>
                  <a:srgbClr val="000000"/>
                </a:solidFill>
                <a:ea typeface="Times New Roman"/>
              </a:rPr>
              <a:t>effiziente Nutzung der Unterrichtszeit</a:t>
            </a:r>
            <a:endParaRPr lang="de-DE" sz="1600" dirty="0"/>
          </a:p>
          <a:p>
            <a:pPr marL="285750" indent="-285750">
              <a:buFont typeface="Arial"/>
              <a:buChar char="•"/>
              <a:defRPr/>
            </a:pPr>
            <a:r>
              <a:rPr lang="de-DE" sz="1600" dirty="0">
                <a:solidFill>
                  <a:srgbClr val="000000"/>
                </a:solidFill>
                <a:ea typeface="Times New Roman"/>
              </a:rPr>
              <a:t>kollaboratives Arbeiten und Feedback</a:t>
            </a:r>
            <a:endParaRPr lang="de-DE" sz="1600" dirty="0"/>
          </a:p>
          <a:p>
            <a:pPr>
              <a:defRPr/>
            </a:pPr>
            <a:endParaRPr lang="de-DE" sz="1600" dirty="0"/>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17</a:t>
            </a:fld>
            <a:endParaRPr lang="de-DE"/>
          </a:p>
        </p:txBody>
      </p:sp>
      <p:pic>
        <p:nvPicPr>
          <p:cNvPr id="8" name="Grafik 7" descr="Ein Bild, das Text, Screenshot, Website, Webseite enthält.&#10;&#10;KI-generierte Inhalte können fehlerhaft sein."/>
          <p:cNvPicPr>
            <a:picLocks noChangeAspect="1"/>
          </p:cNvPicPr>
          <p:nvPr/>
        </p:nvPicPr>
        <p:blipFill>
          <a:blip r:embed="rId3" cstate="hqprint">
            <a:extLst>
              <a:ext uri="{28A0092B-C50C-407E-A947-70E740481C1C}">
                <a14:useLocalDpi xmlns:a14="http://schemas.microsoft.com/office/drawing/2010/main"/>
              </a:ext>
            </a:extLst>
          </a:blip>
          <a:srcRect/>
          <a:stretch/>
        </p:blipFill>
        <p:spPr bwMode="auto">
          <a:xfrm>
            <a:off x="6066700" y="2721752"/>
            <a:ext cx="4894057" cy="356494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2" name="Foliennummernplatzhalter 1"/>
          <p:cNvSpPr>
            <a:spLocks noGrp="1"/>
          </p:cNvSpPr>
          <p:nvPr>
            <p:ph type="sldNum" sz="quarter" idx="11"/>
          </p:nvPr>
        </p:nvSpPr>
        <p:spPr bwMode="auto"/>
        <p:txBody>
          <a:bodyPr/>
          <a:lstStyle/>
          <a:p>
            <a:pPr>
              <a:defRPr/>
            </a:pPr>
            <a:fld id="{1D937574-5286-7C49-842E-2D6CFC549A1F}" type="slidenum">
              <a:rPr lang="de-DE"/>
              <a:t>18</a:t>
            </a:fld>
            <a:endParaRPr lang="de-DE"/>
          </a:p>
        </p:txBody>
      </p:sp>
      <p:sp>
        <p:nvSpPr>
          <p:cNvPr id="3" name="Textplatzhalter 2"/>
          <p:cNvSpPr>
            <a:spLocks noGrp="1"/>
          </p:cNvSpPr>
          <p:nvPr>
            <p:ph type="body" idx="1"/>
          </p:nvPr>
        </p:nvSpPr>
        <p:spPr bwMode="auto">
          <a:xfrm>
            <a:off x="2328014" y="2921335"/>
            <a:ext cx="9501505" cy="507665"/>
          </a:xfrm>
        </p:spPr>
        <p:txBody>
          <a:bodyPr/>
          <a:lstStyle/>
          <a:p>
            <a:pPr>
              <a:defRPr/>
            </a:pPr>
            <a:r>
              <a:rPr lang="de-DE"/>
              <a:t>Reflexion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Was gelingt bereits gut?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lnSpc>
                <a:spcPct val="100000"/>
              </a:lnSpc>
              <a:defRPr/>
            </a:pPr>
            <a:r>
              <a:rPr lang="de-DE" sz="1600" b="1">
                <a:ea typeface="Calibri"/>
                <a:cs typeface="Calibri"/>
              </a:rPr>
              <a:t>Tauschen Sie sich aus: </a:t>
            </a:r>
            <a:endParaRPr lang="de-DE" sz="1600">
              <a:ea typeface="Calibri"/>
              <a:cs typeface="Calibri"/>
            </a:endParaRPr>
          </a:p>
          <a:p>
            <a:pPr marL="285750" indent="-285750">
              <a:lnSpc>
                <a:spcPct val="100000"/>
              </a:lnSpc>
              <a:buFont typeface="Arial"/>
              <a:buChar char="•"/>
              <a:defRPr/>
            </a:pPr>
            <a:r>
              <a:rPr lang="de-DE" sz="1600">
                <a:ea typeface="Calibri"/>
                <a:cs typeface="Calibri"/>
              </a:rPr>
              <a:t>Welche Werkzeuge zur Strukturierung von Lehr- und Lerninhalten nutzen Sie bereits im Unterricht? </a:t>
            </a:r>
            <a:endParaRPr lang="de-DE" sz="1600"/>
          </a:p>
          <a:p>
            <a:pPr marL="285750" indent="-285750">
              <a:lnSpc>
                <a:spcPct val="100000"/>
              </a:lnSpc>
              <a:buFont typeface="Arial"/>
              <a:buChar char="•"/>
              <a:defRPr/>
            </a:pPr>
            <a:r>
              <a:rPr lang="de-DE" sz="1600">
                <a:ea typeface="Calibri"/>
                <a:cs typeface="Calibri"/>
              </a:rPr>
              <a:t>Wie nutzen Sie digitale Medien zur Veranschaulichung (komplexer) Unterrichtsinhalte? Welche Erfahrung haben Sie hier gemacht?</a:t>
            </a:r>
            <a:endParaRPr lang="de-DE" sz="1600"/>
          </a:p>
          <a:p>
            <a:pPr marL="285750" indent="-285750">
              <a:lnSpc>
                <a:spcPct val="100000"/>
              </a:lnSpc>
              <a:buFont typeface="Arial"/>
              <a:buChar char="•"/>
              <a:defRPr/>
            </a:pPr>
            <a:r>
              <a:rPr lang="de-DE" sz="1600">
                <a:ea typeface="Calibri"/>
                <a:cs typeface="Calibri"/>
              </a:rPr>
              <a:t>Nutzen Sie bereits eine digitale Ergebnissicherung?</a:t>
            </a:r>
            <a:endParaRPr lang="de-DE" sz="1600"/>
          </a:p>
        </p:txBody>
      </p:sp>
      <p:sp>
        <p:nvSpPr>
          <p:cNvPr id="7" name="Textplatzhalter 6"/>
          <p:cNvSpPr>
            <a:spLocks noGrp="1"/>
          </p:cNvSpPr>
          <p:nvPr>
            <p:ph type="body" idx="16"/>
          </p:nvPr>
        </p:nvSpPr>
        <p:spPr bwMode="auto"/>
        <p:txBody>
          <a:bodyPr/>
          <a:lstStyle/>
          <a:p>
            <a:pPr>
              <a:defRPr/>
            </a:pPr>
            <a:r>
              <a:rPr lang="de-DE"/>
              <a:t>Einsatz digitaler Medien zur 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19</a:t>
            </a:fld>
            <a:endParaRPr lang="de-DE"/>
          </a:p>
        </p:txBody>
      </p:sp>
      <p:pic>
        <p:nvPicPr>
          <p:cNvPr id="9" name="Grafik 8"/>
          <p:cNvPicPr>
            <a:picLocks noChangeAspect="1"/>
          </p:cNvPicPr>
          <p:nvPr/>
        </p:nvPicPr>
        <p:blipFill>
          <a:blip r:embed="rId3"/>
          <a:stretch/>
        </p:blipFill>
        <p:spPr bwMode="auto">
          <a:xfrm>
            <a:off x="6570737" y="2012753"/>
            <a:ext cx="3581400" cy="35814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430758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Wo gibt es noch Potenzial?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lnSpc>
                <a:spcPct val="100000"/>
              </a:lnSpc>
              <a:defRPr/>
            </a:pPr>
            <a:r>
              <a:rPr lang="de-DE" sz="1600" b="1">
                <a:ea typeface="Calibri"/>
                <a:cs typeface="Calibri"/>
              </a:rPr>
              <a:t>Überlegen Sie in Kleingruppen: </a:t>
            </a:r>
            <a:endParaRPr lang="de-DE" sz="1600">
              <a:ea typeface="Calibri"/>
              <a:cs typeface="Calibri"/>
            </a:endParaRPr>
          </a:p>
          <a:p>
            <a:pPr>
              <a:lnSpc>
                <a:spcPct val="100000"/>
              </a:lnSpc>
              <a:defRPr/>
            </a:pPr>
            <a:r>
              <a:rPr lang="de-DE" sz="1600">
                <a:latin typeface="Calibri"/>
                <a:ea typeface="Calibri"/>
                <a:cs typeface="Calibri"/>
              </a:rPr>
              <a:t>Wie wollen Sie digitale Medien in Zukunft nutzen, um…</a:t>
            </a:r>
            <a:endParaRPr/>
          </a:p>
          <a:p>
            <a:pPr marL="285750" indent="-285750">
              <a:lnSpc>
                <a:spcPct val="100000"/>
              </a:lnSpc>
              <a:buFont typeface="Arial"/>
              <a:buChar char="•"/>
              <a:defRPr/>
            </a:pPr>
            <a:r>
              <a:rPr lang="de-DE" sz="1600">
                <a:latin typeface="Calibri"/>
                <a:ea typeface="Calibri"/>
                <a:cs typeface="Calibri"/>
              </a:rPr>
              <a:t>… Lehr- und Lerninhalte lernwirksam zu strukturieren?</a:t>
            </a:r>
            <a:endParaRPr/>
          </a:p>
          <a:p>
            <a:pPr marL="285750" indent="-285750">
              <a:lnSpc>
                <a:spcPct val="100000"/>
              </a:lnSpc>
              <a:buFont typeface="Arial"/>
              <a:buChar char="•"/>
              <a:defRPr/>
            </a:pPr>
            <a:r>
              <a:rPr lang="de-DE" sz="1600">
                <a:latin typeface="Calibri"/>
                <a:ea typeface="Calibri"/>
                <a:cs typeface="Calibri"/>
              </a:rPr>
              <a:t>… Unterrichtsinhalte anschaulich darzustellen? </a:t>
            </a:r>
            <a:endParaRPr/>
          </a:p>
          <a:p>
            <a:pPr marL="285750" indent="-285750">
              <a:lnSpc>
                <a:spcPct val="100000"/>
              </a:lnSpc>
              <a:buFont typeface="Arial"/>
              <a:buChar char="•"/>
              <a:defRPr/>
            </a:pPr>
            <a:r>
              <a:rPr lang="de-DE" sz="1600">
                <a:latin typeface="Calibri"/>
                <a:ea typeface="Calibri"/>
                <a:cs typeface="Calibri"/>
              </a:rPr>
              <a:t>… Lernergebnis zu sichern? Welchen Nutzen kann eine digitale Ergebnissicherung mit sich bringen?</a:t>
            </a:r>
            <a:endParaRPr/>
          </a:p>
        </p:txBody>
      </p:sp>
      <p:sp>
        <p:nvSpPr>
          <p:cNvPr id="7" name="Textplatzhalter 6"/>
          <p:cNvSpPr>
            <a:spLocks noGrp="1"/>
          </p:cNvSpPr>
          <p:nvPr>
            <p:ph type="body" idx="16"/>
          </p:nvPr>
        </p:nvSpPr>
        <p:spPr bwMode="auto"/>
        <p:txBody>
          <a:bodyPr/>
          <a:lstStyle/>
          <a:p>
            <a:pPr>
              <a:defRPr/>
            </a:pPr>
            <a:r>
              <a:rPr lang="de-DE"/>
              <a:t>Einsatz digitaler Medien zur 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20</a:t>
            </a:fld>
            <a:endParaRPr lang="de-DE"/>
          </a:p>
        </p:txBody>
      </p:sp>
      <p:pic>
        <p:nvPicPr>
          <p:cNvPr id="8" name="Grafik 7" descr="Besprechung mit einfarbiger Füllung"/>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6314024" y="1717950"/>
            <a:ext cx="4281358" cy="4281358"/>
          </a:xfrm>
          <a:prstGeom prst="rect">
            <a:avLst/>
          </a:prstGeom>
        </p:spPr>
      </p:pic>
      <p:sp>
        <p:nvSpPr>
          <p:cNvPr id="10" name="Textfeld 9"/>
          <p:cNvSpPr txBox="1"/>
          <p:nvPr/>
        </p:nvSpPr>
        <p:spPr bwMode="auto">
          <a:xfrm>
            <a:off x="1047914" y="6216831"/>
            <a:ext cx="6232358" cy="338554"/>
          </a:xfrm>
          <a:prstGeom prst="rect">
            <a:avLst/>
          </a:prstGeom>
          <a:noFill/>
        </p:spPr>
        <p:txBody>
          <a:bodyPr wrap="square" rtlCol="0">
            <a:spAutoFit/>
          </a:bodyPr>
          <a:lstStyle/>
          <a:p>
            <a:pPr>
              <a:defRPr/>
            </a:pPr>
            <a:r>
              <a:rPr lang="de-DE" sz="1600">
                <a:latin typeface="Calibri"/>
                <a:ea typeface="Calibri"/>
                <a:cs typeface="Calibri"/>
              </a:rPr>
              <a:t>Nutzen Sie als Grundlage die QR-Codes des OnePagers.</a:t>
            </a:r>
            <a:endParaRPr sz="16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F9BC18C0-31D2-D2E7-B447-7480E63B2908}"/>
              </a:ext>
            </a:extLst>
          </p:cNvPr>
          <p:cNvSpPr>
            <a:spLocks noGrp="1"/>
          </p:cNvSpPr>
          <p:nvPr>
            <p:ph type="body" idx="1"/>
          </p:nvPr>
        </p:nvSpPr>
        <p:spPr/>
        <p:txBody>
          <a:bodyPr/>
          <a:lstStyle/>
          <a:p>
            <a:r>
              <a:rPr lang="de-DE" sz="3600" dirty="0"/>
              <a:t>Was ist daran lernwirksam?</a:t>
            </a:r>
            <a:endParaRPr lang="de-DE" dirty="0"/>
          </a:p>
        </p:txBody>
      </p:sp>
      <p:sp>
        <p:nvSpPr>
          <p:cNvPr id="3" name="Textplatzhalter 2">
            <a:extLst>
              <a:ext uri="{FF2B5EF4-FFF2-40B4-BE49-F238E27FC236}">
                <a16:creationId xmlns:a16="http://schemas.microsoft.com/office/drawing/2014/main" id="{9ACF2824-78F6-3B11-C183-CE2F21BA0D9E}"/>
              </a:ext>
            </a:extLst>
          </p:cNvPr>
          <p:cNvSpPr>
            <a:spLocks noGrp="1"/>
          </p:cNvSpPr>
          <p:nvPr>
            <p:ph type="body" idx="13"/>
          </p:nvPr>
        </p:nvSpPr>
        <p:spPr/>
        <p:txBody>
          <a:bodyPr/>
          <a:lstStyle/>
          <a:p>
            <a:pPr marL="0" indent="0">
              <a:spcAft>
                <a:spcPts val="1200"/>
              </a:spcAft>
              <a:buNone/>
              <a:defRPr/>
            </a:pPr>
            <a:r>
              <a:rPr lang="de-DE" sz="2000" b="1" dirty="0">
                <a:solidFill>
                  <a:srgbClr val="346FC0"/>
                </a:solidFill>
                <a:latin typeface="Calibri"/>
                <a:ea typeface="Times New Roman"/>
              </a:rPr>
              <a:t>Veranschaulichung zur Nachvollziehbarkeit des Lernangebots</a:t>
            </a:r>
            <a:endParaRPr lang="de-DE" sz="2000" dirty="0">
              <a:solidFill>
                <a:srgbClr val="346FC0"/>
              </a:solidFill>
            </a:endParaRPr>
          </a:p>
          <a:p>
            <a:pPr>
              <a:defRPr/>
            </a:pPr>
            <a:r>
              <a:rPr lang="de-DE" sz="1600" b="1" dirty="0">
                <a:ln>
                  <a:noFill/>
                </a:ln>
                <a:solidFill>
                  <a:srgbClr val="000000"/>
                </a:solidFill>
                <a:latin typeface="Calibri"/>
                <a:ea typeface="Arial Unicode MS"/>
                <a:cs typeface="Arial Unicode MS"/>
              </a:rPr>
              <a:t>Anschaulichkeit lenkt Aufmerksamkeit, hilft dem Verständnis und weckt Interesse an den Lerninhalten. Dabei bietet ein strukturiertes, zielorientiertes und nachvollziehbares Lernangebot Schülerinnen und Schülern Sicherheit und Orientierung.</a:t>
            </a:r>
            <a:r>
              <a:rPr lang="de-DE" sz="1600" b="1" dirty="0">
                <a:solidFill>
                  <a:srgbClr val="000000"/>
                </a:solidFill>
                <a:latin typeface="Helvetica Neue"/>
                <a:ea typeface="Arial Unicode MS"/>
                <a:cs typeface="Arial Unicode MS"/>
              </a:rPr>
              <a:t> </a:t>
            </a:r>
            <a:endParaRPr lang="de-DE" sz="1600" b="1" dirty="0"/>
          </a:p>
          <a:p>
            <a:pPr>
              <a:defRPr/>
            </a:pPr>
            <a:r>
              <a:rPr lang="de-DE" sz="1600" dirty="0">
                <a:solidFill>
                  <a:srgbClr val="000000"/>
                </a:solidFill>
                <a:latin typeface="Calibri"/>
                <a:ea typeface="Arial Unicode MS"/>
                <a:cs typeface="Arial Unicode MS"/>
              </a:rPr>
              <a:t>Klar strukturierte Präsentationen, klar formulierte Erklärungen und Arbeitsanweisungen entlasten die Schülerinnen und Schüler und machen es möglich, Energie und Aufmerksamkeit auf herausfordernde Inhalte zu lenken. </a:t>
            </a:r>
            <a:r>
              <a:rPr lang="de-DE" sz="1600" dirty="0">
                <a:latin typeface="Calibri"/>
                <a:ea typeface="Times New Roman"/>
              </a:rPr>
              <a:t> </a:t>
            </a:r>
            <a:endParaRPr lang="de-DE" sz="1600" b="1" dirty="0">
              <a:ea typeface="Times New Roman"/>
            </a:endParaRPr>
          </a:p>
          <a:p>
            <a:endParaRPr lang="de-DE" dirty="0"/>
          </a:p>
        </p:txBody>
      </p:sp>
      <p:sp>
        <p:nvSpPr>
          <p:cNvPr id="4" name="Textplatzhalter 3">
            <a:extLst>
              <a:ext uri="{FF2B5EF4-FFF2-40B4-BE49-F238E27FC236}">
                <a16:creationId xmlns:a16="http://schemas.microsoft.com/office/drawing/2014/main" id="{7C6E2753-227A-8F09-6105-62778B8C36D9}"/>
              </a:ext>
            </a:extLst>
          </p:cNvPr>
          <p:cNvSpPr>
            <a:spLocks noGrp="1"/>
          </p:cNvSpPr>
          <p:nvPr>
            <p:ph type="body" idx="14"/>
          </p:nvPr>
        </p:nvSpPr>
        <p:spPr/>
        <p:txBody>
          <a:bodyPr/>
          <a:lstStyle/>
          <a:p>
            <a:r>
              <a:rPr lang="de-DE" sz="2000" dirty="0"/>
              <a:t>Funktionen für das Lernen </a:t>
            </a:r>
            <a:endParaRPr lang="de-DE" dirty="0"/>
          </a:p>
        </p:txBody>
      </p:sp>
      <p:sp>
        <p:nvSpPr>
          <p:cNvPr id="5" name="Foliennummernplatzhalter 4">
            <a:extLst>
              <a:ext uri="{FF2B5EF4-FFF2-40B4-BE49-F238E27FC236}">
                <a16:creationId xmlns:a16="http://schemas.microsoft.com/office/drawing/2014/main" id="{0EA6DCC4-9543-578B-4171-2E385598461C}"/>
              </a:ext>
            </a:extLst>
          </p:cNvPr>
          <p:cNvSpPr>
            <a:spLocks noGrp="1"/>
          </p:cNvSpPr>
          <p:nvPr>
            <p:ph type="sldNum" sz="quarter" idx="17"/>
          </p:nvPr>
        </p:nvSpPr>
        <p:spPr/>
        <p:txBody>
          <a:bodyPr/>
          <a:lstStyle/>
          <a:p>
            <a:fld id="{1D937574-5286-7C49-842E-2D6CFC549A1F}" type="slidenum">
              <a:rPr lang="de-DE" smtClean="0"/>
              <a:pPr/>
              <a:t>3</a:t>
            </a:fld>
            <a:endParaRPr lang="de-DE" dirty="0"/>
          </a:p>
        </p:txBody>
      </p:sp>
    </p:spTree>
    <p:extLst>
      <p:ext uri="{BB962C8B-B14F-4D97-AF65-F5344CB8AC3E}">
        <p14:creationId xmlns:p14="http://schemas.microsoft.com/office/powerpoint/2010/main" val="2402411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A792C3CD-FCE4-30A5-7E32-F376257804C3}"/>
              </a:ext>
            </a:extLst>
          </p:cNvPr>
          <p:cNvSpPr>
            <a:spLocks noGrp="1"/>
          </p:cNvSpPr>
          <p:nvPr>
            <p:ph type="body" idx="1"/>
          </p:nvPr>
        </p:nvSpPr>
        <p:spPr>
          <a:xfrm>
            <a:off x="1033156" y="1554726"/>
            <a:ext cx="9086685" cy="571701"/>
          </a:xfrm>
        </p:spPr>
        <p:txBody>
          <a:bodyPr/>
          <a:lstStyle/>
          <a:p>
            <a:r>
              <a:rPr lang="de-DE" dirty="0"/>
              <a:t>Worum geht es?</a:t>
            </a:r>
          </a:p>
        </p:txBody>
      </p:sp>
      <p:sp>
        <p:nvSpPr>
          <p:cNvPr id="3" name="Textplatzhalter 2">
            <a:extLst>
              <a:ext uri="{FF2B5EF4-FFF2-40B4-BE49-F238E27FC236}">
                <a16:creationId xmlns:a16="http://schemas.microsoft.com/office/drawing/2014/main" id="{FE2C79CF-6C2F-FD03-9A89-0D1F761B863D}"/>
              </a:ext>
            </a:extLst>
          </p:cNvPr>
          <p:cNvSpPr>
            <a:spLocks noGrp="1"/>
          </p:cNvSpPr>
          <p:nvPr>
            <p:ph type="body" idx="13"/>
          </p:nvPr>
        </p:nvSpPr>
        <p:spPr>
          <a:xfrm>
            <a:off x="1045515" y="2717800"/>
            <a:ext cx="7188950" cy="3629212"/>
          </a:xfrm>
        </p:spPr>
        <p:txBody>
          <a:bodyPr anchor="t" anchorCtr="0">
            <a:noAutofit/>
          </a:bodyPr>
          <a:lstStyle/>
          <a:p>
            <a:r>
              <a:rPr lang="de-DE" sz="2000" b="1" dirty="0">
                <a:solidFill>
                  <a:schemeClr val="accent1"/>
                </a:solidFill>
              </a:rPr>
              <a:t>Veranschaulichung</a:t>
            </a:r>
          </a:p>
          <a:p>
            <a:r>
              <a:rPr lang="de-DE" sz="1600" b="1" dirty="0">
                <a:solidFill>
                  <a:schemeClr val="accent1"/>
                </a:solidFill>
              </a:rPr>
              <a:t>Strukturierung der Lehr- und Lerninhalte </a:t>
            </a:r>
          </a:p>
          <a:p>
            <a:r>
              <a:rPr lang="de-DE" sz="1600" dirty="0"/>
              <a:t>Der Einsatz digitaler Medien ermöglicht eine klare, nachvollziehbare Strukturierung und Bereitstellung der Unterrichtsinhalte und hilft dabei, Lernziele und Erwartungen an die Lernenden klar zu kommunizieren. </a:t>
            </a:r>
          </a:p>
          <a:p>
            <a:r>
              <a:rPr lang="de-DE" sz="1600" b="1" dirty="0">
                <a:solidFill>
                  <a:schemeClr val="accent1"/>
                </a:solidFill>
              </a:rPr>
              <a:t>Anschauliche Darstellung von Unterrichtsinhalten </a:t>
            </a:r>
          </a:p>
          <a:p>
            <a:r>
              <a:rPr lang="de-DE" sz="1600" dirty="0"/>
              <a:t>Multimediale Elemente wie Videos und interaktive Grafiken fördern das Verständnis komplexer Inhalte.</a:t>
            </a:r>
          </a:p>
          <a:p>
            <a:r>
              <a:rPr lang="de-DE" sz="1600" b="1" dirty="0">
                <a:solidFill>
                  <a:schemeClr val="accent1"/>
                </a:solidFill>
              </a:rPr>
              <a:t>Ergebnissicherung </a:t>
            </a:r>
          </a:p>
          <a:p>
            <a:r>
              <a:rPr lang="de-DE" sz="1600" dirty="0"/>
              <a:t>Lernergebnisse lassen sich durch den Einsatz digitaler Medien, wie Präsentationen, interaktive Zusammenfassungen und weitere Lernprodukte kreativ und nachhaltig veranschaulichen.  </a:t>
            </a:r>
          </a:p>
        </p:txBody>
      </p:sp>
      <p:sp>
        <p:nvSpPr>
          <p:cNvPr id="4" name="Textplatzhalter 3">
            <a:extLst>
              <a:ext uri="{FF2B5EF4-FFF2-40B4-BE49-F238E27FC236}">
                <a16:creationId xmlns:a16="http://schemas.microsoft.com/office/drawing/2014/main" id="{D67C87CC-9DBF-9316-B3C9-DEE3565DA2C9}"/>
              </a:ext>
            </a:extLst>
          </p:cNvPr>
          <p:cNvSpPr>
            <a:spLocks noGrp="1"/>
          </p:cNvSpPr>
          <p:nvPr>
            <p:ph type="body" idx="14"/>
          </p:nvPr>
        </p:nvSpPr>
        <p:spPr>
          <a:xfrm>
            <a:off x="1033156" y="1166779"/>
            <a:ext cx="9086685" cy="504422"/>
          </a:xfrm>
        </p:spPr>
        <p:txBody>
          <a:bodyPr/>
          <a:lstStyle/>
          <a:p>
            <a:r>
              <a:rPr lang="de-DE" dirty="0"/>
              <a:t>Funktionen für das Lernen </a:t>
            </a:r>
          </a:p>
        </p:txBody>
      </p:sp>
      <p:sp>
        <p:nvSpPr>
          <p:cNvPr id="6" name="Foliennummernplatzhalter 5">
            <a:extLst>
              <a:ext uri="{FF2B5EF4-FFF2-40B4-BE49-F238E27FC236}">
                <a16:creationId xmlns:a16="http://schemas.microsoft.com/office/drawing/2014/main" id="{3DC73868-CA60-D5E4-0F50-1057010BF6EC}"/>
              </a:ext>
            </a:extLst>
          </p:cNvPr>
          <p:cNvSpPr>
            <a:spLocks noGrp="1"/>
          </p:cNvSpPr>
          <p:nvPr>
            <p:ph type="sldNum" sz="quarter" idx="17"/>
          </p:nvPr>
        </p:nvSpPr>
        <p:spPr/>
        <p:txBody>
          <a:bodyPr/>
          <a:lstStyle/>
          <a:p>
            <a:fld id="{1D937574-5286-7C49-842E-2D6CFC549A1F}" type="slidenum">
              <a:rPr lang="de-DE" smtClean="0"/>
              <a:pPr/>
              <a:t>4</a:t>
            </a:fld>
            <a:endParaRPr lang="de-DE" dirty="0"/>
          </a:p>
        </p:txBody>
      </p:sp>
    </p:spTree>
    <p:extLst>
      <p:ext uri="{BB962C8B-B14F-4D97-AF65-F5344CB8AC3E}">
        <p14:creationId xmlns:p14="http://schemas.microsoft.com/office/powerpoint/2010/main" val="15919813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platzhalter 1">
            <a:extLst>
              <a:ext uri="{FF2B5EF4-FFF2-40B4-BE49-F238E27FC236}">
                <a16:creationId xmlns:a16="http://schemas.microsoft.com/office/drawing/2014/main" id="{8CCDAE3F-7057-E4C2-46BC-1EA169A50DB7}"/>
              </a:ext>
            </a:extLst>
          </p:cNvPr>
          <p:cNvSpPr>
            <a:spLocks noGrp="1"/>
          </p:cNvSpPr>
          <p:nvPr>
            <p:ph type="body" idx="1"/>
          </p:nvPr>
        </p:nvSpPr>
        <p:spPr/>
        <p:txBody>
          <a:bodyPr/>
          <a:lstStyle/>
          <a:p>
            <a:r>
              <a:rPr lang="de-DE" dirty="0"/>
              <a:t>Strukturierung von Lehr- und Lerninhalten </a:t>
            </a:r>
            <a:endParaRPr lang="de-DE" sz="3600" dirty="0"/>
          </a:p>
        </p:txBody>
      </p:sp>
      <p:sp>
        <p:nvSpPr>
          <p:cNvPr id="3" name="Textplatzhalter 2">
            <a:extLst>
              <a:ext uri="{FF2B5EF4-FFF2-40B4-BE49-F238E27FC236}">
                <a16:creationId xmlns:a16="http://schemas.microsoft.com/office/drawing/2014/main" id="{5BD38835-7203-88FC-3875-9E0E5B7AAA54}"/>
              </a:ext>
            </a:extLst>
          </p:cNvPr>
          <p:cNvSpPr>
            <a:spLocks noGrp="1"/>
          </p:cNvSpPr>
          <p:nvPr>
            <p:ph type="body" idx="13"/>
          </p:nvPr>
        </p:nvSpPr>
        <p:spPr/>
        <p:txBody>
          <a:bodyPr anchor="t" anchorCtr="0"/>
          <a:lstStyle/>
          <a:p>
            <a:r>
              <a:rPr lang="de-DE" sz="1800" b="1" dirty="0">
                <a:solidFill>
                  <a:srgbClr val="000000"/>
                </a:solidFill>
                <a:latin typeface="Calibri"/>
                <a:ea typeface="Times New Roman"/>
              </a:rPr>
              <a:t>Der Einsatz digitaler Medien unterstützt….</a:t>
            </a:r>
            <a:endParaRPr lang="de-DE" sz="1800" dirty="0">
              <a:latin typeface="Times New Roman"/>
              <a:ea typeface="Times New Roman"/>
            </a:endParaRPr>
          </a:p>
          <a:p>
            <a:endParaRPr lang="de-DE" dirty="0"/>
          </a:p>
        </p:txBody>
      </p:sp>
      <p:sp>
        <p:nvSpPr>
          <p:cNvPr id="4" name="Textplatzhalter 3">
            <a:extLst>
              <a:ext uri="{FF2B5EF4-FFF2-40B4-BE49-F238E27FC236}">
                <a16:creationId xmlns:a16="http://schemas.microsoft.com/office/drawing/2014/main" id="{E7B511C2-EF83-C675-509A-8CCD8823082E}"/>
              </a:ext>
            </a:extLst>
          </p:cNvPr>
          <p:cNvSpPr>
            <a:spLocks noGrp="1"/>
          </p:cNvSpPr>
          <p:nvPr>
            <p:ph type="body" idx="14"/>
          </p:nvPr>
        </p:nvSpPr>
        <p:spPr/>
        <p:txBody>
          <a:bodyPr/>
          <a:lstStyle/>
          <a:p>
            <a:r>
              <a:rPr lang="de-DE" dirty="0"/>
              <a:t>Funktionen für das Lernen</a:t>
            </a:r>
          </a:p>
        </p:txBody>
      </p:sp>
      <p:sp>
        <p:nvSpPr>
          <p:cNvPr id="6" name="Foliennummernplatzhalter 5">
            <a:extLst>
              <a:ext uri="{FF2B5EF4-FFF2-40B4-BE49-F238E27FC236}">
                <a16:creationId xmlns:a16="http://schemas.microsoft.com/office/drawing/2014/main" id="{3677F230-5251-94C4-66B5-279B3264B337}"/>
              </a:ext>
            </a:extLst>
          </p:cNvPr>
          <p:cNvSpPr>
            <a:spLocks noGrp="1"/>
          </p:cNvSpPr>
          <p:nvPr>
            <p:ph type="sldNum" sz="quarter" idx="17"/>
          </p:nvPr>
        </p:nvSpPr>
        <p:spPr/>
        <p:txBody>
          <a:bodyPr/>
          <a:lstStyle/>
          <a:p>
            <a:fld id="{1D937574-5286-7C49-842E-2D6CFC549A1F}" type="slidenum">
              <a:rPr lang="de-DE" smtClean="0"/>
              <a:pPr/>
              <a:t>5</a:t>
            </a:fld>
            <a:endParaRPr lang="de-DE" dirty="0"/>
          </a:p>
        </p:txBody>
      </p:sp>
      <p:graphicFrame>
        <p:nvGraphicFramePr>
          <p:cNvPr id="7" name="Diagramm 6">
            <a:extLst>
              <a:ext uri="{FF2B5EF4-FFF2-40B4-BE49-F238E27FC236}">
                <a16:creationId xmlns:a16="http://schemas.microsoft.com/office/drawing/2014/main" id="{F2FE0B3E-75CD-E703-C22A-85FF69D2A433}"/>
              </a:ext>
            </a:extLst>
          </p:cNvPr>
          <p:cNvGraphicFramePr>
            <a:graphicFrameLocks/>
          </p:cNvGraphicFramePr>
          <p:nvPr>
            <p:extLst>
              <p:ext uri="{D42A27DB-BD31-4B8C-83A1-F6EECF244321}">
                <p14:modId xmlns:p14="http://schemas.microsoft.com/office/powerpoint/2010/main" val="1513867967"/>
              </p:ext>
            </p:extLst>
          </p:nvPr>
        </p:nvGraphicFramePr>
        <p:xfrm>
          <a:off x="1047915" y="3139153"/>
          <a:ext cx="8652139" cy="27381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2977468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platzhalter 2">
            <a:extLst>
              <a:ext uri="{FF2B5EF4-FFF2-40B4-BE49-F238E27FC236}">
                <a16:creationId xmlns:a16="http://schemas.microsoft.com/office/drawing/2014/main" id="{94C470D7-3D22-9A14-013E-05D3E8B10FD4}"/>
              </a:ext>
            </a:extLst>
          </p:cNvPr>
          <p:cNvSpPr>
            <a:spLocks noGrp="1"/>
          </p:cNvSpPr>
          <p:nvPr>
            <p:ph type="body" idx="1"/>
          </p:nvPr>
        </p:nvSpPr>
        <p:spPr>
          <a:xfrm>
            <a:off x="1070913" y="1621752"/>
            <a:ext cx="10843608" cy="507665"/>
          </a:xfrm>
        </p:spPr>
        <p:txBody>
          <a:bodyPr/>
          <a:lstStyle/>
          <a:p>
            <a:r>
              <a:rPr lang="de-DE" dirty="0"/>
              <a:t>Strukturierung von Lehr- und Lerninhalten </a:t>
            </a:r>
          </a:p>
        </p:txBody>
      </p:sp>
      <p:sp>
        <p:nvSpPr>
          <p:cNvPr id="4" name="Textplatzhalter 3">
            <a:extLst>
              <a:ext uri="{FF2B5EF4-FFF2-40B4-BE49-F238E27FC236}">
                <a16:creationId xmlns:a16="http://schemas.microsoft.com/office/drawing/2014/main" id="{92DC0777-4C2C-7A7A-AC04-2DEA4D8A97E1}"/>
              </a:ext>
            </a:extLst>
          </p:cNvPr>
          <p:cNvSpPr>
            <a:spLocks noGrp="1"/>
          </p:cNvSpPr>
          <p:nvPr>
            <p:ph type="body" idx="13"/>
          </p:nvPr>
        </p:nvSpPr>
        <p:spPr>
          <a:xfrm>
            <a:off x="1070913" y="2717800"/>
            <a:ext cx="4114800" cy="3619500"/>
          </a:xfrm>
        </p:spPr>
        <p:txBody>
          <a:bodyPr anchor="t" anchorCtr="0">
            <a:normAutofit fontScale="92500" lnSpcReduction="10000"/>
          </a:bodyPr>
          <a:lstStyle/>
          <a:p>
            <a:pPr marL="0" indent="0">
              <a:buFont typeface="Arial"/>
              <a:buNone/>
              <a:defRPr/>
            </a:pPr>
            <a:r>
              <a:rPr lang="de-DE" sz="1800" b="1" dirty="0">
                <a:solidFill>
                  <a:srgbClr val="000000"/>
                </a:solidFill>
                <a:latin typeface="Calibri"/>
                <a:ea typeface="Times New Roman"/>
              </a:rPr>
              <a:t>Der Einsatz digitaler Medien unterstützt </a:t>
            </a:r>
            <a:r>
              <a:rPr lang="de-DE" sz="1700" dirty="0">
                <a:solidFill>
                  <a:schemeClr val="tx1"/>
                </a:solidFill>
                <a:latin typeface="Calibri"/>
                <a:cs typeface="Calibri"/>
              </a:rPr>
              <a:t>eine</a:t>
            </a:r>
            <a:r>
              <a:rPr lang="de-DE" sz="1700" dirty="0">
                <a:latin typeface="Calibri"/>
                <a:cs typeface="Calibri"/>
              </a:rPr>
              <a:t> </a:t>
            </a:r>
            <a:r>
              <a:rPr lang="de-DE" sz="1700" b="1" dirty="0">
                <a:solidFill>
                  <a:srgbClr val="346FC0"/>
                </a:solidFill>
                <a:latin typeface="Calibri"/>
                <a:cs typeface="Calibri"/>
              </a:rPr>
              <a:t>klare Visualisierung von Arbeitsaufträgen</a:t>
            </a:r>
            <a:r>
              <a:rPr lang="de-DE" sz="1700" dirty="0">
                <a:latin typeface="Calibri"/>
                <a:cs typeface="Calibri"/>
              </a:rPr>
              <a:t>, </a:t>
            </a:r>
            <a:r>
              <a:rPr lang="de-DE" sz="1700" dirty="0">
                <a:solidFill>
                  <a:schemeClr val="tx1"/>
                </a:solidFill>
                <a:latin typeface="Calibri"/>
                <a:cs typeface="Calibri"/>
              </a:rPr>
              <a:t>indem z. B. </a:t>
            </a:r>
            <a:endParaRPr lang="de-DE" dirty="0">
              <a:solidFill>
                <a:schemeClr val="tx1"/>
              </a:solidFill>
            </a:endParaRPr>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Seitenzahlen</a:t>
            </a:r>
            <a:endParaRPr lang="de-DE" b="0" dirty="0"/>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Aufgabenstellungen</a:t>
            </a:r>
            <a:endParaRPr lang="de-DE" b="0" dirty="0"/>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Bearbeitungszeiten</a:t>
            </a:r>
            <a:endParaRPr lang="de-DE" b="0" dirty="0"/>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Sozialformen</a:t>
            </a:r>
            <a:endParaRPr lang="de-DE" b="0" dirty="0"/>
          </a:p>
          <a:p>
            <a:pPr marL="0" indent="0">
              <a:buNone/>
              <a:defRPr/>
            </a:pPr>
            <a:r>
              <a:rPr lang="de-DE" sz="1700" dirty="0">
                <a:solidFill>
                  <a:schemeClr val="tx1"/>
                </a:solidFill>
                <a:latin typeface="Calibri"/>
                <a:cs typeface="Calibri"/>
              </a:rPr>
              <a:t>anschaulich dargestellt und um wichtige Informationen zum</a:t>
            </a:r>
            <a:endParaRPr lang="de-DE" dirty="0">
              <a:solidFill>
                <a:schemeClr val="tx1"/>
              </a:solidFill>
            </a:endParaRPr>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Auffinden des Materials</a:t>
            </a:r>
            <a:endParaRPr lang="de-DE" b="0" dirty="0"/>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Abgabe- und Speicherort</a:t>
            </a:r>
            <a:endParaRPr lang="de-DE" b="0" dirty="0"/>
          </a:p>
          <a:p>
            <a:pPr marL="514350" lvl="1" indent="-285750">
              <a:lnSpc>
                <a:spcPct val="80000"/>
              </a:lnSpc>
              <a:spcBef>
                <a:spcPts val="1000"/>
              </a:spcBef>
              <a:buFont typeface="Arial" panose="020B0604020202020204" pitchFamily="34" charset="0"/>
              <a:buChar char="•"/>
              <a:defRPr/>
            </a:pPr>
            <a:r>
              <a:rPr lang="de-DE" sz="1700" b="0" dirty="0">
                <a:latin typeface="Calibri"/>
                <a:cs typeface="Calibri"/>
              </a:rPr>
              <a:t>Benennen des Materials</a:t>
            </a:r>
            <a:endParaRPr lang="de-DE" b="0" dirty="0"/>
          </a:p>
          <a:p>
            <a:pPr marL="0" indent="0">
              <a:buNone/>
              <a:defRPr/>
            </a:pPr>
            <a:r>
              <a:rPr lang="de-DE" sz="1700" dirty="0">
                <a:solidFill>
                  <a:schemeClr val="tx1"/>
                </a:solidFill>
                <a:latin typeface="Calibri"/>
                <a:cs typeface="Calibri"/>
              </a:rPr>
              <a:t>ergänzt werden.</a:t>
            </a:r>
            <a:endParaRPr lang="de-DE" dirty="0">
              <a:solidFill>
                <a:schemeClr val="tx1"/>
              </a:solidFill>
            </a:endParaRPr>
          </a:p>
        </p:txBody>
      </p:sp>
      <p:sp>
        <p:nvSpPr>
          <p:cNvPr id="6" name="Foliennummernplatzhalter 5">
            <a:extLst>
              <a:ext uri="{FF2B5EF4-FFF2-40B4-BE49-F238E27FC236}">
                <a16:creationId xmlns:a16="http://schemas.microsoft.com/office/drawing/2014/main" id="{82A6BB5D-DC38-1D14-62E7-2101107CD0A9}"/>
              </a:ext>
            </a:extLst>
          </p:cNvPr>
          <p:cNvSpPr>
            <a:spLocks noGrp="1"/>
          </p:cNvSpPr>
          <p:nvPr>
            <p:ph type="sldNum" sz="quarter" idx="19"/>
          </p:nvPr>
        </p:nvSpPr>
        <p:spPr>
          <a:xfrm>
            <a:off x="8234464" y="6557385"/>
            <a:ext cx="2743200" cy="300615"/>
          </a:xfrm>
        </p:spPr>
        <p:txBody>
          <a:bodyPr/>
          <a:lstStyle/>
          <a:p>
            <a:fld id="{1D937574-5286-7C49-842E-2D6CFC549A1F}" type="slidenum">
              <a:rPr lang="de-DE" smtClean="0"/>
              <a:pPr/>
              <a:t>6</a:t>
            </a:fld>
            <a:endParaRPr lang="de-DE" dirty="0"/>
          </a:p>
        </p:txBody>
      </p:sp>
      <p:sp>
        <p:nvSpPr>
          <p:cNvPr id="7" name="Textplatzhalter 6">
            <a:extLst>
              <a:ext uri="{FF2B5EF4-FFF2-40B4-BE49-F238E27FC236}">
                <a16:creationId xmlns:a16="http://schemas.microsoft.com/office/drawing/2014/main" id="{ECA9F7A3-C8B3-425C-0439-D4881CC31D70}"/>
              </a:ext>
            </a:extLst>
          </p:cNvPr>
          <p:cNvSpPr>
            <a:spLocks noGrp="1"/>
          </p:cNvSpPr>
          <p:nvPr>
            <p:ph type="body" idx="16"/>
          </p:nvPr>
        </p:nvSpPr>
        <p:spPr>
          <a:xfrm>
            <a:off x="1070913" y="1118909"/>
            <a:ext cx="10700424" cy="504422"/>
          </a:xfrm>
        </p:spPr>
        <p:txBody>
          <a:bodyPr/>
          <a:lstStyle/>
          <a:p>
            <a:r>
              <a:rPr lang="de-DE" dirty="0"/>
              <a:t>Veranschaulichung</a:t>
            </a:r>
          </a:p>
        </p:txBody>
      </p:sp>
      <p:pic>
        <p:nvPicPr>
          <p:cNvPr id="9" name="Bildplatzhalter 7">
            <a:extLst>
              <a:ext uri="{FF2B5EF4-FFF2-40B4-BE49-F238E27FC236}">
                <a16:creationId xmlns:a16="http://schemas.microsoft.com/office/drawing/2014/main" id="{A2C96651-5B90-07D6-671B-91D407E6CA98}"/>
              </a:ext>
            </a:extLst>
          </p:cNvPr>
          <p:cNvPicPr>
            <a:picLocks noGrp="1" noChangeAspect="1"/>
          </p:cNvPicPr>
          <p:nvPr>
            <p:ph type="pic" sz="quarter" idx="15"/>
          </p:nvPr>
        </p:nvPicPr>
        <p:blipFill>
          <a:blip r:embed="rId2" cstate="hqprint">
            <a:extLst>
              <a:ext uri="{28A0092B-C50C-407E-A947-70E740481C1C}">
                <a14:useLocalDpi xmlns:a14="http://schemas.microsoft.com/office/drawing/2010/main"/>
              </a:ext>
            </a:extLst>
          </a:blip>
          <a:srcRect r="-1262"/>
          <a:stretch/>
        </p:blipFill>
        <p:spPr bwMode="auto">
          <a:xfrm>
            <a:off x="5384800" y="2717800"/>
            <a:ext cx="6113463" cy="3420745"/>
          </a:xfrm>
          <a:prstGeom prst="rect">
            <a:avLst/>
          </a:prstGeom>
        </p:spPr>
      </p:pic>
    </p:spTree>
    <p:extLst>
      <p:ext uri="{BB962C8B-B14F-4D97-AF65-F5344CB8AC3E}">
        <p14:creationId xmlns:p14="http://schemas.microsoft.com/office/powerpoint/2010/main" val="25656234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Strukturierung von Lehr- und Lerninhalten </a:t>
            </a:r>
            <a:endParaRPr/>
          </a:p>
        </p:txBody>
      </p:sp>
      <p:sp>
        <p:nvSpPr>
          <p:cNvPr id="4" name="Textplatzhalter 3"/>
          <p:cNvSpPr>
            <a:spLocks noGrp="1"/>
          </p:cNvSpPr>
          <p:nvPr>
            <p:ph type="body" idx="13"/>
          </p:nvPr>
        </p:nvSpPr>
        <p:spPr bwMode="auto">
          <a:xfrm>
            <a:off x="1047914" y="2721752"/>
            <a:ext cx="3883315" cy="3602848"/>
          </a:xfrm>
        </p:spPr>
        <p:txBody>
          <a:bodyPr anchor="t" anchorCtr="0">
            <a:noAutofit/>
          </a:bodyPr>
          <a:lstStyle/>
          <a:p>
            <a:pPr>
              <a:defRPr/>
            </a:pPr>
            <a:r>
              <a:rPr lang="de-DE" sz="1600" b="1" dirty="0">
                <a:solidFill>
                  <a:srgbClr val="000000"/>
                </a:solidFill>
                <a:latin typeface="Calibri "/>
                <a:ea typeface="Times New Roman"/>
              </a:rPr>
              <a:t>Der Einsatz digitaler Medien unterstützt </a:t>
            </a:r>
            <a:r>
              <a:rPr lang="de-DE" sz="1600" dirty="0">
                <a:solidFill>
                  <a:srgbClr val="000000"/>
                </a:solidFill>
                <a:latin typeface="Calibri "/>
                <a:ea typeface="Times New Roman"/>
              </a:rPr>
              <a:t>die </a:t>
            </a:r>
            <a:r>
              <a:rPr lang="de-DE" sz="1600" b="1" dirty="0">
                <a:solidFill>
                  <a:srgbClr val="346FC0"/>
                </a:solidFill>
                <a:latin typeface="Calibri "/>
                <a:ea typeface="Times New Roman"/>
              </a:rPr>
              <a:t>strukturierte Begleitung von Unterrichtsphasen </a:t>
            </a:r>
            <a:r>
              <a:rPr lang="de-DE" sz="1600" dirty="0">
                <a:solidFill>
                  <a:srgbClr val="000000"/>
                </a:solidFill>
                <a:latin typeface="Calibri "/>
                <a:ea typeface="Times New Roman"/>
              </a:rPr>
              <a:t>durch</a:t>
            </a:r>
            <a:r>
              <a:rPr lang="de-DE" sz="1600" b="1" dirty="0">
                <a:solidFill>
                  <a:srgbClr val="000000"/>
                </a:solidFill>
                <a:latin typeface="Calibri "/>
                <a:ea typeface="Times New Roman"/>
              </a:rPr>
              <a:t> </a:t>
            </a:r>
            <a:endParaRPr lang="de-DE" sz="1600" dirty="0">
              <a:latin typeface="Calibri "/>
            </a:endParaRPr>
          </a:p>
          <a:p>
            <a:pPr marL="285750" indent="-285750">
              <a:buFont typeface="Arial"/>
              <a:buChar char="•"/>
              <a:defRPr/>
            </a:pPr>
            <a:r>
              <a:rPr lang="de-DE" sz="1600" dirty="0">
                <a:latin typeface="Calibri "/>
                <a:cs typeface="Calibri"/>
              </a:rPr>
              <a:t>vorbereitete Hefteinträge und Arbeitsblätter sowie</a:t>
            </a:r>
            <a:endParaRPr lang="de-DE" sz="1600" dirty="0">
              <a:latin typeface="Calibri "/>
            </a:endParaRPr>
          </a:p>
          <a:p>
            <a:pPr marL="285750" indent="-285750">
              <a:buFont typeface="Arial"/>
              <a:buChar char="•"/>
              <a:defRPr/>
            </a:pPr>
            <a:r>
              <a:rPr lang="de-DE" sz="1600" dirty="0">
                <a:latin typeface="Calibri "/>
                <a:cs typeface="Calibri"/>
              </a:rPr>
              <a:t>digitale Tafelbilder.</a:t>
            </a:r>
            <a:endParaRPr lang="de-DE" sz="1600" dirty="0">
              <a:latin typeface="Calibri "/>
            </a:endParaRPr>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7</a:t>
            </a:fld>
            <a:endParaRPr lang="de-DE"/>
          </a:p>
        </p:txBody>
      </p:sp>
      <p:pic>
        <p:nvPicPr>
          <p:cNvPr id="10" name="Grafik 9" descr="Ein Bild, das Text, Screenshot enthält.&#10;&#10;KI-generierte Inhalte können fehlerhaft sein."/>
          <p:cNvPicPr>
            <a:picLocks noChangeAspect="1"/>
          </p:cNvPicPr>
          <p:nvPr/>
        </p:nvPicPr>
        <p:blipFill>
          <a:blip r:embed="rId3"/>
          <a:stretch/>
        </p:blipFill>
        <p:spPr bwMode="auto">
          <a:xfrm>
            <a:off x="5548542" y="2674382"/>
            <a:ext cx="5887576" cy="369758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Strukturierung von Lehr- und Lerninhalten </a:t>
            </a:r>
            <a:endParaRPr/>
          </a:p>
        </p:txBody>
      </p:sp>
      <p:sp>
        <p:nvSpPr>
          <p:cNvPr id="4" name="Textplatzhalter 3"/>
          <p:cNvSpPr>
            <a:spLocks noGrp="1"/>
          </p:cNvSpPr>
          <p:nvPr>
            <p:ph type="body" idx="13"/>
          </p:nvPr>
        </p:nvSpPr>
        <p:spPr bwMode="auto">
          <a:xfrm>
            <a:off x="1047914" y="2721752"/>
            <a:ext cx="3883315" cy="3602848"/>
          </a:xfrm>
        </p:spPr>
        <p:txBody>
          <a:bodyPr anchor="t" anchorCtr="0">
            <a:noAutofit/>
          </a:bodyPr>
          <a:lstStyle/>
          <a:p>
            <a:pPr>
              <a:defRPr/>
            </a:pPr>
            <a:r>
              <a:rPr lang="de-DE" sz="1600" b="1">
                <a:solidFill>
                  <a:srgbClr val="000000"/>
                </a:solidFill>
                <a:ea typeface="Times New Roman"/>
              </a:rPr>
              <a:t>Der Einsatz digitaler Medien unterstützt </a:t>
            </a:r>
            <a:r>
              <a:rPr lang="de-DE" sz="1600">
                <a:solidFill>
                  <a:srgbClr val="000000"/>
                </a:solidFill>
                <a:ea typeface="Times New Roman"/>
              </a:rPr>
              <a:t>die </a:t>
            </a:r>
            <a:r>
              <a:rPr lang="de-DE" sz="1600" b="1">
                <a:solidFill>
                  <a:srgbClr val="346FC0"/>
                </a:solidFill>
                <a:ea typeface="Times New Roman"/>
              </a:rPr>
              <a:t>strukturierte Bereitstellung unterschiedlicher Materialien </a:t>
            </a:r>
            <a:r>
              <a:rPr lang="de-DE" sz="1600">
                <a:solidFill>
                  <a:srgbClr val="000000"/>
                </a:solidFill>
                <a:ea typeface="Times New Roman"/>
              </a:rPr>
              <a:t>durch</a:t>
            </a:r>
            <a:r>
              <a:rPr lang="de-DE" sz="1600" b="1">
                <a:solidFill>
                  <a:srgbClr val="000000"/>
                </a:solidFill>
                <a:latin typeface="Times New Roman"/>
                <a:ea typeface="Times New Roman"/>
              </a:rPr>
              <a:t> </a:t>
            </a:r>
            <a:endParaRPr lang="de-DE" sz="1600"/>
          </a:p>
          <a:p>
            <a:pPr marL="285750" indent="-285750">
              <a:buFont typeface="Arial"/>
              <a:buChar char="•"/>
              <a:defRPr/>
            </a:pPr>
            <a:r>
              <a:rPr lang="de-DE" sz="1600">
                <a:cs typeface="Calibri"/>
              </a:rPr>
              <a:t>Lernplattformen (z. B. mebis),</a:t>
            </a:r>
            <a:endParaRPr lang="de-DE" sz="1600"/>
          </a:p>
          <a:p>
            <a:pPr marL="285750" indent="-285750">
              <a:buFont typeface="Arial"/>
              <a:buChar char="•"/>
              <a:defRPr/>
            </a:pPr>
            <a:r>
              <a:rPr lang="de-DE" sz="1600">
                <a:cs typeface="Calibri"/>
              </a:rPr>
              <a:t>multimediale Lernumgebungen, </a:t>
            </a:r>
            <a:endParaRPr lang="de-DE" sz="1600"/>
          </a:p>
          <a:p>
            <a:pPr marL="285750" indent="-285750">
              <a:buFont typeface="Arial"/>
              <a:buChar char="•"/>
              <a:defRPr/>
            </a:pPr>
            <a:r>
              <a:rPr lang="de-DE" sz="1600">
                <a:cs typeface="Calibri"/>
              </a:rPr>
              <a:t>verschiedene Dateiablagen,</a:t>
            </a:r>
            <a:endParaRPr lang="de-DE" sz="1600"/>
          </a:p>
          <a:p>
            <a:pPr marL="285750" indent="-285750">
              <a:buFont typeface="Arial"/>
              <a:buChar char="•"/>
              <a:defRPr/>
            </a:pPr>
            <a:r>
              <a:rPr lang="de-DE" sz="1600">
                <a:cs typeface="Calibri"/>
              </a:rPr>
              <a:t>Notizen-Apps,</a:t>
            </a:r>
            <a:endParaRPr lang="de-DE" sz="1600"/>
          </a:p>
          <a:p>
            <a:pPr marL="285750" indent="-285750">
              <a:buFont typeface="Arial"/>
              <a:buChar char="•"/>
              <a:defRPr/>
            </a:pPr>
            <a:r>
              <a:rPr lang="de-DE" sz="1600">
                <a:cs typeface="Calibri"/>
              </a:rPr>
              <a:t>oder digitale Pinnwände.</a:t>
            </a:r>
            <a:endParaRPr lang="de-DE" sz="1600"/>
          </a:p>
          <a:p>
            <a:pPr>
              <a:defRPr/>
            </a:pPr>
            <a:endParaRPr lang="de-DE" sz="1600">
              <a:latin typeface="Calibri "/>
            </a:endParaRPr>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8</a:t>
            </a:fld>
            <a:endParaRPr lang="de-DE"/>
          </a:p>
        </p:txBody>
      </p:sp>
      <p:grpSp>
        <p:nvGrpSpPr>
          <p:cNvPr id="8" name="Gruppieren 7"/>
          <p:cNvGrpSpPr/>
          <p:nvPr/>
        </p:nvGrpSpPr>
        <p:grpSpPr bwMode="auto">
          <a:xfrm>
            <a:off x="6346371" y="2667000"/>
            <a:ext cx="3962399" cy="3427580"/>
            <a:chOff x="1736890" y="333623"/>
            <a:chExt cx="9742714" cy="7632076"/>
          </a:xfrm>
        </p:grpSpPr>
        <p:pic>
          <p:nvPicPr>
            <p:cNvPr id="9" name="Grafik 8"/>
            <p:cNvPicPr>
              <a:picLocks noChangeAspect="1"/>
            </p:cNvPicPr>
            <p:nvPr/>
          </p:nvPicPr>
          <p:blipFill>
            <a:blip r:embed="rId3"/>
            <a:stretch/>
          </p:blipFill>
          <p:spPr bwMode="auto">
            <a:xfrm>
              <a:off x="1736890" y="333623"/>
              <a:ext cx="9742714" cy="7632076"/>
            </a:xfrm>
            <a:prstGeom prst="rect">
              <a:avLst/>
            </a:prstGeom>
          </p:spPr>
        </p:pic>
        <p:sp>
          <p:nvSpPr>
            <p:cNvPr id="11" name="Rechteck 10"/>
            <p:cNvSpPr/>
            <p:nvPr/>
          </p:nvSpPr>
          <p:spPr bwMode="auto">
            <a:xfrm>
              <a:off x="2068286" y="1589314"/>
              <a:ext cx="1110343" cy="348343"/>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defRPr/>
              </a:pPr>
              <a:endParaRPr lang="de-DE"/>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bwMode="auto">
        <a:xfrm>
          <a:off x="0" y="0"/>
          <a:ext cx="0" cy="0"/>
          <a:chOff x="0" y="0"/>
          <a:chExt cx="0" cy="0"/>
        </a:xfrm>
      </p:grpSpPr>
      <p:sp>
        <p:nvSpPr>
          <p:cNvPr id="3" name="Textplatzhalter 2"/>
          <p:cNvSpPr>
            <a:spLocks noGrp="1"/>
          </p:cNvSpPr>
          <p:nvPr>
            <p:ph type="body" idx="1"/>
          </p:nvPr>
        </p:nvSpPr>
        <p:spPr bwMode="auto"/>
        <p:txBody>
          <a:bodyPr/>
          <a:lstStyle/>
          <a:p>
            <a:pPr>
              <a:defRPr/>
            </a:pPr>
            <a:r>
              <a:rPr lang="de-DE"/>
              <a:t>Strukturierung von Lehr- und Lerninhalten </a:t>
            </a:r>
            <a:endParaRPr/>
          </a:p>
        </p:txBody>
      </p:sp>
      <p:sp>
        <p:nvSpPr>
          <p:cNvPr id="4" name="Textplatzhalter 3"/>
          <p:cNvSpPr>
            <a:spLocks noGrp="1"/>
          </p:cNvSpPr>
          <p:nvPr>
            <p:ph type="body" idx="13"/>
          </p:nvPr>
        </p:nvSpPr>
        <p:spPr bwMode="auto">
          <a:xfrm>
            <a:off x="1047914" y="2721752"/>
            <a:ext cx="4296972" cy="3602848"/>
          </a:xfrm>
        </p:spPr>
        <p:txBody>
          <a:bodyPr anchor="t" anchorCtr="0">
            <a:noAutofit/>
          </a:bodyPr>
          <a:lstStyle/>
          <a:p>
            <a:pPr>
              <a:defRPr/>
            </a:pPr>
            <a:r>
              <a:rPr lang="de-DE" sz="1600" b="1" dirty="0">
                <a:solidFill>
                  <a:srgbClr val="000000"/>
                </a:solidFill>
                <a:ea typeface="Times New Roman"/>
              </a:rPr>
              <a:t>Der Einsatz digitaler Medien unterstützt </a:t>
            </a:r>
            <a:r>
              <a:rPr lang="de-DE" sz="1600" dirty="0">
                <a:solidFill>
                  <a:srgbClr val="000000"/>
                </a:solidFill>
                <a:ea typeface="Times New Roman"/>
              </a:rPr>
              <a:t>die </a:t>
            </a:r>
            <a:r>
              <a:rPr lang="de-DE" sz="1600" b="1" dirty="0">
                <a:solidFill>
                  <a:srgbClr val="346FC0"/>
                </a:solidFill>
                <a:ea typeface="Times New Roman"/>
              </a:rPr>
              <a:t>Visualisierung von Lerninhalten, Kriterien und Fristen</a:t>
            </a:r>
            <a:r>
              <a:rPr lang="de-DE" sz="1600" dirty="0">
                <a:ea typeface="Times New Roman"/>
              </a:rPr>
              <a:t>, indem … </a:t>
            </a:r>
            <a:endParaRPr lang="de-DE" sz="1600" dirty="0"/>
          </a:p>
          <a:p>
            <a:pPr marL="285750" indent="-285750">
              <a:buFont typeface="Arial"/>
              <a:buChar char="•"/>
              <a:defRPr/>
            </a:pPr>
            <a:r>
              <a:rPr lang="de-DE" sz="1600" dirty="0">
                <a:cs typeface="Calibri"/>
              </a:rPr>
              <a:t>der Kurs- bzw. Unterrichtsverlauf systematisch in Module und Lektionen gegliedert wird.</a:t>
            </a:r>
            <a:endParaRPr lang="de-DE" sz="1600" dirty="0"/>
          </a:p>
          <a:p>
            <a:pPr marL="285750" indent="-285750">
              <a:buFont typeface="Arial"/>
              <a:buChar char="•"/>
              <a:defRPr/>
            </a:pPr>
            <a:r>
              <a:rPr lang="de-DE" sz="1600" dirty="0">
                <a:cs typeface="Calibri"/>
              </a:rPr>
              <a:t>Lernziele, Kompetenzerwartungen und Zeitpläne übersichtlich dargeboten werden.</a:t>
            </a:r>
            <a:endParaRPr lang="de-DE" sz="1600" dirty="0"/>
          </a:p>
          <a:p>
            <a:pPr marL="285750" indent="-285750">
              <a:buFont typeface="Arial"/>
              <a:buChar char="•"/>
              <a:defRPr/>
            </a:pPr>
            <a:r>
              <a:rPr lang="de-DE" sz="1600" dirty="0">
                <a:cs typeface="Calibri"/>
              </a:rPr>
              <a:t>Bewertungskriterien transparent gemacht werden.</a:t>
            </a:r>
            <a:endParaRPr lang="de-DE" sz="1600" dirty="0"/>
          </a:p>
          <a:p>
            <a:pPr marL="285750" indent="-285750">
              <a:buFont typeface="Arial"/>
              <a:buChar char="•"/>
              <a:defRPr/>
            </a:pPr>
            <a:r>
              <a:rPr lang="de-DE" sz="1600" dirty="0">
                <a:cs typeface="Calibri"/>
              </a:rPr>
              <a:t>Orientierungsmaterial (z. B. Überblicks-informationen) dauerhaft zur Verfügung gestellt wird.</a:t>
            </a:r>
            <a:endParaRPr lang="de-DE" sz="1600" dirty="0"/>
          </a:p>
          <a:p>
            <a:pPr marL="285750" indent="-285750">
              <a:buFont typeface="Arial"/>
              <a:buChar char="•"/>
              <a:defRPr/>
            </a:pPr>
            <a:r>
              <a:rPr lang="de-DE" sz="1600" dirty="0">
                <a:cs typeface="Calibri"/>
              </a:rPr>
              <a:t>Termine und To-Do-Listen jederzeit sichtbar sind.  </a:t>
            </a:r>
            <a:endParaRPr lang="de-DE" sz="1600" dirty="0"/>
          </a:p>
          <a:p>
            <a:pPr>
              <a:defRPr/>
            </a:pPr>
            <a:endParaRPr lang="de-DE" sz="1600" dirty="0">
              <a:latin typeface="Calibri "/>
            </a:endParaRPr>
          </a:p>
        </p:txBody>
      </p:sp>
      <p:sp>
        <p:nvSpPr>
          <p:cNvPr id="7" name="Textplatzhalter 6"/>
          <p:cNvSpPr>
            <a:spLocks noGrp="1"/>
          </p:cNvSpPr>
          <p:nvPr>
            <p:ph type="body" idx="16"/>
          </p:nvPr>
        </p:nvSpPr>
        <p:spPr bwMode="auto"/>
        <p:txBody>
          <a:bodyPr/>
          <a:lstStyle/>
          <a:p>
            <a:pPr>
              <a:defRPr/>
            </a:pPr>
            <a:r>
              <a:rPr lang="de-DE"/>
              <a:t>Veranschaulichung</a:t>
            </a:r>
            <a:endParaRPr/>
          </a:p>
        </p:txBody>
      </p:sp>
      <p:sp>
        <p:nvSpPr>
          <p:cNvPr id="6" name="Foliennummernplatzhalter 5"/>
          <p:cNvSpPr>
            <a:spLocks noGrp="1"/>
          </p:cNvSpPr>
          <p:nvPr>
            <p:ph type="sldNum" sz="quarter" idx="19"/>
          </p:nvPr>
        </p:nvSpPr>
        <p:spPr bwMode="auto"/>
        <p:txBody>
          <a:bodyPr/>
          <a:lstStyle/>
          <a:p>
            <a:pPr>
              <a:defRPr/>
            </a:pPr>
            <a:fld id="{1D937574-5286-7C49-842E-2D6CFC549A1F}" type="slidenum">
              <a:rPr lang="de-DE"/>
              <a:t>9</a:t>
            </a:fld>
            <a:endParaRPr lang="de-DE"/>
          </a:p>
        </p:txBody>
      </p:sp>
      <p:pic>
        <p:nvPicPr>
          <p:cNvPr id="5" name="Grafik 4" descr="Ein Bild, das Text, Screenshot, Website enthält.&#10;&#10;KI-generierte Inhalte können fehlerhaft sein.">
            <a:extLst>
              <a:ext uri="{FF2B5EF4-FFF2-40B4-BE49-F238E27FC236}">
                <a16:creationId xmlns:a16="http://schemas.microsoft.com/office/drawing/2014/main" id="{7885D1C7-E810-6419-3313-DB9C35445195}"/>
              </a:ext>
            </a:extLst>
          </p:cNvPr>
          <p:cNvPicPr>
            <a:picLocks noChangeAspect="1"/>
          </p:cNvPicPr>
          <p:nvPr/>
        </p:nvPicPr>
        <p:blipFill>
          <a:blip r:embed="rId3"/>
          <a:stretch>
            <a:fillRect/>
          </a:stretch>
        </p:blipFill>
        <p:spPr>
          <a:xfrm>
            <a:off x="5527825" y="2509283"/>
            <a:ext cx="5912808" cy="3815317"/>
          </a:xfrm>
          <a:prstGeom prst="rect">
            <a:avLst/>
          </a:prstGeom>
        </p:spPr>
      </p:pic>
    </p:spTree>
  </p:cSld>
  <p:clrMapOvr>
    <a:masterClrMapping/>
  </p:clrMapOvr>
</p:sld>
</file>

<file path=ppt/theme/theme1.xml><?xml version="1.0" encoding="utf-8"?>
<a:theme xmlns:a="http://schemas.openxmlformats.org/drawingml/2006/main" name="1_K+5">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Veranschaulichung">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Lebensweltbezug">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Methodenvielfalt">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Individualisiertes Lernen">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KompetenzorientierteAufgabenformate &amp; Intelligentes Üben">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0_Klassenführung">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Einstiegsseiten">
  <a:themeElements>
    <a:clrScheme name="Benutzerdefiniert 5">
      <a:dk1>
        <a:srgbClr val="000000"/>
      </a:dk1>
      <a:lt1>
        <a:srgbClr val="FFFFFF"/>
      </a:lt1>
      <a:dk2>
        <a:srgbClr val="44546A"/>
      </a:dk2>
      <a:lt2>
        <a:srgbClr val="E7E6E6"/>
      </a:lt2>
      <a:accent1>
        <a:srgbClr val="346FC0"/>
      </a:accent1>
      <a:accent2>
        <a:srgbClr val="499BD3"/>
      </a:accent2>
      <a:accent3>
        <a:srgbClr val="4999A0"/>
      </a:accent3>
      <a:accent4>
        <a:srgbClr val="499776"/>
      </a:accent4>
      <a:accent5>
        <a:srgbClr val="6CA348"/>
      </a:accent5>
      <a:accent6>
        <a:srgbClr val="30619B"/>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1094</Words>
  <Application>Microsoft Macintosh PowerPoint</Application>
  <PresentationFormat>Breitbild</PresentationFormat>
  <Paragraphs>162</Paragraphs>
  <Slides>20</Slides>
  <Notes>14</Notes>
  <HiddenSlides>0</HiddenSlides>
  <MMClips>0</MMClips>
  <ScaleCrop>false</ScaleCrop>
  <HeadingPairs>
    <vt:vector size="6" baseType="variant">
      <vt:variant>
        <vt:lpstr>Verwendete Schriftarten</vt:lpstr>
      </vt:variant>
      <vt:variant>
        <vt:i4>6</vt:i4>
      </vt:variant>
      <vt:variant>
        <vt:lpstr>Design</vt:lpstr>
      </vt:variant>
      <vt:variant>
        <vt:i4>8</vt:i4>
      </vt:variant>
      <vt:variant>
        <vt:lpstr>Folientitel</vt:lpstr>
      </vt:variant>
      <vt:variant>
        <vt:i4>20</vt:i4>
      </vt:variant>
    </vt:vector>
  </HeadingPairs>
  <TitlesOfParts>
    <vt:vector size="34" baseType="lpstr">
      <vt:lpstr>Arial</vt:lpstr>
      <vt:lpstr>Calibri</vt:lpstr>
      <vt:lpstr>Calibri </vt:lpstr>
      <vt:lpstr>Helvetica Neue</vt:lpstr>
      <vt:lpstr>MuseoSans</vt:lpstr>
      <vt:lpstr>Times New Roman</vt:lpstr>
      <vt:lpstr>1_K+5</vt:lpstr>
      <vt:lpstr>1_Veranschaulichung</vt:lpstr>
      <vt:lpstr>2_Lebensweltbezug</vt:lpstr>
      <vt:lpstr>3_Methodenvielfalt</vt:lpstr>
      <vt:lpstr>4_Individualisiertes Lernen</vt:lpstr>
      <vt:lpstr>5_KompetenzorientierteAufgabenformate &amp; Intelligentes Üben</vt:lpstr>
      <vt:lpstr>0_Klassenführung</vt:lpstr>
      <vt:lpstr>Einstiegsseiten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Microsoft Office User</dc:creator>
  <cp:lastModifiedBy>Viola Bauer</cp:lastModifiedBy>
  <cp:revision>26</cp:revision>
  <dcterms:created xsi:type="dcterms:W3CDTF">2025-06-02T08:22:06Z</dcterms:created>
  <dcterms:modified xsi:type="dcterms:W3CDTF">2025-06-16T07:32:17Z</dcterms:modified>
</cp:coreProperties>
</file>