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6" r:id="rId3"/>
    <p:sldId id="261" r:id="rId4"/>
    <p:sldId id="260" r:id="rId5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364ED348-FAD7-FFFD-3DD9-85BAC86DCCE0}" name="Johannes Prinz" initials="JP" userId="S::j.prinz@sfzeg.de::83676c56-71b0-420b-a99c-0678a5b9e189" providerId="AD"/>
  <p188:author id="{F42197B2-7003-480F-026C-3E4944B7F0AF}" name="Viola Bauer" initials="VB" userId="Viola Bauer" providerId="None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FE3B7EC-2460-4DFB-8BD8-5C7C9F37F881}" v="12" dt="2023-04-19T09:32:37.10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426"/>
    <p:restoredTop sz="94689"/>
  </p:normalViewPr>
  <p:slideViewPr>
    <p:cSldViewPr snapToGrid="0">
      <p:cViewPr varScale="1">
        <p:scale>
          <a:sx n="95" d="100"/>
          <a:sy n="95" d="100"/>
        </p:scale>
        <p:origin x="1068" y="30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8/10/relationships/authors" Target="authors.xml"/><Relationship Id="rId5" Type="http://schemas.openxmlformats.org/officeDocument/2006/relationships/slide" Target="slides/slide4.xml"/><Relationship Id="rId10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svg"/><Relationship Id="rId1" Type="http://schemas.openxmlformats.org/officeDocument/2006/relationships/image" Target="../media/image1.png"/><Relationship Id="rId6" Type="http://schemas.openxmlformats.org/officeDocument/2006/relationships/image" Target="../media/image6.svg"/><Relationship Id="rId5" Type="http://schemas.openxmlformats.org/officeDocument/2006/relationships/image" Target="../media/image5.png"/><Relationship Id="rId4" Type="http://schemas.openxmlformats.org/officeDocument/2006/relationships/image" Target="../media/image4.sv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svg"/><Relationship Id="rId1" Type="http://schemas.openxmlformats.org/officeDocument/2006/relationships/image" Target="../media/image1.png"/><Relationship Id="rId6" Type="http://schemas.openxmlformats.org/officeDocument/2006/relationships/image" Target="../media/image6.svg"/><Relationship Id="rId5" Type="http://schemas.openxmlformats.org/officeDocument/2006/relationships/image" Target="../media/image5.png"/><Relationship Id="rId4" Type="http://schemas.openxmlformats.org/officeDocument/2006/relationships/image" Target="../media/image4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38AA6A1-700C-4215-97B4-D4CC56A4B955}" type="doc">
      <dgm:prSet loTypeId="urn:microsoft.com/office/officeart/2005/8/layout/hProcess10" loCatId="process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de-DE"/>
        </a:p>
      </dgm:t>
    </dgm:pt>
    <dgm:pt modelId="{77B4E266-8D77-4D26-84E2-0D0B1BC48397}">
      <dgm:prSet phldrT="[Text]" custT="1"/>
      <dgm:spPr/>
      <dgm:t>
        <a:bodyPr/>
        <a:lstStyle/>
        <a:p>
          <a:pPr algn="ctr"/>
          <a:r>
            <a:rPr lang="de-DE" sz="1800" b="1" dirty="0"/>
            <a:t>Analyse</a:t>
          </a:r>
        </a:p>
        <a:p>
          <a:pPr algn="l"/>
          <a:r>
            <a:rPr lang="de-DE" sz="1800" b="0" dirty="0"/>
            <a:t>1) Bedarfsabfrage über Verantwortliche</a:t>
          </a:r>
        </a:p>
        <a:p>
          <a:pPr algn="l"/>
          <a:r>
            <a:rPr lang="de-DE" sz="1800" b="0" dirty="0"/>
            <a:t>2) Bedarfsabfrage über Beteiligte</a:t>
          </a:r>
        </a:p>
        <a:p>
          <a:pPr algn="l"/>
          <a:r>
            <a:rPr lang="de-DE" sz="1800" b="0" dirty="0"/>
            <a:t>3) Unterstützungsbereich festlegen</a:t>
          </a:r>
        </a:p>
        <a:p>
          <a:pPr algn="l"/>
          <a:endParaRPr lang="de-DE" sz="1800" b="1" dirty="0"/>
        </a:p>
      </dgm:t>
    </dgm:pt>
    <dgm:pt modelId="{AD3A6F98-1B1E-4CAD-B605-48946A047AE4}" type="parTrans" cxnId="{5A5B430D-1746-41E5-A562-996527F4EDC2}">
      <dgm:prSet/>
      <dgm:spPr/>
      <dgm:t>
        <a:bodyPr/>
        <a:lstStyle/>
        <a:p>
          <a:endParaRPr lang="de-DE"/>
        </a:p>
      </dgm:t>
    </dgm:pt>
    <dgm:pt modelId="{A5221891-3F04-470F-8147-CF4F7BD91816}" type="sibTrans" cxnId="{5A5B430D-1746-41E5-A562-996527F4EDC2}">
      <dgm:prSet/>
      <dgm:spPr/>
      <dgm:t>
        <a:bodyPr/>
        <a:lstStyle/>
        <a:p>
          <a:endParaRPr lang="de-DE"/>
        </a:p>
      </dgm:t>
    </dgm:pt>
    <dgm:pt modelId="{6AE445CD-9F76-49CF-B954-FCCAC263A432}">
      <dgm:prSet phldrT="[Text]" custT="1"/>
      <dgm:spPr/>
      <dgm:t>
        <a:bodyPr/>
        <a:lstStyle/>
        <a:p>
          <a:pPr algn="ctr"/>
          <a:r>
            <a:rPr lang="de-DE" sz="1800" b="1" dirty="0"/>
            <a:t>Erarbeitung</a:t>
          </a:r>
        </a:p>
        <a:p>
          <a:pPr algn="l"/>
          <a:r>
            <a:rPr lang="de-DE" sz="1800" b="0" dirty="0"/>
            <a:t>3) Lösungsvorschläge</a:t>
          </a:r>
        </a:p>
        <a:p>
          <a:pPr algn="l"/>
          <a:r>
            <a:rPr lang="de-DE" sz="1800" b="0" dirty="0"/>
            <a:t>4) Zuständigkeiten anpassen</a:t>
          </a:r>
        </a:p>
        <a:p>
          <a:pPr algn="ctr"/>
          <a:endParaRPr lang="de-DE" sz="1600" dirty="0"/>
        </a:p>
      </dgm:t>
    </dgm:pt>
    <dgm:pt modelId="{A570AC6E-196C-4760-9E44-A6D8C323FE04}" type="parTrans" cxnId="{4A163BB4-513C-41E1-AF5E-F69ECAEC952E}">
      <dgm:prSet/>
      <dgm:spPr/>
      <dgm:t>
        <a:bodyPr/>
        <a:lstStyle/>
        <a:p>
          <a:endParaRPr lang="de-DE"/>
        </a:p>
      </dgm:t>
    </dgm:pt>
    <dgm:pt modelId="{F1C8BD0E-7463-4A32-AD9E-D874541FDCFA}" type="sibTrans" cxnId="{4A163BB4-513C-41E1-AF5E-F69ECAEC952E}">
      <dgm:prSet/>
      <dgm:spPr/>
      <dgm:t>
        <a:bodyPr/>
        <a:lstStyle/>
        <a:p>
          <a:endParaRPr lang="de-DE"/>
        </a:p>
      </dgm:t>
    </dgm:pt>
    <dgm:pt modelId="{CF0484AE-24AD-440D-BEDE-3828163CC838}">
      <dgm:prSet phldrT="[Text]" custT="1"/>
      <dgm:spPr/>
      <dgm:t>
        <a:bodyPr/>
        <a:lstStyle/>
        <a:p>
          <a:pPr algn="ctr"/>
          <a:r>
            <a:rPr lang="de-DE" sz="1800" b="1" dirty="0"/>
            <a:t>Umsetzung</a:t>
          </a:r>
        </a:p>
        <a:p>
          <a:pPr algn="l"/>
          <a:r>
            <a:rPr lang="de-DE" sz="1800" b="0" dirty="0"/>
            <a:t>5) Rahmenbedingungen</a:t>
          </a:r>
        </a:p>
        <a:p>
          <a:pPr algn="l"/>
          <a:r>
            <a:rPr lang="de-DE" sz="1800" b="0" dirty="0"/>
            <a:t>6) Kommunikation</a:t>
          </a:r>
        </a:p>
        <a:p>
          <a:pPr algn="ctr"/>
          <a:endParaRPr lang="de-DE" sz="1600" dirty="0"/>
        </a:p>
      </dgm:t>
    </dgm:pt>
    <dgm:pt modelId="{3E56CE70-2E54-40CE-A5C2-1800E9988424}" type="parTrans" cxnId="{8A773050-5FF1-402E-A5C0-16A6CC8D5F56}">
      <dgm:prSet/>
      <dgm:spPr/>
      <dgm:t>
        <a:bodyPr/>
        <a:lstStyle/>
        <a:p>
          <a:endParaRPr lang="de-DE"/>
        </a:p>
      </dgm:t>
    </dgm:pt>
    <dgm:pt modelId="{5BEA30C9-C98F-4602-97AF-8A205B0FF739}" type="sibTrans" cxnId="{8A773050-5FF1-402E-A5C0-16A6CC8D5F56}">
      <dgm:prSet/>
      <dgm:spPr/>
      <dgm:t>
        <a:bodyPr/>
        <a:lstStyle/>
        <a:p>
          <a:endParaRPr lang="de-DE"/>
        </a:p>
      </dgm:t>
    </dgm:pt>
    <dgm:pt modelId="{9C31650C-06BA-410B-8F14-F5870E2386A1}" type="pres">
      <dgm:prSet presAssocID="{538AA6A1-700C-4215-97B4-D4CC56A4B955}" presName="Name0" presStyleCnt="0">
        <dgm:presLayoutVars>
          <dgm:dir/>
          <dgm:resizeHandles val="exact"/>
        </dgm:presLayoutVars>
      </dgm:prSet>
      <dgm:spPr/>
    </dgm:pt>
    <dgm:pt modelId="{B6720888-A2BE-430C-A497-038A46358940}" type="pres">
      <dgm:prSet presAssocID="{77B4E266-8D77-4D26-84E2-0D0B1BC48397}" presName="composite" presStyleCnt="0"/>
      <dgm:spPr/>
    </dgm:pt>
    <dgm:pt modelId="{4DF0F3BD-57C0-4AA2-A676-A3E9CD876C00}" type="pres">
      <dgm:prSet presAssocID="{77B4E266-8D77-4D26-84E2-0D0B1BC48397}" presName="imagSh" presStyleLbl="bgImgPlace1" presStyleIdx="0" presStyleCnt="3" custLinFactNeighborX="18953" custLinFactNeighborY="3935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Lupe Silhouette"/>
        </a:ext>
      </dgm:extLst>
    </dgm:pt>
    <dgm:pt modelId="{FEF7D682-E8D8-4A36-AA68-72C028335E9F}" type="pres">
      <dgm:prSet presAssocID="{77B4E266-8D77-4D26-84E2-0D0B1BC48397}" presName="txNode" presStyleLbl="node1" presStyleIdx="0" presStyleCnt="3" custScaleX="154398" custLinFactNeighborX="2372" custLinFactNeighborY="49188">
        <dgm:presLayoutVars>
          <dgm:bulletEnabled val="1"/>
        </dgm:presLayoutVars>
      </dgm:prSet>
      <dgm:spPr/>
    </dgm:pt>
    <dgm:pt modelId="{916C78FB-B385-41B9-87F8-0D9B59F027DE}" type="pres">
      <dgm:prSet presAssocID="{A5221891-3F04-470F-8147-CF4F7BD91816}" presName="sibTrans" presStyleLbl="sibTrans2D1" presStyleIdx="0" presStyleCnt="2"/>
      <dgm:spPr/>
    </dgm:pt>
    <dgm:pt modelId="{6EB210CD-F0C0-45CF-9019-3DD7ECF1935D}" type="pres">
      <dgm:prSet presAssocID="{A5221891-3F04-470F-8147-CF4F7BD91816}" presName="connTx" presStyleLbl="sibTrans2D1" presStyleIdx="0" presStyleCnt="2"/>
      <dgm:spPr/>
    </dgm:pt>
    <dgm:pt modelId="{691D23B2-31ED-4DEB-B52B-CC6A11B0E6E0}" type="pres">
      <dgm:prSet presAssocID="{6AE445CD-9F76-49CF-B954-FCCAC263A432}" presName="composite" presStyleCnt="0"/>
      <dgm:spPr/>
    </dgm:pt>
    <dgm:pt modelId="{79F98910-EF5F-4240-B786-4AD8261F2979}" type="pres">
      <dgm:prSet presAssocID="{6AE445CD-9F76-49CF-B954-FCCAC263A432}" presName="imagSh" presStyleLbl="bgImgPlace1" presStyleIdx="1" presStyleCnt="3" custLinFactNeighborX="-59" custLinFactNeighborY="3935"/>
      <dgm:spPr>
        <a:blipFill rotWithShape="1"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Glühlampe Silhouette"/>
        </a:ext>
      </dgm:extLst>
    </dgm:pt>
    <dgm:pt modelId="{2F4CEF6E-89A8-4418-A750-D5E68D3CCEDF}" type="pres">
      <dgm:prSet presAssocID="{6AE445CD-9F76-49CF-B954-FCCAC263A432}" presName="txNode" presStyleLbl="node1" presStyleIdx="1" presStyleCnt="3" custScaleX="98159" custLinFactNeighborX="-15372" custLinFactNeighborY="48879">
        <dgm:presLayoutVars>
          <dgm:bulletEnabled val="1"/>
        </dgm:presLayoutVars>
      </dgm:prSet>
      <dgm:spPr/>
    </dgm:pt>
    <dgm:pt modelId="{25C9DF15-E604-4DF9-B066-19ED5832D9D4}" type="pres">
      <dgm:prSet presAssocID="{F1C8BD0E-7463-4A32-AD9E-D874541FDCFA}" presName="sibTrans" presStyleLbl="sibTrans2D1" presStyleIdx="1" presStyleCnt="2"/>
      <dgm:spPr/>
    </dgm:pt>
    <dgm:pt modelId="{6DDDF355-8354-42BD-ACB8-EE7279ED40D7}" type="pres">
      <dgm:prSet presAssocID="{F1C8BD0E-7463-4A32-AD9E-D874541FDCFA}" presName="connTx" presStyleLbl="sibTrans2D1" presStyleIdx="1" presStyleCnt="2"/>
      <dgm:spPr/>
    </dgm:pt>
    <dgm:pt modelId="{3681E346-656C-4F80-AE53-1AB60585B090}" type="pres">
      <dgm:prSet presAssocID="{CF0484AE-24AD-440D-BEDE-3828163CC838}" presName="composite" presStyleCnt="0"/>
      <dgm:spPr/>
    </dgm:pt>
    <dgm:pt modelId="{96B9E4DF-D06C-40B9-B899-3AE92A621AC0}" type="pres">
      <dgm:prSet presAssocID="{CF0484AE-24AD-440D-BEDE-3828163CC838}" presName="imagSh" presStyleLbl="bgImgPlace1" presStyleIdx="2" presStyleCnt="3" custLinFactNeighborX="1794" custLinFactNeighborY="4546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Klemmbrett abgehakt Silhouette"/>
        </a:ext>
      </dgm:extLst>
    </dgm:pt>
    <dgm:pt modelId="{F1A2F245-EAB3-49A1-ABD0-8A3F42279B14}" type="pres">
      <dgm:prSet presAssocID="{CF0484AE-24AD-440D-BEDE-3828163CC838}" presName="txNode" presStyleLbl="node1" presStyleIdx="2" presStyleCnt="3" custScaleX="148753" custScaleY="102444" custLinFactNeighborX="-14485" custLinFactNeighborY="50233">
        <dgm:presLayoutVars>
          <dgm:bulletEnabled val="1"/>
        </dgm:presLayoutVars>
      </dgm:prSet>
      <dgm:spPr/>
    </dgm:pt>
  </dgm:ptLst>
  <dgm:cxnLst>
    <dgm:cxn modelId="{5A5B430D-1746-41E5-A562-996527F4EDC2}" srcId="{538AA6A1-700C-4215-97B4-D4CC56A4B955}" destId="{77B4E266-8D77-4D26-84E2-0D0B1BC48397}" srcOrd="0" destOrd="0" parTransId="{AD3A6F98-1B1E-4CAD-B605-48946A047AE4}" sibTransId="{A5221891-3F04-470F-8147-CF4F7BD91816}"/>
    <dgm:cxn modelId="{687F815D-9F48-4F6F-AC2B-AF6E1026115C}" type="presOf" srcId="{6AE445CD-9F76-49CF-B954-FCCAC263A432}" destId="{2F4CEF6E-89A8-4418-A750-D5E68D3CCEDF}" srcOrd="0" destOrd="0" presId="urn:microsoft.com/office/officeart/2005/8/layout/hProcess10"/>
    <dgm:cxn modelId="{9A7EF843-A7CC-4D7B-8A21-D88384796D96}" type="presOf" srcId="{538AA6A1-700C-4215-97B4-D4CC56A4B955}" destId="{9C31650C-06BA-410B-8F14-F5870E2386A1}" srcOrd="0" destOrd="0" presId="urn:microsoft.com/office/officeart/2005/8/layout/hProcess10"/>
    <dgm:cxn modelId="{8A773050-5FF1-402E-A5C0-16A6CC8D5F56}" srcId="{538AA6A1-700C-4215-97B4-D4CC56A4B955}" destId="{CF0484AE-24AD-440D-BEDE-3828163CC838}" srcOrd="2" destOrd="0" parTransId="{3E56CE70-2E54-40CE-A5C2-1800E9988424}" sibTransId="{5BEA30C9-C98F-4602-97AF-8A205B0FF739}"/>
    <dgm:cxn modelId="{8D3F987D-96BC-4E66-B341-86348F6614C9}" type="presOf" srcId="{CF0484AE-24AD-440D-BEDE-3828163CC838}" destId="{F1A2F245-EAB3-49A1-ABD0-8A3F42279B14}" srcOrd="0" destOrd="0" presId="urn:microsoft.com/office/officeart/2005/8/layout/hProcess10"/>
    <dgm:cxn modelId="{44068684-67C8-4F26-8E1A-26AD89A559C8}" type="presOf" srcId="{F1C8BD0E-7463-4A32-AD9E-D874541FDCFA}" destId="{25C9DF15-E604-4DF9-B066-19ED5832D9D4}" srcOrd="0" destOrd="0" presId="urn:microsoft.com/office/officeart/2005/8/layout/hProcess10"/>
    <dgm:cxn modelId="{DBB791A3-2853-4143-A223-E58A7F6CC045}" type="presOf" srcId="{77B4E266-8D77-4D26-84E2-0D0B1BC48397}" destId="{FEF7D682-E8D8-4A36-AA68-72C028335E9F}" srcOrd="0" destOrd="0" presId="urn:microsoft.com/office/officeart/2005/8/layout/hProcess10"/>
    <dgm:cxn modelId="{4A163BB4-513C-41E1-AF5E-F69ECAEC952E}" srcId="{538AA6A1-700C-4215-97B4-D4CC56A4B955}" destId="{6AE445CD-9F76-49CF-B954-FCCAC263A432}" srcOrd="1" destOrd="0" parTransId="{A570AC6E-196C-4760-9E44-A6D8C323FE04}" sibTransId="{F1C8BD0E-7463-4A32-AD9E-D874541FDCFA}"/>
    <dgm:cxn modelId="{9189F1D8-9461-4E35-8C95-1A8BFAA2FDCD}" type="presOf" srcId="{F1C8BD0E-7463-4A32-AD9E-D874541FDCFA}" destId="{6DDDF355-8354-42BD-ACB8-EE7279ED40D7}" srcOrd="1" destOrd="0" presId="urn:microsoft.com/office/officeart/2005/8/layout/hProcess10"/>
    <dgm:cxn modelId="{A4A509EC-5C50-4675-83F7-542285331802}" type="presOf" srcId="{A5221891-3F04-470F-8147-CF4F7BD91816}" destId="{916C78FB-B385-41B9-87F8-0D9B59F027DE}" srcOrd="0" destOrd="0" presId="urn:microsoft.com/office/officeart/2005/8/layout/hProcess10"/>
    <dgm:cxn modelId="{F55493F5-A477-411A-ADA9-FE3D7131937C}" type="presOf" srcId="{A5221891-3F04-470F-8147-CF4F7BD91816}" destId="{6EB210CD-F0C0-45CF-9019-3DD7ECF1935D}" srcOrd="1" destOrd="0" presId="urn:microsoft.com/office/officeart/2005/8/layout/hProcess10"/>
    <dgm:cxn modelId="{FC18DC5B-461D-4B36-A3EC-338B8C1F726D}" type="presParOf" srcId="{9C31650C-06BA-410B-8F14-F5870E2386A1}" destId="{B6720888-A2BE-430C-A497-038A46358940}" srcOrd="0" destOrd="0" presId="urn:microsoft.com/office/officeart/2005/8/layout/hProcess10"/>
    <dgm:cxn modelId="{073EA487-2CDF-446D-B722-7DB930ACB934}" type="presParOf" srcId="{B6720888-A2BE-430C-A497-038A46358940}" destId="{4DF0F3BD-57C0-4AA2-A676-A3E9CD876C00}" srcOrd="0" destOrd="0" presId="urn:microsoft.com/office/officeart/2005/8/layout/hProcess10"/>
    <dgm:cxn modelId="{52247485-F154-47C8-B3E1-F043872B5430}" type="presParOf" srcId="{B6720888-A2BE-430C-A497-038A46358940}" destId="{FEF7D682-E8D8-4A36-AA68-72C028335E9F}" srcOrd="1" destOrd="0" presId="urn:microsoft.com/office/officeart/2005/8/layout/hProcess10"/>
    <dgm:cxn modelId="{33DA23D1-E203-4B86-90FB-50462334FFAE}" type="presParOf" srcId="{9C31650C-06BA-410B-8F14-F5870E2386A1}" destId="{916C78FB-B385-41B9-87F8-0D9B59F027DE}" srcOrd="1" destOrd="0" presId="urn:microsoft.com/office/officeart/2005/8/layout/hProcess10"/>
    <dgm:cxn modelId="{6D685C5E-0E63-4969-A7DC-492475BBE858}" type="presParOf" srcId="{916C78FB-B385-41B9-87F8-0D9B59F027DE}" destId="{6EB210CD-F0C0-45CF-9019-3DD7ECF1935D}" srcOrd="0" destOrd="0" presId="urn:microsoft.com/office/officeart/2005/8/layout/hProcess10"/>
    <dgm:cxn modelId="{6D75B472-1ABF-43A9-9B05-64EFBE7960A2}" type="presParOf" srcId="{9C31650C-06BA-410B-8F14-F5870E2386A1}" destId="{691D23B2-31ED-4DEB-B52B-CC6A11B0E6E0}" srcOrd="2" destOrd="0" presId="urn:microsoft.com/office/officeart/2005/8/layout/hProcess10"/>
    <dgm:cxn modelId="{C42E3254-96A3-4F7D-9262-E7CBA4661B6C}" type="presParOf" srcId="{691D23B2-31ED-4DEB-B52B-CC6A11B0E6E0}" destId="{79F98910-EF5F-4240-B786-4AD8261F2979}" srcOrd="0" destOrd="0" presId="urn:microsoft.com/office/officeart/2005/8/layout/hProcess10"/>
    <dgm:cxn modelId="{6A22CCA8-0583-4D15-930C-5637A1A486A6}" type="presParOf" srcId="{691D23B2-31ED-4DEB-B52B-CC6A11B0E6E0}" destId="{2F4CEF6E-89A8-4418-A750-D5E68D3CCEDF}" srcOrd="1" destOrd="0" presId="urn:microsoft.com/office/officeart/2005/8/layout/hProcess10"/>
    <dgm:cxn modelId="{5E9296D8-86D8-49C1-8361-16EC313DD659}" type="presParOf" srcId="{9C31650C-06BA-410B-8F14-F5870E2386A1}" destId="{25C9DF15-E604-4DF9-B066-19ED5832D9D4}" srcOrd="3" destOrd="0" presId="urn:microsoft.com/office/officeart/2005/8/layout/hProcess10"/>
    <dgm:cxn modelId="{739F9054-4015-4112-95FA-7A9CB56DE655}" type="presParOf" srcId="{25C9DF15-E604-4DF9-B066-19ED5832D9D4}" destId="{6DDDF355-8354-42BD-ACB8-EE7279ED40D7}" srcOrd="0" destOrd="0" presId="urn:microsoft.com/office/officeart/2005/8/layout/hProcess10"/>
    <dgm:cxn modelId="{010CDEB4-1BC8-4DCA-8DE5-063FDA30F72C}" type="presParOf" srcId="{9C31650C-06BA-410B-8F14-F5870E2386A1}" destId="{3681E346-656C-4F80-AE53-1AB60585B090}" srcOrd="4" destOrd="0" presId="urn:microsoft.com/office/officeart/2005/8/layout/hProcess10"/>
    <dgm:cxn modelId="{B878DAFB-5EAF-49FC-ABA9-66A2ED66ECD4}" type="presParOf" srcId="{3681E346-656C-4F80-AE53-1AB60585B090}" destId="{96B9E4DF-D06C-40B9-B899-3AE92A621AC0}" srcOrd="0" destOrd="0" presId="urn:microsoft.com/office/officeart/2005/8/layout/hProcess10"/>
    <dgm:cxn modelId="{8B147DBC-074D-4133-9532-20CB75D4E6B3}" type="presParOf" srcId="{3681E346-656C-4F80-AE53-1AB60585B090}" destId="{F1A2F245-EAB3-49A1-ABD0-8A3F42279B14}" srcOrd="1" destOrd="0" presId="urn:microsoft.com/office/officeart/2005/8/layout/hProcess10"/>
  </dgm:cxnLst>
  <dgm:bg>
    <a:noFill/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B00A62E-A9B2-4456-903E-BEA66E18C687}" type="doc">
      <dgm:prSet loTypeId="urn:microsoft.com/office/officeart/2008/layout/SquareAccentList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de-DE"/>
        </a:p>
      </dgm:t>
    </dgm:pt>
    <dgm:pt modelId="{7FE663A1-0F9A-4AB8-8BED-E3690A5590BA}">
      <dgm:prSet phldrT="[Text]"/>
      <dgm:spPr/>
      <dgm:t>
        <a:bodyPr/>
        <a:lstStyle/>
        <a:p>
          <a:r>
            <a:rPr lang="de-DE" dirty="0"/>
            <a:t>1) Bedarfsabfrage über Verantwortliche</a:t>
          </a:r>
        </a:p>
      </dgm:t>
    </dgm:pt>
    <dgm:pt modelId="{48EC5A83-757F-4706-A366-68D2462402A7}" type="parTrans" cxnId="{4B67248C-5D18-4832-B025-6D98C5C7CDF5}">
      <dgm:prSet/>
      <dgm:spPr/>
      <dgm:t>
        <a:bodyPr/>
        <a:lstStyle/>
        <a:p>
          <a:endParaRPr lang="de-DE"/>
        </a:p>
      </dgm:t>
    </dgm:pt>
    <dgm:pt modelId="{C897828C-EBAB-44A8-A43B-7ABECD18465B}" type="sibTrans" cxnId="{4B67248C-5D18-4832-B025-6D98C5C7CDF5}">
      <dgm:prSet/>
      <dgm:spPr/>
      <dgm:t>
        <a:bodyPr/>
        <a:lstStyle/>
        <a:p>
          <a:endParaRPr lang="de-DE"/>
        </a:p>
      </dgm:t>
    </dgm:pt>
    <dgm:pt modelId="{047260EA-6BC2-48E4-8D0A-EE0C01071877}">
      <dgm:prSet phldrT="[Text]"/>
      <dgm:spPr/>
      <dgm:t>
        <a:bodyPr/>
        <a:lstStyle/>
        <a:p>
          <a:r>
            <a:rPr lang="de-DE" dirty="0"/>
            <a:t>3) Unterstützungsbereich festlegen</a:t>
          </a:r>
        </a:p>
      </dgm:t>
    </dgm:pt>
    <dgm:pt modelId="{73D892FB-6A83-4263-8EFD-DA9532332C19}" type="parTrans" cxnId="{BC98FD75-FB51-43B9-9E4A-F205C63FAEBA}">
      <dgm:prSet/>
      <dgm:spPr/>
      <dgm:t>
        <a:bodyPr/>
        <a:lstStyle/>
        <a:p>
          <a:endParaRPr lang="de-DE"/>
        </a:p>
      </dgm:t>
    </dgm:pt>
    <dgm:pt modelId="{1F8A6BB7-EEC6-48F3-BB6F-2B0281C5AE1E}" type="sibTrans" cxnId="{BC98FD75-FB51-43B9-9E4A-F205C63FAEBA}">
      <dgm:prSet/>
      <dgm:spPr/>
      <dgm:t>
        <a:bodyPr/>
        <a:lstStyle/>
        <a:p>
          <a:endParaRPr lang="de-DE"/>
        </a:p>
      </dgm:t>
    </dgm:pt>
    <dgm:pt modelId="{B93AE06D-E72A-4D22-A0B7-75223A3D5F13}">
      <dgm:prSet phldrT="[Text]"/>
      <dgm:spPr/>
      <dgm:t>
        <a:bodyPr/>
        <a:lstStyle/>
        <a:p>
          <a:r>
            <a:rPr lang="de-DE" dirty="0"/>
            <a:t>Änderungswünsche</a:t>
          </a:r>
        </a:p>
      </dgm:t>
    </dgm:pt>
    <dgm:pt modelId="{73D0AF1B-BE39-4A8B-9957-3CD04507E6D0}" type="parTrans" cxnId="{5670F345-14FF-4B7C-AECF-447A6F23D19D}">
      <dgm:prSet/>
      <dgm:spPr/>
      <dgm:t>
        <a:bodyPr/>
        <a:lstStyle/>
        <a:p>
          <a:endParaRPr lang="de-DE"/>
        </a:p>
      </dgm:t>
    </dgm:pt>
    <dgm:pt modelId="{4D4981F8-8E2F-47EE-8697-E0977C2ABA3F}" type="sibTrans" cxnId="{5670F345-14FF-4B7C-AECF-447A6F23D19D}">
      <dgm:prSet/>
      <dgm:spPr/>
      <dgm:t>
        <a:bodyPr/>
        <a:lstStyle/>
        <a:p>
          <a:endParaRPr lang="de-DE"/>
        </a:p>
      </dgm:t>
    </dgm:pt>
    <dgm:pt modelId="{2DCF7630-1352-4B1F-BFAC-9B71839F59DA}">
      <dgm:prSet phldrT="[Text]"/>
      <dgm:spPr/>
      <dgm:t>
        <a:bodyPr/>
        <a:lstStyle/>
        <a:p>
          <a:r>
            <a:rPr lang="de-DE" dirty="0"/>
            <a:t>Beschreibung des Aufgabengebietes</a:t>
          </a:r>
        </a:p>
      </dgm:t>
    </dgm:pt>
    <dgm:pt modelId="{7DA537F1-65FD-4E3C-929F-E2E41AA2B178}" type="parTrans" cxnId="{363A33C3-2708-45DF-8B3B-BBB6FAC2C637}">
      <dgm:prSet/>
      <dgm:spPr/>
      <dgm:t>
        <a:bodyPr/>
        <a:lstStyle/>
        <a:p>
          <a:endParaRPr lang="de-DE"/>
        </a:p>
      </dgm:t>
    </dgm:pt>
    <dgm:pt modelId="{86BAD531-79EB-4257-9664-A21A2DDBF71B}" type="sibTrans" cxnId="{363A33C3-2708-45DF-8B3B-BBB6FAC2C637}">
      <dgm:prSet/>
      <dgm:spPr/>
      <dgm:t>
        <a:bodyPr/>
        <a:lstStyle/>
        <a:p>
          <a:endParaRPr lang="de-DE"/>
        </a:p>
      </dgm:t>
    </dgm:pt>
    <dgm:pt modelId="{5C4F9565-7BAB-40D8-8CA8-EB15C1FA868D}">
      <dgm:prSet phldrT="[Text]"/>
      <dgm:spPr/>
      <dgm:t>
        <a:bodyPr/>
        <a:lstStyle/>
        <a:p>
          <a:r>
            <a:rPr lang="de-DE" dirty="0"/>
            <a:t>Wünsche</a:t>
          </a:r>
        </a:p>
      </dgm:t>
    </dgm:pt>
    <dgm:pt modelId="{3DC3D387-514B-48B3-A14D-2F0F8C5472B4}" type="parTrans" cxnId="{E7496344-280F-4979-8B9E-1B16223B877C}">
      <dgm:prSet/>
      <dgm:spPr/>
      <dgm:t>
        <a:bodyPr/>
        <a:lstStyle/>
        <a:p>
          <a:endParaRPr lang="de-DE"/>
        </a:p>
      </dgm:t>
    </dgm:pt>
    <dgm:pt modelId="{97F28C5C-2CDB-476E-9B5C-B530F4A36F9B}" type="sibTrans" cxnId="{E7496344-280F-4979-8B9E-1B16223B877C}">
      <dgm:prSet/>
      <dgm:spPr/>
      <dgm:t>
        <a:bodyPr/>
        <a:lstStyle/>
        <a:p>
          <a:endParaRPr lang="de-DE"/>
        </a:p>
      </dgm:t>
    </dgm:pt>
    <dgm:pt modelId="{2A08AFDC-67E7-43D9-BA8A-4039EA4E4541}">
      <dgm:prSet phldrT="[Text]"/>
      <dgm:spPr/>
      <dgm:t>
        <a:bodyPr/>
        <a:lstStyle/>
        <a:p>
          <a:r>
            <a:rPr lang="de-DE" dirty="0"/>
            <a:t>Notwendigkeiten</a:t>
          </a:r>
        </a:p>
      </dgm:t>
    </dgm:pt>
    <dgm:pt modelId="{B039C8A9-DFEB-4AB3-83BF-E44950B4A675}" type="parTrans" cxnId="{DE8C9585-0375-466D-A252-A9D417FEAD42}">
      <dgm:prSet/>
      <dgm:spPr/>
      <dgm:t>
        <a:bodyPr/>
        <a:lstStyle/>
        <a:p>
          <a:endParaRPr lang="de-DE"/>
        </a:p>
      </dgm:t>
    </dgm:pt>
    <dgm:pt modelId="{61A2A5DB-1EA7-434C-B32A-4ADEC6489D80}" type="sibTrans" cxnId="{DE8C9585-0375-466D-A252-A9D417FEAD42}">
      <dgm:prSet/>
      <dgm:spPr/>
      <dgm:t>
        <a:bodyPr/>
        <a:lstStyle/>
        <a:p>
          <a:endParaRPr lang="de-DE"/>
        </a:p>
      </dgm:t>
    </dgm:pt>
    <dgm:pt modelId="{A56F4935-FF06-43A9-808D-C95BAFD4C5F6}">
      <dgm:prSet phldrT="[Text]"/>
      <dgm:spPr/>
      <dgm:t>
        <a:bodyPr/>
        <a:lstStyle/>
        <a:p>
          <a:r>
            <a:rPr lang="de-DE" dirty="0"/>
            <a:t>2) Bedarfsabfrage über Beteiligte</a:t>
          </a:r>
        </a:p>
      </dgm:t>
    </dgm:pt>
    <dgm:pt modelId="{B972CD91-BF87-4E87-8F3A-4D32FCCFB247}" type="sibTrans" cxnId="{A519CE7A-6E80-420D-BA2F-CB8AE9BF153D}">
      <dgm:prSet/>
      <dgm:spPr/>
      <dgm:t>
        <a:bodyPr/>
        <a:lstStyle/>
        <a:p>
          <a:endParaRPr lang="de-DE"/>
        </a:p>
      </dgm:t>
    </dgm:pt>
    <dgm:pt modelId="{490BE855-BACF-4B2C-9076-C7D43F2F8BA8}" type="parTrans" cxnId="{A519CE7A-6E80-420D-BA2F-CB8AE9BF153D}">
      <dgm:prSet/>
      <dgm:spPr/>
      <dgm:t>
        <a:bodyPr/>
        <a:lstStyle/>
        <a:p>
          <a:endParaRPr lang="de-DE"/>
        </a:p>
      </dgm:t>
    </dgm:pt>
    <dgm:pt modelId="{339B8223-34A0-458B-B101-96CFF8CFBE9B}" type="pres">
      <dgm:prSet presAssocID="{5B00A62E-A9B2-4456-903E-BEA66E18C687}" presName="layout" presStyleCnt="0">
        <dgm:presLayoutVars>
          <dgm:chMax/>
          <dgm:chPref/>
          <dgm:dir/>
          <dgm:resizeHandles/>
        </dgm:presLayoutVars>
      </dgm:prSet>
      <dgm:spPr/>
    </dgm:pt>
    <dgm:pt modelId="{57B48DFB-0D79-4879-9FCA-5CD3305783BE}" type="pres">
      <dgm:prSet presAssocID="{7FE663A1-0F9A-4AB8-8BED-E3690A5590BA}" presName="root" presStyleCnt="0">
        <dgm:presLayoutVars>
          <dgm:chMax/>
          <dgm:chPref/>
        </dgm:presLayoutVars>
      </dgm:prSet>
      <dgm:spPr/>
    </dgm:pt>
    <dgm:pt modelId="{7134DA71-E183-4376-B7EB-A62D2B3DFC5F}" type="pres">
      <dgm:prSet presAssocID="{7FE663A1-0F9A-4AB8-8BED-E3690A5590BA}" presName="rootComposite" presStyleCnt="0">
        <dgm:presLayoutVars/>
      </dgm:prSet>
      <dgm:spPr/>
    </dgm:pt>
    <dgm:pt modelId="{C968CB28-8E40-4F2E-8DA5-D46DA36DABC9}" type="pres">
      <dgm:prSet presAssocID="{7FE663A1-0F9A-4AB8-8BED-E3690A5590BA}" presName="ParentAccent" presStyleLbl="alignNode1" presStyleIdx="0" presStyleCnt="3"/>
      <dgm:spPr/>
    </dgm:pt>
    <dgm:pt modelId="{3F78BCC2-3734-4A9B-B628-2176B030D997}" type="pres">
      <dgm:prSet presAssocID="{7FE663A1-0F9A-4AB8-8BED-E3690A5590BA}" presName="ParentSmallAccent" presStyleLbl="fgAcc1" presStyleIdx="0" presStyleCnt="3"/>
      <dgm:spPr/>
    </dgm:pt>
    <dgm:pt modelId="{45B732E1-07EA-4C71-9632-B1C3D3AF9A92}" type="pres">
      <dgm:prSet presAssocID="{7FE663A1-0F9A-4AB8-8BED-E3690A5590BA}" presName="Parent" presStyleLbl="revTx" presStyleIdx="0" presStyleCnt="7">
        <dgm:presLayoutVars>
          <dgm:chMax/>
          <dgm:chPref val="4"/>
          <dgm:bulletEnabled val="1"/>
        </dgm:presLayoutVars>
      </dgm:prSet>
      <dgm:spPr/>
    </dgm:pt>
    <dgm:pt modelId="{2F7046BA-1C4E-478D-980E-1FDC65EAB5C4}" type="pres">
      <dgm:prSet presAssocID="{7FE663A1-0F9A-4AB8-8BED-E3690A5590BA}" presName="childShape" presStyleCnt="0">
        <dgm:presLayoutVars>
          <dgm:chMax val="0"/>
          <dgm:chPref val="0"/>
        </dgm:presLayoutVars>
      </dgm:prSet>
      <dgm:spPr/>
    </dgm:pt>
    <dgm:pt modelId="{CE74DAC5-DE73-4B3A-AD7A-7104789ED0FE}" type="pres">
      <dgm:prSet presAssocID="{2DCF7630-1352-4B1F-BFAC-9B71839F59DA}" presName="childComposite" presStyleCnt="0">
        <dgm:presLayoutVars>
          <dgm:chMax val="0"/>
          <dgm:chPref val="0"/>
        </dgm:presLayoutVars>
      </dgm:prSet>
      <dgm:spPr/>
    </dgm:pt>
    <dgm:pt modelId="{525E2F6B-DD89-4B70-B01E-3AAD0E7FA603}" type="pres">
      <dgm:prSet presAssocID="{2DCF7630-1352-4B1F-BFAC-9B71839F59DA}" presName="ChildAccent" presStyleLbl="solidFgAcc1" presStyleIdx="0" presStyleCnt="4"/>
      <dgm:spPr/>
    </dgm:pt>
    <dgm:pt modelId="{5C7813B7-3E89-4C9A-90F7-64EE4CBEB837}" type="pres">
      <dgm:prSet presAssocID="{2DCF7630-1352-4B1F-BFAC-9B71839F59DA}" presName="Child" presStyleLbl="revTx" presStyleIdx="1" presStyleCnt="7">
        <dgm:presLayoutVars>
          <dgm:chMax val="0"/>
          <dgm:chPref val="0"/>
          <dgm:bulletEnabled val="1"/>
        </dgm:presLayoutVars>
      </dgm:prSet>
      <dgm:spPr/>
    </dgm:pt>
    <dgm:pt modelId="{97311D7F-C15E-4F3F-866D-CF30470E1FDB}" type="pres">
      <dgm:prSet presAssocID="{B93AE06D-E72A-4D22-A0B7-75223A3D5F13}" presName="childComposite" presStyleCnt="0">
        <dgm:presLayoutVars>
          <dgm:chMax val="0"/>
          <dgm:chPref val="0"/>
        </dgm:presLayoutVars>
      </dgm:prSet>
      <dgm:spPr/>
    </dgm:pt>
    <dgm:pt modelId="{502D818D-CE53-4A94-99F0-94A8C665C5B7}" type="pres">
      <dgm:prSet presAssocID="{B93AE06D-E72A-4D22-A0B7-75223A3D5F13}" presName="ChildAccent" presStyleLbl="solidFgAcc1" presStyleIdx="1" presStyleCnt="4"/>
      <dgm:spPr/>
    </dgm:pt>
    <dgm:pt modelId="{0C8F8B9E-055E-4F5C-A18E-252F27647B97}" type="pres">
      <dgm:prSet presAssocID="{B93AE06D-E72A-4D22-A0B7-75223A3D5F13}" presName="Child" presStyleLbl="revTx" presStyleIdx="2" presStyleCnt="7">
        <dgm:presLayoutVars>
          <dgm:chMax val="0"/>
          <dgm:chPref val="0"/>
          <dgm:bulletEnabled val="1"/>
        </dgm:presLayoutVars>
      </dgm:prSet>
      <dgm:spPr/>
    </dgm:pt>
    <dgm:pt modelId="{8BEED73A-663C-4F7D-B3F0-525187A03607}" type="pres">
      <dgm:prSet presAssocID="{A56F4935-FF06-43A9-808D-C95BAFD4C5F6}" presName="root" presStyleCnt="0">
        <dgm:presLayoutVars>
          <dgm:chMax/>
          <dgm:chPref/>
        </dgm:presLayoutVars>
      </dgm:prSet>
      <dgm:spPr/>
    </dgm:pt>
    <dgm:pt modelId="{1031ABFE-D01F-40B4-AE97-A088C227CA20}" type="pres">
      <dgm:prSet presAssocID="{A56F4935-FF06-43A9-808D-C95BAFD4C5F6}" presName="rootComposite" presStyleCnt="0">
        <dgm:presLayoutVars/>
      </dgm:prSet>
      <dgm:spPr/>
    </dgm:pt>
    <dgm:pt modelId="{406C8075-11A7-4C5E-90A4-3FB9B227E846}" type="pres">
      <dgm:prSet presAssocID="{A56F4935-FF06-43A9-808D-C95BAFD4C5F6}" presName="ParentAccent" presStyleLbl="alignNode1" presStyleIdx="1" presStyleCnt="3"/>
      <dgm:spPr/>
    </dgm:pt>
    <dgm:pt modelId="{3A72FC2C-F88D-4197-BA9F-55030CADDEE2}" type="pres">
      <dgm:prSet presAssocID="{A56F4935-FF06-43A9-808D-C95BAFD4C5F6}" presName="ParentSmallAccent" presStyleLbl="fgAcc1" presStyleIdx="1" presStyleCnt="3"/>
      <dgm:spPr/>
    </dgm:pt>
    <dgm:pt modelId="{B1AFF68D-B218-40BD-B9F8-AE9E0340CEC6}" type="pres">
      <dgm:prSet presAssocID="{A56F4935-FF06-43A9-808D-C95BAFD4C5F6}" presName="Parent" presStyleLbl="revTx" presStyleIdx="3" presStyleCnt="7">
        <dgm:presLayoutVars>
          <dgm:chMax/>
          <dgm:chPref val="4"/>
          <dgm:bulletEnabled val="1"/>
        </dgm:presLayoutVars>
      </dgm:prSet>
      <dgm:spPr/>
    </dgm:pt>
    <dgm:pt modelId="{68D770A8-24FA-47C3-B9F8-25F6D06CF60B}" type="pres">
      <dgm:prSet presAssocID="{A56F4935-FF06-43A9-808D-C95BAFD4C5F6}" presName="childShape" presStyleCnt="0">
        <dgm:presLayoutVars>
          <dgm:chMax val="0"/>
          <dgm:chPref val="0"/>
        </dgm:presLayoutVars>
      </dgm:prSet>
      <dgm:spPr/>
    </dgm:pt>
    <dgm:pt modelId="{4B96151F-54CC-4179-A80E-837BF98C4862}" type="pres">
      <dgm:prSet presAssocID="{2A08AFDC-67E7-43D9-BA8A-4039EA4E4541}" presName="childComposite" presStyleCnt="0">
        <dgm:presLayoutVars>
          <dgm:chMax val="0"/>
          <dgm:chPref val="0"/>
        </dgm:presLayoutVars>
      </dgm:prSet>
      <dgm:spPr/>
    </dgm:pt>
    <dgm:pt modelId="{15EF4AB1-3217-46AB-9A8E-FCDFD6A1CF67}" type="pres">
      <dgm:prSet presAssocID="{2A08AFDC-67E7-43D9-BA8A-4039EA4E4541}" presName="ChildAccent" presStyleLbl="solidFgAcc1" presStyleIdx="2" presStyleCnt="4"/>
      <dgm:spPr/>
    </dgm:pt>
    <dgm:pt modelId="{5A5FCD7C-D022-4911-A4D5-C009924FFCA5}" type="pres">
      <dgm:prSet presAssocID="{2A08AFDC-67E7-43D9-BA8A-4039EA4E4541}" presName="Child" presStyleLbl="revTx" presStyleIdx="4" presStyleCnt="7">
        <dgm:presLayoutVars>
          <dgm:chMax val="0"/>
          <dgm:chPref val="0"/>
          <dgm:bulletEnabled val="1"/>
        </dgm:presLayoutVars>
      </dgm:prSet>
      <dgm:spPr/>
    </dgm:pt>
    <dgm:pt modelId="{35059C6F-34BD-496E-95C1-84677E025EFD}" type="pres">
      <dgm:prSet presAssocID="{5C4F9565-7BAB-40D8-8CA8-EB15C1FA868D}" presName="childComposite" presStyleCnt="0">
        <dgm:presLayoutVars>
          <dgm:chMax val="0"/>
          <dgm:chPref val="0"/>
        </dgm:presLayoutVars>
      </dgm:prSet>
      <dgm:spPr/>
    </dgm:pt>
    <dgm:pt modelId="{3B546844-55FE-469F-9206-056B4C5A3262}" type="pres">
      <dgm:prSet presAssocID="{5C4F9565-7BAB-40D8-8CA8-EB15C1FA868D}" presName="ChildAccent" presStyleLbl="solidFgAcc1" presStyleIdx="3" presStyleCnt="4"/>
      <dgm:spPr/>
    </dgm:pt>
    <dgm:pt modelId="{95073826-3F9E-4CA5-B4CE-740996BA9CB4}" type="pres">
      <dgm:prSet presAssocID="{5C4F9565-7BAB-40D8-8CA8-EB15C1FA868D}" presName="Child" presStyleLbl="revTx" presStyleIdx="5" presStyleCnt="7">
        <dgm:presLayoutVars>
          <dgm:chMax val="0"/>
          <dgm:chPref val="0"/>
          <dgm:bulletEnabled val="1"/>
        </dgm:presLayoutVars>
      </dgm:prSet>
      <dgm:spPr/>
    </dgm:pt>
    <dgm:pt modelId="{625899B5-1B89-4A1D-9528-74BC5AAC964E}" type="pres">
      <dgm:prSet presAssocID="{047260EA-6BC2-48E4-8D0A-EE0C01071877}" presName="root" presStyleCnt="0">
        <dgm:presLayoutVars>
          <dgm:chMax/>
          <dgm:chPref/>
        </dgm:presLayoutVars>
      </dgm:prSet>
      <dgm:spPr/>
    </dgm:pt>
    <dgm:pt modelId="{7525D042-21B7-475E-8822-47BDDFCB581E}" type="pres">
      <dgm:prSet presAssocID="{047260EA-6BC2-48E4-8D0A-EE0C01071877}" presName="rootComposite" presStyleCnt="0">
        <dgm:presLayoutVars/>
      </dgm:prSet>
      <dgm:spPr/>
    </dgm:pt>
    <dgm:pt modelId="{90A23EA0-3CFB-49D2-8059-0EB05B523597}" type="pres">
      <dgm:prSet presAssocID="{047260EA-6BC2-48E4-8D0A-EE0C01071877}" presName="ParentAccent" presStyleLbl="alignNode1" presStyleIdx="2" presStyleCnt="3"/>
      <dgm:spPr/>
    </dgm:pt>
    <dgm:pt modelId="{D081EE8E-B732-4A82-BB9E-9D01952DC3F8}" type="pres">
      <dgm:prSet presAssocID="{047260EA-6BC2-48E4-8D0A-EE0C01071877}" presName="ParentSmallAccent" presStyleLbl="fgAcc1" presStyleIdx="2" presStyleCnt="3"/>
      <dgm:spPr/>
    </dgm:pt>
    <dgm:pt modelId="{165BD8A0-33CF-4280-ACA2-320A27DBC708}" type="pres">
      <dgm:prSet presAssocID="{047260EA-6BC2-48E4-8D0A-EE0C01071877}" presName="Parent" presStyleLbl="revTx" presStyleIdx="6" presStyleCnt="7">
        <dgm:presLayoutVars>
          <dgm:chMax/>
          <dgm:chPref val="4"/>
          <dgm:bulletEnabled val="1"/>
        </dgm:presLayoutVars>
      </dgm:prSet>
      <dgm:spPr/>
    </dgm:pt>
    <dgm:pt modelId="{1DD9413F-BB2A-4B2A-88FE-409745DC2FE8}" type="pres">
      <dgm:prSet presAssocID="{047260EA-6BC2-48E4-8D0A-EE0C01071877}" presName="childShape" presStyleCnt="0">
        <dgm:presLayoutVars>
          <dgm:chMax val="0"/>
          <dgm:chPref val="0"/>
        </dgm:presLayoutVars>
      </dgm:prSet>
      <dgm:spPr/>
    </dgm:pt>
  </dgm:ptLst>
  <dgm:cxnLst>
    <dgm:cxn modelId="{1414E931-6A82-4B49-9921-ABBB28ACC6CF}" type="presOf" srcId="{2DCF7630-1352-4B1F-BFAC-9B71839F59DA}" destId="{5C7813B7-3E89-4C9A-90F7-64EE4CBEB837}" srcOrd="0" destOrd="0" presId="urn:microsoft.com/office/officeart/2008/layout/SquareAccentList"/>
    <dgm:cxn modelId="{E7496344-280F-4979-8B9E-1B16223B877C}" srcId="{A56F4935-FF06-43A9-808D-C95BAFD4C5F6}" destId="{5C4F9565-7BAB-40D8-8CA8-EB15C1FA868D}" srcOrd="1" destOrd="0" parTransId="{3DC3D387-514B-48B3-A14D-2F0F8C5472B4}" sibTransId="{97F28C5C-2CDB-476E-9B5C-B530F4A36F9B}"/>
    <dgm:cxn modelId="{5670F345-14FF-4B7C-AECF-447A6F23D19D}" srcId="{7FE663A1-0F9A-4AB8-8BED-E3690A5590BA}" destId="{B93AE06D-E72A-4D22-A0B7-75223A3D5F13}" srcOrd="1" destOrd="0" parTransId="{73D0AF1B-BE39-4A8B-9957-3CD04507E6D0}" sibTransId="{4D4981F8-8E2F-47EE-8697-E0977C2ABA3F}"/>
    <dgm:cxn modelId="{49401D46-AE0A-459F-8DA6-4766D7D068BD}" type="presOf" srcId="{2A08AFDC-67E7-43D9-BA8A-4039EA4E4541}" destId="{5A5FCD7C-D022-4911-A4D5-C009924FFCA5}" srcOrd="0" destOrd="0" presId="urn:microsoft.com/office/officeart/2008/layout/SquareAccentList"/>
    <dgm:cxn modelId="{3AAB106C-CE75-41FD-A5B8-5D0682884D65}" type="presOf" srcId="{5B00A62E-A9B2-4456-903E-BEA66E18C687}" destId="{339B8223-34A0-458B-B101-96CFF8CFBE9B}" srcOrd="0" destOrd="0" presId="urn:microsoft.com/office/officeart/2008/layout/SquareAccentList"/>
    <dgm:cxn modelId="{BC98FD75-FB51-43B9-9E4A-F205C63FAEBA}" srcId="{5B00A62E-A9B2-4456-903E-BEA66E18C687}" destId="{047260EA-6BC2-48E4-8D0A-EE0C01071877}" srcOrd="2" destOrd="0" parTransId="{73D892FB-6A83-4263-8EFD-DA9532332C19}" sibTransId="{1F8A6BB7-EEC6-48F3-BB6F-2B0281C5AE1E}"/>
    <dgm:cxn modelId="{A519CE7A-6E80-420D-BA2F-CB8AE9BF153D}" srcId="{5B00A62E-A9B2-4456-903E-BEA66E18C687}" destId="{A56F4935-FF06-43A9-808D-C95BAFD4C5F6}" srcOrd="1" destOrd="0" parTransId="{490BE855-BACF-4B2C-9076-C7D43F2F8BA8}" sibTransId="{B972CD91-BF87-4E87-8F3A-4D32FCCFB247}"/>
    <dgm:cxn modelId="{DE8C9585-0375-466D-A252-A9D417FEAD42}" srcId="{A56F4935-FF06-43A9-808D-C95BAFD4C5F6}" destId="{2A08AFDC-67E7-43D9-BA8A-4039EA4E4541}" srcOrd="0" destOrd="0" parTransId="{B039C8A9-DFEB-4AB3-83BF-E44950B4A675}" sibTransId="{61A2A5DB-1EA7-434C-B32A-4ADEC6489D80}"/>
    <dgm:cxn modelId="{4B67248C-5D18-4832-B025-6D98C5C7CDF5}" srcId="{5B00A62E-A9B2-4456-903E-BEA66E18C687}" destId="{7FE663A1-0F9A-4AB8-8BED-E3690A5590BA}" srcOrd="0" destOrd="0" parTransId="{48EC5A83-757F-4706-A366-68D2462402A7}" sibTransId="{C897828C-EBAB-44A8-A43B-7ABECD18465B}"/>
    <dgm:cxn modelId="{3692E09F-0E02-4FF9-8295-0BB087CA9C61}" type="presOf" srcId="{A56F4935-FF06-43A9-808D-C95BAFD4C5F6}" destId="{B1AFF68D-B218-40BD-B9F8-AE9E0340CEC6}" srcOrd="0" destOrd="0" presId="urn:microsoft.com/office/officeart/2008/layout/SquareAccentList"/>
    <dgm:cxn modelId="{289A55AD-260F-4543-8712-10A29389ADD6}" type="presOf" srcId="{B93AE06D-E72A-4D22-A0B7-75223A3D5F13}" destId="{0C8F8B9E-055E-4F5C-A18E-252F27647B97}" srcOrd="0" destOrd="0" presId="urn:microsoft.com/office/officeart/2008/layout/SquareAccentList"/>
    <dgm:cxn modelId="{6CE8B5BF-C0E3-4EC6-92D4-AE13386A7774}" type="presOf" srcId="{5C4F9565-7BAB-40D8-8CA8-EB15C1FA868D}" destId="{95073826-3F9E-4CA5-B4CE-740996BA9CB4}" srcOrd="0" destOrd="0" presId="urn:microsoft.com/office/officeart/2008/layout/SquareAccentList"/>
    <dgm:cxn modelId="{363A33C3-2708-45DF-8B3B-BBB6FAC2C637}" srcId="{7FE663A1-0F9A-4AB8-8BED-E3690A5590BA}" destId="{2DCF7630-1352-4B1F-BFAC-9B71839F59DA}" srcOrd="0" destOrd="0" parTransId="{7DA537F1-65FD-4E3C-929F-E2E41AA2B178}" sibTransId="{86BAD531-79EB-4257-9664-A21A2DDBF71B}"/>
    <dgm:cxn modelId="{8737D8DD-949F-4A2B-8A3B-9876F7217B26}" type="presOf" srcId="{7FE663A1-0F9A-4AB8-8BED-E3690A5590BA}" destId="{45B732E1-07EA-4C71-9632-B1C3D3AF9A92}" srcOrd="0" destOrd="0" presId="urn:microsoft.com/office/officeart/2008/layout/SquareAccentList"/>
    <dgm:cxn modelId="{B687B0FD-A796-440F-9143-9DF00B604DEF}" type="presOf" srcId="{047260EA-6BC2-48E4-8D0A-EE0C01071877}" destId="{165BD8A0-33CF-4280-ACA2-320A27DBC708}" srcOrd="0" destOrd="0" presId="urn:microsoft.com/office/officeart/2008/layout/SquareAccentList"/>
    <dgm:cxn modelId="{C480AEB9-8D8B-42D5-A21E-C0C78B9790C5}" type="presParOf" srcId="{339B8223-34A0-458B-B101-96CFF8CFBE9B}" destId="{57B48DFB-0D79-4879-9FCA-5CD3305783BE}" srcOrd="0" destOrd="0" presId="urn:microsoft.com/office/officeart/2008/layout/SquareAccentList"/>
    <dgm:cxn modelId="{BAFFCFDE-8A10-4ED5-A719-077A79D5D8BA}" type="presParOf" srcId="{57B48DFB-0D79-4879-9FCA-5CD3305783BE}" destId="{7134DA71-E183-4376-B7EB-A62D2B3DFC5F}" srcOrd="0" destOrd="0" presId="urn:microsoft.com/office/officeart/2008/layout/SquareAccentList"/>
    <dgm:cxn modelId="{AFDA348F-D5A7-4C94-9D49-BD8809ADB2F8}" type="presParOf" srcId="{7134DA71-E183-4376-B7EB-A62D2B3DFC5F}" destId="{C968CB28-8E40-4F2E-8DA5-D46DA36DABC9}" srcOrd="0" destOrd="0" presId="urn:microsoft.com/office/officeart/2008/layout/SquareAccentList"/>
    <dgm:cxn modelId="{510C3E01-1F05-40C1-9911-907788AB19B4}" type="presParOf" srcId="{7134DA71-E183-4376-B7EB-A62D2B3DFC5F}" destId="{3F78BCC2-3734-4A9B-B628-2176B030D997}" srcOrd="1" destOrd="0" presId="urn:microsoft.com/office/officeart/2008/layout/SquareAccentList"/>
    <dgm:cxn modelId="{9A51D7F8-2E74-454C-9698-971EB7143AF7}" type="presParOf" srcId="{7134DA71-E183-4376-B7EB-A62D2B3DFC5F}" destId="{45B732E1-07EA-4C71-9632-B1C3D3AF9A92}" srcOrd="2" destOrd="0" presId="urn:microsoft.com/office/officeart/2008/layout/SquareAccentList"/>
    <dgm:cxn modelId="{99BDF6C4-FE14-4C0A-9409-BF547B741BB0}" type="presParOf" srcId="{57B48DFB-0D79-4879-9FCA-5CD3305783BE}" destId="{2F7046BA-1C4E-478D-980E-1FDC65EAB5C4}" srcOrd="1" destOrd="0" presId="urn:microsoft.com/office/officeart/2008/layout/SquareAccentList"/>
    <dgm:cxn modelId="{7B09BE95-C146-4D26-917D-4FA65E3235ED}" type="presParOf" srcId="{2F7046BA-1C4E-478D-980E-1FDC65EAB5C4}" destId="{CE74DAC5-DE73-4B3A-AD7A-7104789ED0FE}" srcOrd="0" destOrd="0" presId="urn:microsoft.com/office/officeart/2008/layout/SquareAccentList"/>
    <dgm:cxn modelId="{B5C7875C-9E1B-421D-9A8F-7C8F7651DBDE}" type="presParOf" srcId="{CE74DAC5-DE73-4B3A-AD7A-7104789ED0FE}" destId="{525E2F6B-DD89-4B70-B01E-3AAD0E7FA603}" srcOrd="0" destOrd="0" presId="urn:microsoft.com/office/officeart/2008/layout/SquareAccentList"/>
    <dgm:cxn modelId="{8C83CFD9-C994-4480-A0EC-F5C657C9D7F2}" type="presParOf" srcId="{CE74DAC5-DE73-4B3A-AD7A-7104789ED0FE}" destId="{5C7813B7-3E89-4C9A-90F7-64EE4CBEB837}" srcOrd="1" destOrd="0" presId="urn:microsoft.com/office/officeart/2008/layout/SquareAccentList"/>
    <dgm:cxn modelId="{8537C04A-AD33-486B-A326-290DFB8EC68D}" type="presParOf" srcId="{2F7046BA-1C4E-478D-980E-1FDC65EAB5C4}" destId="{97311D7F-C15E-4F3F-866D-CF30470E1FDB}" srcOrd="1" destOrd="0" presId="urn:microsoft.com/office/officeart/2008/layout/SquareAccentList"/>
    <dgm:cxn modelId="{904E1FD3-E21D-47AE-B3B9-4C883E7FAF89}" type="presParOf" srcId="{97311D7F-C15E-4F3F-866D-CF30470E1FDB}" destId="{502D818D-CE53-4A94-99F0-94A8C665C5B7}" srcOrd="0" destOrd="0" presId="urn:microsoft.com/office/officeart/2008/layout/SquareAccentList"/>
    <dgm:cxn modelId="{7FB177B8-4D78-4E44-98F8-E490085DD231}" type="presParOf" srcId="{97311D7F-C15E-4F3F-866D-CF30470E1FDB}" destId="{0C8F8B9E-055E-4F5C-A18E-252F27647B97}" srcOrd="1" destOrd="0" presId="urn:microsoft.com/office/officeart/2008/layout/SquareAccentList"/>
    <dgm:cxn modelId="{D014CC39-8CE9-4DC2-960A-D5A13FC365CF}" type="presParOf" srcId="{339B8223-34A0-458B-B101-96CFF8CFBE9B}" destId="{8BEED73A-663C-4F7D-B3F0-525187A03607}" srcOrd="1" destOrd="0" presId="urn:microsoft.com/office/officeart/2008/layout/SquareAccentList"/>
    <dgm:cxn modelId="{1D167BEC-2161-4D52-AB3C-370F41A1A928}" type="presParOf" srcId="{8BEED73A-663C-4F7D-B3F0-525187A03607}" destId="{1031ABFE-D01F-40B4-AE97-A088C227CA20}" srcOrd="0" destOrd="0" presId="urn:microsoft.com/office/officeart/2008/layout/SquareAccentList"/>
    <dgm:cxn modelId="{4D1B1503-AE75-4193-9021-4BEB3928B533}" type="presParOf" srcId="{1031ABFE-D01F-40B4-AE97-A088C227CA20}" destId="{406C8075-11A7-4C5E-90A4-3FB9B227E846}" srcOrd="0" destOrd="0" presId="urn:microsoft.com/office/officeart/2008/layout/SquareAccentList"/>
    <dgm:cxn modelId="{0BF7630D-ACC6-4476-9E19-9DDF847992B7}" type="presParOf" srcId="{1031ABFE-D01F-40B4-AE97-A088C227CA20}" destId="{3A72FC2C-F88D-4197-BA9F-55030CADDEE2}" srcOrd="1" destOrd="0" presId="urn:microsoft.com/office/officeart/2008/layout/SquareAccentList"/>
    <dgm:cxn modelId="{689B35B7-F248-4F01-9712-46B29ED69539}" type="presParOf" srcId="{1031ABFE-D01F-40B4-AE97-A088C227CA20}" destId="{B1AFF68D-B218-40BD-B9F8-AE9E0340CEC6}" srcOrd="2" destOrd="0" presId="urn:microsoft.com/office/officeart/2008/layout/SquareAccentList"/>
    <dgm:cxn modelId="{FCFF690C-A60D-4F5D-8A50-AC559A5C348F}" type="presParOf" srcId="{8BEED73A-663C-4F7D-B3F0-525187A03607}" destId="{68D770A8-24FA-47C3-B9F8-25F6D06CF60B}" srcOrd="1" destOrd="0" presId="urn:microsoft.com/office/officeart/2008/layout/SquareAccentList"/>
    <dgm:cxn modelId="{DA175DF8-7224-41D2-BA49-9B942D0CFC05}" type="presParOf" srcId="{68D770A8-24FA-47C3-B9F8-25F6D06CF60B}" destId="{4B96151F-54CC-4179-A80E-837BF98C4862}" srcOrd="0" destOrd="0" presId="urn:microsoft.com/office/officeart/2008/layout/SquareAccentList"/>
    <dgm:cxn modelId="{C70A7C60-643C-44C6-9D5B-ED8D85B28759}" type="presParOf" srcId="{4B96151F-54CC-4179-A80E-837BF98C4862}" destId="{15EF4AB1-3217-46AB-9A8E-FCDFD6A1CF67}" srcOrd="0" destOrd="0" presId="urn:microsoft.com/office/officeart/2008/layout/SquareAccentList"/>
    <dgm:cxn modelId="{3A785EAD-160B-4E3C-A0FB-E307AC750A59}" type="presParOf" srcId="{4B96151F-54CC-4179-A80E-837BF98C4862}" destId="{5A5FCD7C-D022-4911-A4D5-C009924FFCA5}" srcOrd="1" destOrd="0" presId="urn:microsoft.com/office/officeart/2008/layout/SquareAccentList"/>
    <dgm:cxn modelId="{4E1613B0-F93C-4BF8-9045-8D01B556718B}" type="presParOf" srcId="{68D770A8-24FA-47C3-B9F8-25F6D06CF60B}" destId="{35059C6F-34BD-496E-95C1-84677E025EFD}" srcOrd="1" destOrd="0" presId="urn:microsoft.com/office/officeart/2008/layout/SquareAccentList"/>
    <dgm:cxn modelId="{FB2EE7A8-E1EC-4874-B10E-C86AA26A4F24}" type="presParOf" srcId="{35059C6F-34BD-496E-95C1-84677E025EFD}" destId="{3B546844-55FE-469F-9206-056B4C5A3262}" srcOrd="0" destOrd="0" presId="urn:microsoft.com/office/officeart/2008/layout/SquareAccentList"/>
    <dgm:cxn modelId="{BF9211F3-CF30-4080-B23F-1CF9982EB884}" type="presParOf" srcId="{35059C6F-34BD-496E-95C1-84677E025EFD}" destId="{95073826-3F9E-4CA5-B4CE-740996BA9CB4}" srcOrd="1" destOrd="0" presId="urn:microsoft.com/office/officeart/2008/layout/SquareAccentList"/>
    <dgm:cxn modelId="{B7429EBB-4B0F-4E15-9A9F-9E559675723C}" type="presParOf" srcId="{339B8223-34A0-458B-B101-96CFF8CFBE9B}" destId="{625899B5-1B89-4A1D-9528-74BC5AAC964E}" srcOrd="2" destOrd="0" presId="urn:microsoft.com/office/officeart/2008/layout/SquareAccentList"/>
    <dgm:cxn modelId="{0DA504FB-39A4-4B7F-82EE-8158EAF0DFC5}" type="presParOf" srcId="{625899B5-1B89-4A1D-9528-74BC5AAC964E}" destId="{7525D042-21B7-475E-8822-47BDDFCB581E}" srcOrd="0" destOrd="0" presId="urn:microsoft.com/office/officeart/2008/layout/SquareAccentList"/>
    <dgm:cxn modelId="{CBC6AAD6-842E-49B6-B1F4-CAC4635872D2}" type="presParOf" srcId="{7525D042-21B7-475E-8822-47BDDFCB581E}" destId="{90A23EA0-3CFB-49D2-8059-0EB05B523597}" srcOrd="0" destOrd="0" presId="urn:microsoft.com/office/officeart/2008/layout/SquareAccentList"/>
    <dgm:cxn modelId="{3305AA34-E089-4D66-B335-289FA14F17AE}" type="presParOf" srcId="{7525D042-21B7-475E-8822-47BDDFCB581E}" destId="{D081EE8E-B732-4A82-BB9E-9D01952DC3F8}" srcOrd="1" destOrd="0" presId="urn:microsoft.com/office/officeart/2008/layout/SquareAccentList"/>
    <dgm:cxn modelId="{798BA5D7-A5B9-43B5-96E9-3DB48140CA2D}" type="presParOf" srcId="{7525D042-21B7-475E-8822-47BDDFCB581E}" destId="{165BD8A0-33CF-4280-ACA2-320A27DBC708}" srcOrd="2" destOrd="0" presId="urn:microsoft.com/office/officeart/2008/layout/SquareAccentList"/>
    <dgm:cxn modelId="{671A2A2B-F792-4FB4-849A-65327A7F6DF4}" type="presParOf" srcId="{625899B5-1B89-4A1D-9528-74BC5AAC964E}" destId="{1DD9413F-BB2A-4B2A-88FE-409745DC2FE8}" srcOrd="1" destOrd="0" presId="urn:microsoft.com/office/officeart/2008/layout/SquareAccentList"/>
  </dgm:cxnLst>
  <dgm:bg>
    <a:noFill/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B00A62E-A9B2-4456-903E-BEA66E18C687}" type="doc">
      <dgm:prSet loTypeId="urn:microsoft.com/office/officeart/2008/layout/SquareAccentList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de-DE"/>
        </a:p>
      </dgm:t>
    </dgm:pt>
    <dgm:pt modelId="{7FE663A1-0F9A-4AB8-8BED-E3690A5590BA}">
      <dgm:prSet phldrT="[Text]" custT="1"/>
      <dgm:spPr/>
      <dgm:t>
        <a:bodyPr/>
        <a:lstStyle/>
        <a:p>
          <a:r>
            <a:rPr lang="de-DE" sz="2400" dirty="0"/>
            <a:t>4) Lösungsvorschläge</a:t>
          </a:r>
        </a:p>
      </dgm:t>
    </dgm:pt>
    <dgm:pt modelId="{48EC5A83-757F-4706-A366-68D2462402A7}" type="parTrans" cxnId="{4B67248C-5D18-4832-B025-6D98C5C7CDF5}">
      <dgm:prSet/>
      <dgm:spPr/>
      <dgm:t>
        <a:bodyPr/>
        <a:lstStyle/>
        <a:p>
          <a:endParaRPr lang="de-DE"/>
        </a:p>
      </dgm:t>
    </dgm:pt>
    <dgm:pt modelId="{C897828C-EBAB-44A8-A43B-7ABECD18465B}" type="sibTrans" cxnId="{4B67248C-5D18-4832-B025-6D98C5C7CDF5}">
      <dgm:prSet/>
      <dgm:spPr/>
      <dgm:t>
        <a:bodyPr/>
        <a:lstStyle/>
        <a:p>
          <a:endParaRPr lang="de-DE"/>
        </a:p>
      </dgm:t>
    </dgm:pt>
    <dgm:pt modelId="{14A11614-1EE0-43D4-8B11-632C7F78B443}">
      <dgm:prSet phldrT="[Text]"/>
      <dgm:spPr/>
      <dgm:t>
        <a:bodyPr/>
        <a:lstStyle/>
        <a:p>
          <a:r>
            <a:rPr lang="de-DE" dirty="0"/>
            <a:t>Beide Sichtweisen (Zuständige/Betroffene) berücksichtigen</a:t>
          </a:r>
        </a:p>
      </dgm:t>
    </dgm:pt>
    <dgm:pt modelId="{624C66B8-16A3-4508-8C74-717A71B7272C}" type="parTrans" cxnId="{7D629FF2-39C5-41AD-BDDD-79EDC22CD591}">
      <dgm:prSet/>
      <dgm:spPr/>
      <dgm:t>
        <a:bodyPr/>
        <a:lstStyle/>
        <a:p>
          <a:endParaRPr lang="de-DE"/>
        </a:p>
      </dgm:t>
    </dgm:pt>
    <dgm:pt modelId="{4B236D6E-582B-4B4B-835F-A67EB5027B08}" type="sibTrans" cxnId="{7D629FF2-39C5-41AD-BDDD-79EDC22CD591}">
      <dgm:prSet/>
      <dgm:spPr/>
      <dgm:t>
        <a:bodyPr/>
        <a:lstStyle/>
        <a:p>
          <a:endParaRPr lang="de-DE"/>
        </a:p>
      </dgm:t>
    </dgm:pt>
    <dgm:pt modelId="{93BB6F38-79E7-4B12-B92C-671A0E74260B}">
      <dgm:prSet phldrT="[Text]"/>
      <dgm:spPr/>
      <dgm:t>
        <a:bodyPr/>
        <a:lstStyle/>
        <a:p>
          <a:r>
            <a:rPr lang="de-DE" dirty="0"/>
            <a:t>Lösungen gemeinsam erarbeiten</a:t>
          </a:r>
        </a:p>
      </dgm:t>
    </dgm:pt>
    <dgm:pt modelId="{7460243C-60C3-41D3-B31F-F5617EEFB724}" type="parTrans" cxnId="{247AC011-9F2F-4178-BAA2-A0F196473C3B}">
      <dgm:prSet/>
      <dgm:spPr/>
      <dgm:t>
        <a:bodyPr/>
        <a:lstStyle/>
        <a:p>
          <a:endParaRPr lang="de-DE"/>
        </a:p>
      </dgm:t>
    </dgm:pt>
    <dgm:pt modelId="{D3A4434A-6481-4CA9-973E-E3BF44E851D5}" type="sibTrans" cxnId="{247AC011-9F2F-4178-BAA2-A0F196473C3B}">
      <dgm:prSet/>
      <dgm:spPr/>
      <dgm:t>
        <a:bodyPr/>
        <a:lstStyle/>
        <a:p>
          <a:endParaRPr lang="de-DE"/>
        </a:p>
      </dgm:t>
    </dgm:pt>
    <dgm:pt modelId="{047260EA-6BC2-48E4-8D0A-EE0C01071877}">
      <dgm:prSet phldrT="[Text]" custT="1"/>
      <dgm:spPr/>
      <dgm:t>
        <a:bodyPr/>
        <a:lstStyle/>
        <a:p>
          <a:r>
            <a:rPr lang="de-DE" sz="2400" dirty="0"/>
            <a:t>5) Zuständigkeiten anpassen</a:t>
          </a:r>
        </a:p>
      </dgm:t>
    </dgm:pt>
    <dgm:pt modelId="{73D892FB-6A83-4263-8EFD-DA9532332C19}" type="parTrans" cxnId="{BC98FD75-FB51-43B9-9E4A-F205C63FAEBA}">
      <dgm:prSet/>
      <dgm:spPr/>
      <dgm:t>
        <a:bodyPr/>
        <a:lstStyle/>
        <a:p>
          <a:endParaRPr lang="de-DE"/>
        </a:p>
      </dgm:t>
    </dgm:pt>
    <dgm:pt modelId="{1F8A6BB7-EEC6-48F3-BB6F-2B0281C5AE1E}" type="sibTrans" cxnId="{BC98FD75-FB51-43B9-9E4A-F205C63FAEBA}">
      <dgm:prSet/>
      <dgm:spPr/>
      <dgm:t>
        <a:bodyPr/>
        <a:lstStyle/>
        <a:p>
          <a:endParaRPr lang="de-DE"/>
        </a:p>
      </dgm:t>
    </dgm:pt>
    <dgm:pt modelId="{339B8223-34A0-458B-B101-96CFF8CFBE9B}" type="pres">
      <dgm:prSet presAssocID="{5B00A62E-A9B2-4456-903E-BEA66E18C687}" presName="layout" presStyleCnt="0">
        <dgm:presLayoutVars>
          <dgm:chMax/>
          <dgm:chPref/>
          <dgm:dir/>
          <dgm:resizeHandles/>
        </dgm:presLayoutVars>
      </dgm:prSet>
      <dgm:spPr/>
    </dgm:pt>
    <dgm:pt modelId="{57B48DFB-0D79-4879-9FCA-5CD3305783BE}" type="pres">
      <dgm:prSet presAssocID="{7FE663A1-0F9A-4AB8-8BED-E3690A5590BA}" presName="root" presStyleCnt="0">
        <dgm:presLayoutVars>
          <dgm:chMax/>
          <dgm:chPref/>
        </dgm:presLayoutVars>
      </dgm:prSet>
      <dgm:spPr/>
    </dgm:pt>
    <dgm:pt modelId="{7134DA71-E183-4376-B7EB-A62D2B3DFC5F}" type="pres">
      <dgm:prSet presAssocID="{7FE663A1-0F9A-4AB8-8BED-E3690A5590BA}" presName="rootComposite" presStyleCnt="0">
        <dgm:presLayoutVars/>
      </dgm:prSet>
      <dgm:spPr/>
    </dgm:pt>
    <dgm:pt modelId="{C968CB28-8E40-4F2E-8DA5-D46DA36DABC9}" type="pres">
      <dgm:prSet presAssocID="{7FE663A1-0F9A-4AB8-8BED-E3690A5590BA}" presName="ParentAccent" presStyleLbl="alignNode1" presStyleIdx="0" presStyleCnt="2"/>
      <dgm:spPr/>
    </dgm:pt>
    <dgm:pt modelId="{3F78BCC2-3734-4A9B-B628-2176B030D997}" type="pres">
      <dgm:prSet presAssocID="{7FE663A1-0F9A-4AB8-8BED-E3690A5590BA}" presName="ParentSmallAccent" presStyleLbl="fgAcc1" presStyleIdx="0" presStyleCnt="2"/>
      <dgm:spPr/>
    </dgm:pt>
    <dgm:pt modelId="{45B732E1-07EA-4C71-9632-B1C3D3AF9A92}" type="pres">
      <dgm:prSet presAssocID="{7FE663A1-0F9A-4AB8-8BED-E3690A5590BA}" presName="Parent" presStyleLbl="revTx" presStyleIdx="0" presStyleCnt="4">
        <dgm:presLayoutVars>
          <dgm:chMax/>
          <dgm:chPref val="4"/>
          <dgm:bulletEnabled val="1"/>
        </dgm:presLayoutVars>
      </dgm:prSet>
      <dgm:spPr/>
    </dgm:pt>
    <dgm:pt modelId="{2F7046BA-1C4E-478D-980E-1FDC65EAB5C4}" type="pres">
      <dgm:prSet presAssocID="{7FE663A1-0F9A-4AB8-8BED-E3690A5590BA}" presName="childShape" presStyleCnt="0">
        <dgm:presLayoutVars>
          <dgm:chMax val="0"/>
          <dgm:chPref val="0"/>
        </dgm:presLayoutVars>
      </dgm:prSet>
      <dgm:spPr/>
    </dgm:pt>
    <dgm:pt modelId="{2827D866-CF78-407D-BFD9-06DF6CF083BB}" type="pres">
      <dgm:prSet presAssocID="{14A11614-1EE0-43D4-8B11-632C7F78B443}" presName="childComposite" presStyleCnt="0">
        <dgm:presLayoutVars>
          <dgm:chMax val="0"/>
          <dgm:chPref val="0"/>
        </dgm:presLayoutVars>
      </dgm:prSet>
      <dgm:spPr/>
    </dgm:pt>
    <dgm:pt modelId="{B2AD1A95-19C1-4B87-BD57-E138070FEF7F}" type="pres">
      <dgm:prSet presAssocID="{14A11614-1EE0-43D4-8B11-632C7F78B443}" presName="ChildAccent" presStyleLbl="solidFgAcc1" presStyleIdx="0" presStyleCnt="2"/>
      <dgm:spPr/>
    </dgm:pt>
    <dgm:pt modelId="{0334553D-1B47-4EB4-96BE-DD8D10CB2F40}" type="pres">
      <dgm:prSet presAssocID="{14A11614-1EE0-43D4-8B11-632C7F78B443}" presName="Child" presStyleLbl="revTx" presStyleIdx="1" presStyleCnt="4">
        <dgm:presLayoutVars>
          <dgm:chMax val="0"/>
          <dgm:chPref val="0"/>
          <dgm:bulletEnabled val="1"/>
        </dgm:presLayoutVars>
      </dgm:prSet>
      <dgm:spPr/>
    </dgm:pt>
    <dgm:pt modelId="{BF250E45-8733-438F-8AD0-E3E358A4D111}" type="pres">
      <dgm:prSet presAssocID="{93BB6F38-79E7-4B12-B92C-671A0E74260B}" presName="childComposite" presStyleCnt="0">
        <dgm:presLayoutVars>
          <dgm:chMax val="0"/>
          <dgm:chPref val="0"/>
        </dgm:presLayoutVars>
      </dgm:prSet>
      <dgm:spPr/>
    </dgm:pt>
    <dgm:pt modelId="{A7937C9D-50C0-4A58-9EC6-CF2816B31A53}" type="pres">
      <dgm:prSet presAssocID="{93BB6F38-79E7-4B12-B92C-671A0E74260B}" presName="ChildAccent" presStyleLbl="solidFgAcc1" presStyleIdx="1" presStyleCnt="2"/>
      <dgm:spPr/>
    </dgm:pt>
    <dgm:pt modelId="{CAA5621D-C89D-404D-A549-CD9CE8B01F0C}" type="pres">
      <dgm:prSet presAssocID="{93BB6F38-79E7-4B12-B92C-671A0E74260B}" presName="Child" presStyleLbl="revTx" presStyleIdx="2" presStyleCnt="4">
        <dgm:presLayoutVars>
          <dgm:chMax val="0"/>
          <dgm:chPref val="0"/>
          <dgm:bulletEnabled val="1"/>
        </dgm:presLayoutVars>
      </dgm:prSet>
      <dgm:spPr/>
    </dgm:pt>
    <dgm:pt modelId="{625899B5-1B89-4A1D-9528-74BC5AAC964E}" type="pres">
      <dgm:prSet presAssocID="{047260EA-6BC2-48E4-8D0A-EE0C01071877}" presName="root" presStyleCnt="0">
        <dgm:presLayoutVars>
          <dgm:chMax/>
          <dgm:chPref/>
        </dgm:presLayoutVars>
      </dgm:prSet>
      <dgm:spPr/>
    </dgm:pt>
    <dgm:pt modelId="{7525D042-21B7-475E-8822-47BDDFCB581E}" type="pres">
      <dgm:prSet presAssocID="{047260EA-6BC2-48E4-8D0A-EE0C01071877}" presName="rootComposite" presStyleCnt="0">
        <dgm:presLayoutVars/>
      </dgm:prSet>
      <dgm:spPr/>
    </dgm:pt>
    <dgm:pt modelId="{90A23EA0-3CFB-49D2-8059-0EB05B523597}" type="pres">
      <dgm:prSet presAssocID="{047260EA-6BC2-48E4-8D0A-EE0C01071877}" presName="ParentAccent" presStyleLbl="alignNode1" presStyleIdx="1" presStyleCnt="2"/>
      <dgm:spPr/>
    </dgm:pt>
    <dgm:pt modelId="{D081EE8E-B732-4A82-BB9E-9D01952DC3F8}" type="pres">
      <dgm:prSet presAssocID="{047260EA-6BC2-48E4-8D0A-EE0C01071877}" presName="ParentSmallAccent" presStyleLbl="fgAcc1" presStyleIdx="1" presStyleCnt="2"/>
      <dgm:spPr/>
    </dgm:pt>
    <dgm:pt modelId="{165BD8A0-33CF-4280-ACA2-320A27DBC708}" type="pres">
      <dgm:prSet presAssocID="{047260EA-6BC2-48E4-8D0A-EE0C01071877}" presName="Parent" presStyleLbl="revTx" presStyleIdx="3" presStyleCnt="4">
        <dgm:presLayoutVars>
          <dgm:chMax/>
          <dgm:chPref val="4"/>
          <dgm:bulletEnabled val="1"/>
        </dgm:presLayoutVars>
      </dgm:prSet>
      <dgm:spPr/>
    </dgm:pt>
    <dgm:pt modelId="{1DD9413F-BB2A-4B2A-88FE-409745DC2FE8}" type="pres">
      <dgm:prSet presAssocID="{047260EA-6BC2-48E4-8D0A-EE0C01071877}" presName="childShape" presStyleCnt="0">
        <dgm:presLayoutVars>
          <dgm:chMax val="0"/>
          <dgm:chPref val="0"/>
        </dgm:presLayoutVars>
      </dgm:prSet>
      <dgm:spPr/>
    </dgm:pt>
  </dgm:ptLst>
  <dgm:cxnLst>
    <dgm:cxn modelId="{247AC011-9F2F-4178-BAA2-A0F196473C3B}" srcId="{7FE663A1-0F9A-4AB8-8BED-E3690A5590BA}" destId="{93BB6F38-79E7-4B12-B92C-671A0E74260B}" srcOrd="1" destOrd="0" parTransId="{7460243C-60C3-41D3-B31F-F5617EEFB724}" sibTransId="{D3A4434A-6481-4CA9-973E-E3BF44E851D5}"/>
    <dgm:cxn modelId="{89F4CA48-0203-43DC-9382-C9827FB6D243}" type="presOf" srcId="{93BB6F38-79E7-4B12-B92C-671A0E74260B}" destId="{CAA5621D-C89D-404D-A549-CD9CE8B01F0C}" srcOrd="0" destOrd="0" presId="urn:microsoft.com/office/officeart/2008/layout/SquareAccentList"/>
    <dgm:cxn modelId="{3AAB106C-CE75-41FD-A5B8-5D0682884D65}" type="presOf" srcId="{5B00A62E-A9B2-4456-903E-BEA66E18C687}" destId="{339B8223-34A0-458B-B101-96CFF8CFBE9B}" srcOrd="0" destOrd="0" presId="urn:microsoft.com/office/officeart/2008/layout/SquareAccentList"/>
    <dgm:cxn modelId="{D23EB44D-CB3D-48BA-AE10-19D462DC8894}" type="presOf" srcId="{14A11614-1EE0-43D4-8B11-632C7F78B443}" destId="{0334553D-1B47-4EB4-96BE-DD8D10CB2F40}" srcOrd="0" destOrd="0" presId="urn:microsoft.com/office/officeart/2008/layout/SquareAccentList"/>
    <dgm:cxn modelId="{BC98FD75-FB51-43B9-9E4A-F205C63FAEBA}" srcId="{5B00A62E-A9B2-4456-903E-BEA66E18C687}" destId="{047260EA-6BC2-48E4-8D0A-EE0C01071877}" srcOrd="1" destOrd="0" parTransId="{73D892FB-6A83-4263-8EFD-DA9532332C19}" sibTransId="{1F8A6BB7-EEC6-48F3-BB6F-2B0281C5AE1E}"/>
    <dgm:cxn modelId="{4B67248C-5D18-4832-B025-6D98C5C7CDF5}" srcId="{5B00A62E-A9B2-4456-903E-BEA66E18C687}" destId="{7FE663A1-0F9A-4AB8-8BED-E3690A5590BA}" srcOrd="0" destOrd="0" parTransId="{48EC5A83-757F-4706-A366-68D2462402A7}" sibTransId="{C897828C-EBAB-44A8-A43B-7ABECD18465B}"/>
    <dgm:cxn modelId="{8737D8DD-949F-4A2B-8A3B-9876F7217B26}" type="presOf" srcId="{7FE663A1-0F9A-4AB8-8BED-E3690A5590BA}" destId="{45B732E1-07EA-4C71-9632-B1C3D3AF9A92}" srcOrd="0" destOrd="0" presId="urn:microsoft.com/office/officeart/2008/layout/SquareAccentList"/>
    <dgm:cxn modelId="{7D629FF2-39C5-41AD-BDDD-79EDC22CD591}" srcId="{7FE663A1-0F9A-4AB8-8BED-E3690A5590BA}" destId="{14A11614-1EE0-43D4-8B11-632C7F78B443}" srcOrd="0" destOrd="0" parTransId="{624C66B8-16A3-4508-8C74-717A71B7272C}" sibTransId="{4B236D6E-582B-4B4B-835F-A67EB5027B08}"/>
    <dgm:cxn modelId="{B687B0FD-A796-440F-9143-9DF00B604DEF}" type="presOf" srcId="{047260EA-6BC2-48E4-8D0A-EE0C01071877}" destId="{165BD8A0-33CF-4280-ACA2-320A27DBC708}" srcOrd="0" destOrd="0" presId="urn:microsoft.com/office/officeart/2008/layout/SquareAccentList"/>
    <dgm:cxn modelId="{C480AEB9-8D8B-42D5-A21E-C0C78B9790C5}" type="presParOf" srcId="{339B8223-34A0-458B-B101-96CFF8CFBE9B}" destId="{57B48DFB-0D79-4879-9FCA-5CD3305783BE}" srcOrd="0" destOrd="0" presId="urn:microsoft.com/office/officeart/2008/layout/SquareAccentList"/>
    <dgm:cxn modelId="{BAFFCFDE-8A10-4ED5-A719-077A79D5D8BA}" type="presParOf" srcId="{57B48DFB-0D79-4879-9FCA-5CD3305783BE}" destId="{7134DA71-E183-4376-B7EB-A62D2B3DFC5F}" srcOrd="0" destOrd="0" presId="urn:microsoft.com/office/officeart/2008/layout/SquareAccentList"/>
    <dgm:cxn modelId="{AFDA348F-D5A7-4C94-9D49-BD8809ADB2F8}" type="presParOf" srcId="{7134DA71-E183-4376-B7EB-A62D2B3DFC5F}" destId="{C968CB28-8E40-4F2E-8DA5-D46DA36DABC9}" srcOrd="0" destOrd="0" presId="urn:microsoft.com/office/officeart/2008/layout/SquareAccentList"/>
    <dgm:cxn modelId="{510C3E01-1F05-40C1-9911-907788AB19B4}" type="presParOf" srcId="{7134DA71-E183-4376-B7EB-A62D2B3DFC5F}" destId="{3F78BCC2-3734-4A9B-B628-2176B030D997}" srcOrd="1" destOrd="0" presId="urn:microsoft.com/office/officeart/2008/layout/SquareAccentList"/>
    <dgm:cxn modelId="{9A51D7F8-2E74-454C-9698-971EB7143AF7}" type="presParOf" srcId="{7134DA71-E183-4376-B7EB-A62D2B3DFC5F}" destId="{45B732E1-07EA-4C71-9632-B1C3D3AF9A92}" srcOrd="2" destOrd="0" presId="urn:microsoft.com/office/officeart/2008/layout/SquareAccentList"/>
    <dgm:cxn modelId="{99BDF6C4-FE14-4C0A-9409-BF547B741BB0}" type="presParOf" srcId="{57B48DFB-0D79-4879-9FCA-5CD3305783BE}" destId="{2F7046BA-1C4E-478D-980E-1FDC65EAB5C4}" srcOrd="1" destOrd="0" presId="urn:microsoft.com/office/officeart/2008/layout/SquareAccentList"/>
    <dgm:cxn modelId="{812D173D-CC23-48CE-A7EB-ABD2DF7EF1D5}" type="presParOf" srcId="{2F7046BA-1C4E-478D-980E-1FDC65EAB5C4}" destId="{2827D866-CF78-407D-BFD9-06DF6CF083BB}" srcOrd="0" destOrd="0" presId="urn:microsoft.com/office/officeart/2008/layout/SquareAccentList"/>
    <dgm:cxn modelId="{7BE9C2AA-BEDB-4CAE-96D7-9EDF1DC2D7DF}" type="presParOf" srcId="{2827D866-CF78-407D-BFD9-06DF6CF083BB}" destId="{B2AD1A95-19C1-4B87-BD57-E138070FEF7F}" srcOrd="0" destOrd="0" presId="urn:microsoft.com/office/officeart/2008/layout/SquareAccentList"/>
    <dgm:cxn modelId="{81B0BA94-C2DE-4512-A571-8CEFB318810D}" type="presParOf" srcId="{2827D866-CF78-407D-BFD9-06DF6CF083BB}" destId="{0334553D-1B47-4EB4-96BE-DD8D10CB2F40}" srcOrd="1" destOrd="0" presId="urn:microsoft.com/office/officeart/2008/layout/SquareAccentList"/>
    <dgm:cxn modelId="{20252AC3-057E-4241-9A63-18022AD0EF99}" type="presParOf" srcId="{2F7046BA-1C4E-478D-980E-1FDC65EAB5C4}" destId="{BF250E45-8733-438F-8AD0-E3E358A4D111}" srcOrd="1" destOrd="0" presId="urn:microsoft.com/office/officeart/2008/layout/SquareAccentList"/>
    <dgm:cxn modelId="{F1F9F8EF-FEDB-4209-A60A-FA0ABE06C008}" type="presParOf" srcId="{BF250E45-8733-438F-8AD0-E3E358A4D111}" destId="{A7937C9D-50C0-4A58-9EC6-CF2816B31A53}" srcOrd="0" destOrd="0" presId="urn:microsoft.com/office/officeart/2008/layout/SquareAccentList"/>
    <dgm:cxn modelId="{749CB5F0-2109-497F-8819-B2537DDB78CA}" type="presParOf" srcId="{BF250E45-8733-438F-8AD0-E3E358A4D111}" destId="{CAA5621D-C89D-404D-A549-CD9CE8B01F0C}" srcOrd="1" destOrd="0" presId="urn:microsoft.com/office/officeart/2008/layout/SquareAccentList"/>
    <dgm:cxn modelId="{B7429EBB-4B0F-4E15-9A9F-9E559675723C}" type="presParOf" srcId="{339B8223-34A0-458B-B101-96CFF8CFBE9B}" destId="{625899B5-1B89-4A1D-9528-74BC5AAC964E}" srcOrd="1" destOrd="0" presId="urn:microsoft.com/office/officeart/2008/layout/SquareAccentList"/>
    <dgm:cxn modelId="{0DA504FB-39A4-4B7F-82EE-8158EAF0DFC5}" type="presParOf" srcId="{625899B5-1B89-4A1D-9528-74BC5AAC964E}" destId="{7525D042-21B7-475E-8822-47BDDFCB581E}" srcOrd="0" destOrd="0" presId="urn:microsoft.com/office/officeart/2008/layout/SquareAccentList"/>
    <dgm:cxn modelId="{CBC6AAD6-842E-49B6-B1F4-CAC4635872D2}" type="presParOf" srcId="{7525D042-21B7-475E-8822-47BDDFCB581E}" destId="{90A23EA0-3CFB-49D2-8059-0EB05B523597}" srcOrd="0" destOrd="0" presId="urn:microsoft.com/office/officeart/2008/layout/SquareAccentList"/>
    <dgm:cxn modelId="{3305AA34-E089-4D66-B335-289FA14F17AE}" type="presParOf" srcId="{7525D042-21B7-475E-8822-47BDDFCB581E}" destId="{D081EE8E-B732-4A82-BB9E-9D01952DC3F8}" srcOrd="1" destOrd="0" presId="urn:microsoft.com/office/officeart/2008/layout/SquareAccentList"/>
    <dgm:cxn modelId="{798BA5D7-A5B9-43B5-96E9-3DB48140CA2D}" type="presParOf" srcId="{7525D042-21B7-475E-8822-47BDDFCB581E}" destId="{165BD8A0-33CF-4280-ACA2-320A27DBC708}" srcOrd="2" destOrd="0" presId="urn:microsoft.com/office/officeart/2008/layout/SquareAccentList"/>
    <dgm:cxn modelId="{671A2A2B-F792-4FB4-849A-65327A7F6DF4}" type="presParOf" srcId="{625899B5-1B89-4A1D-9528-74BC5AAC964E}" destId="{1DD9413F-BB2A-4B2A-88FE-409745DC2FE8}" srcOrd="1" destOrd="0" presId="urn:microsoft.com/office/officeart/2008/layout/SquareAccent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5B00A62E-A9B2-4456-903E-BEA66E18C687}" type="doc">
      <dgm:prSet loTypeId="urn:microsoft.com/office/officeart/2008/layout/SquareAccentList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de-DE"/>
        </a:p>
      </dgm:t>
    </dgm:pt>
    <dgm:pt modelId="{7FE663A1-0F9A-4AB8-8BED-E3690A5590BA}">
      <dgm:prSet phldrT="[Text]" custT="1"/>
      <dgm:spPr/>
      <dgm:t>
        <a:bodyPr/>
        <a:lstStyle/>
        <a:p>
          <a:r>
            <a:rPr lang="de-DE" sz="2400" dirty="0"/>
            <a:t>6) Rahmenbedingungen</a:t>
          </a:r>
        </a:p>
      </dgm:t>
    </dgm:pt>
    <dgm:pt modelId="{48EC5A83-757F-4706-A366-68D2462402A7}" type="parTrans" cxnId="{4B67248C-5D18-4832-B025-6D98C5C7CDF5}">
      <dgm:prSet/>
      <dgm:spPr/>
      <dgm:t>
        <a:bodyPr/>
        <a:lstStyle/>
        <a:p>
          <a:endParaRPr lang="de-DE"/>
        </a:p>
      </dgm:t>
    </dgm:pt>
    <dgm:pt modelId="{C897828C-EBAB-44A8-A43B-7ABECD18465B}" type="sibTrans" cxnId="{4B67248C-5D18-4832-B025-6D98C5C7CDF5}">
      <dgm:prSet/>
      <dgm:spPr/>
      <dgm:t>
        <a:bodyPr/>
        <a:lstStyle/>
        <a:p>
          <a:endParaRPr lang="de-DE"/>
        </a:p>
      </dgm:t>
    </dgm:pt>
    <dgm:pt modelId="{14A11614-1EE0-43D4-8B11-632C7F78B443}">
      <dgm:prSet phldrT="[Text]"/>
      <dgm:spPr/>
      <dgm:t>
        <a:bodyPr/>
        <a:lstStyle/>
        <a:p>
          <a:r>
            <a:rPr lang="de-DE" dirty="0"/>
            <a:t>Optimale Arbeitsbedingungen der Zuständigen schaffen</a:t>
          </a:r>
        </a:p>
      </dgm:t>
    </dgm:pt>
    <dgm:pt modelId="{624C66B8-16A3-4508-8C74-717A71B7272C}" type="parTrans" cxnId="{7D629FF2-39C5-41AD-BDDD-79EDC22CD591}">
      <dgm:prSet/>
      <dgm:spPr/>
      <dgm:t>
        <a:bodyPr/>
        <a:lstStyle/>
        <a:p>
          <a:endParaRPr lang="de-DE"/>
        </a:p>
      </dgm:t>
    </dgm:pt>
    <dgm:pt modelId="{4B236D6E-582B-4B4B-835F-A67EB5027B08}" type="sibTrans" cxnId="{7D629FF2-39C5-41AD-BDDD-79EDC22CD591}">
      <dgm:prSet/>
      <dgm:spPr/>
      <dgm:t>
        <a:bodyPr/>
        <a:lstStyle/>
        <a:p>
          <a:endParaRPr lang="de-DE"/>
        </a:p>
      </dgm:t>
    </dgm:pt>
    <dgm:pt modelId="{047260EA-6BC2-48E4-8D0A-EE0C01071877}">
      <dgm:prSet phldrT="[Text]" custT="1"/>
      <dgm:spPr/>
      <dgm:t>
        <a:bodyPr/>
        <a:lstStyle/>
        <a:p>
          <a:r>
            <a:rPr lang="de-DE" sz="2400" dirty="0"/>
            <a:t>7) Kommunikation</a:t>
          </a:r>
        </a:p>
      </dgm:t>
    </dgm:pt>
    <dgm:pt modelId="{73D892FB-6A83-4263-8EFD-DA9532332C19}" type="parTrans" cxnId="{BC98FD75-FB51-43B9-9E4A-F205C63FAEBA}">
      <dgm:prSet/>
      <dgm:spPr/>
      <dgm:t>
        <a:bodyPr/>
        <a:lstStyle/>
        <a:p>
          <a:endParaRPr lang="de-DE"/>
        </a:p>
      </dgm:t>
    </dgm:pt>
    <dgm:pt modelId="{1F8A6BB7-EEC6-48F3-BB6F-2B0281C5AE1E}" type="sibTrans" cxnId="{BC98FD75-FB51-43B9-9E4A-F205C63FAEBA}">
      <dgm:prSet/>
      <dgm:spPr/>
      <dgm:t>
        <a:bodyPr/>
        <a:lstStyle/>
        <a:p>
          <a:endParaRPr lang="de-DE"/>
        </a:p>
      </dgm:t>
    </dgm:pt>
    <dgm:pt modelId="{E2A04C00-8250-4AB7-B94E-D2D870AC7644}">
      <dgm:prSet phldrT="[Text]"/>
      <dgm:spPr/>
      <dgm:t>
        <a:bodyPr/>
        <a:lstStyle/>
        <a:p>
          <a:r>
            <a:rPr lang="de-DE" dirty="0"/>
            <a:t>Zuständigkeiten kommunizieren</a:t>
          </a:r>
        </a:p>
      </dgm:t>
    </dgm:pt>
    <dgm:pt modelId="{1280D2AA-4D9A-4F27-A77E-8FDED4EBEBA9}" type="parTrans" cxnId="{19A73876-1958-427E-95B4-B6928A4A1A5B}">
      <dgm:prSet/>
      <dgm:spPr/>
      <dgm:t>
        <a:bodyPr/>
        <a:lstStyle/>
        <a:p>
          <a:endParaRPr lang="de-DE"/>
        </a:p>
      </dgm:t>
    </dgm:pt>
    <dgm:pt modelId="{815439F1-4799-4BE7-AD93-C27916E68415}" type="sibTrans" cxnId="{19A73876-1958-427E-95B4-B6928A4A1A5B}">
      <dgm:prSet/>
      <dgm:spPr/>
      <dgm:t>
        <a:bodyPr/>
        <a:lstStyle/>
        <a:p>
          <a:endParaRPr lang="de-DE"/>
        </a:p>
      </dgm:t>
    </dgm:pt>
    <dgm:pt modelId="{E2467FC1-E0A0-472C-8A61-05985846FE6C}">
      <dgm:prSet phldrT="[Text]"/>
      <dgm:spPr/>
      <dgm:t>
        <a:bodyPr/>
        <a:lstStyle/>
        <a:p>
          <a:r>
            <a:rPr lang="de-DE" dirty="0"/>
            <a:t>Rahmenbedingungen für alle Beteiligten transparent machen</a:t>
          </a:r>
        </a:p>
      </dgm:t>
    </dgm:pt>
    <dgm:pt modelId="{197F4AF2-9C25-4D9A-94D0-D15EE54A24AD}" type="parTrans" cxnId="{6FC7D7A0-8B4B-431A-93F8-1999C74BE553}">
      <dgm:prSet/>
      <dgm:spPr/>
      <dgm:t>
        <a:bodyPr/>
        <a:lstStyle/>
        <a:p>
          <a:endParaRPr lang="de-DE"/>
        </a:p>
      </dgm:t>
    </dgm:pt>
    <dgm:pt modelId="{0A5F10B8-F789-49C4-AAA9-BDA224C71B5F}" type="sibTrans" cxnId="{6FC7D7A0-8B4B-431A-93F8-1999C74BE553}">
      <dgm:prSet/>
      <dgm:spPr/>
      <dgm:t>
        <a:bodyPr/>
        <a:lstStyle/>
        <a:p>
          <a:endParaRPr lang="de-DE"/>
        </a:p>
      </dgm:t>
    </dgm:pt>
    <dgm:pt modelId="{68B86328-BF85-4BA9-9E3E-EF4099AF5BDE}">
      <dgm:prSet phldrT="[Text]"/>
      <dgm:spPr/>
      <dgm:t>
        <a:bodyPr/>
        <a:lstStyle/>
        <a:p>
          <a:r>
            <a:rPr lang="de-DE" dirty="0"/>
            <a:t>Unterstützung und Rückendeckung signalisieren</a:t>
          </a:r>
        </a:p>
      </dgm:t>
    </dgm:pt>
    <dgm:pt modelId="{54C415D8-498C-4EFD-A1B5-8C2648CF3BA7}" type="parTrans" cxnId="{52DD16C6-F197-4DDC-8DF8-D7E496004BCC}">
      <dgm:prSet/>
      <dgm:spPr/>
      <dgm:t>
        <a:bodyPr/>
        <a:lstStyle/>
        <a:p>
          <a:endParaRPr lang="de-DE"/>
        </a:p>
      </dgm:t>
    </dgm:pt>
    <dgm:pt modelId="{363094FF-ACD5-4CE9-A260-7F595F9392BB}" type="sibTrans" cxnId="{52DD16C6-F197-4DDC-8DF8-D7E496004BCC}">
      <dgm:prSet/>
      <dgm:spPr/>
      <dgm:t>
        <a:bodyPr/>
        <a:lstStyle/>
        <a:p>
          <a:endParaRPr lang="de-DE"/>
        </a:p>
      </dgm:t>
    </dgm:pt>
    <dgm:pt modelId="{339B8223-34A0-458B-B101-96CFF8CFBE9B}" type="pres">
      <dgm:prSet presAssocID="{5B00A62E-A9B2-4456-903E-BEA66E18C687}" presName="layout" presStyleCnt="0">
        <dgm:presLayoutVars>
          <dgm:chMax/>
          <dgm:chPref/>
          <dgm:dir/>
          <dgm:resizeHandles/>
        </dgm:presLayoutVars>
      </dgm:prSet>
      <dgm:spPr/>
    </dgm:pt>
    <dgm:pt modelId="{57B48DFB-0D79-4879-9FCA-5CD3305783BE}" type="pres">
      <dgm:prSet presAssocID="{7FE663A1-0F9A-4AB8-8BED-E3690A5590BA}" presName="root" presStyleCnt="0">
        <dgm:presLayoutVars>
          <dgm:chMax/>
          <dgm:chPref/>
        </dgm:presLayoutVars>
      </dgm:prSet>
      <dgm:spPr/>
    </dgm:pt>
    <dgm:pt modelId="{7134DA71-E183-4376-B7EB-A62D2B3DFC5F}" type="pres">
      <dgm:prSet presAssocID="{7FE663A1-0F9A-4AB8-8BED-E3690A5590BA}" presName="rootComposite" presStyleCnt="0">
        <dgm:presLayoutVars/>
      </dgm:prSet>
      <dgm:spPr/>
    </dgm:pt>
    <dgm:pt modelId="{C968CB28-8E40-4F2E-8DA5-D46DA36DABC9}" type="pres">
      <dgm:prSet presAssocID="{7FE663A1-0F9A-4AB8-8BED-E3690A5590BA}" presName="ParentAccent" presStyleLbl="alignNode1" presStyleIdx="0" presStyleCnt="2"/>
      <dgm:spPr/>
    </dgm:pt>
    <dgm:pt modelId="{3F78BCC2-3734-4A9B-B628-2176B030D997}" type="pres">
      <dgm:prSet presAssocID="{7FE663A1-0F9A-4AB8-8BED-E3690A5590BA}" presName="ParentSmallAccent" presStyleLbl="fgAcc1" presStyleIdx="0" presStyleCnt="2"/>
      <dgm:spPr/>
    </dgm:pt>
    <dgm:pt modelId="{45B732E1-07EA-4C71-9632-B1C3D3AF9A92}" type="pres">
      <dgm:prSet presAssocID="{7FE663A1-0F9A-4AB8-8BED-E3690A5590BA}" presName="Parent" presStyleLbl="revTx" presStyleIdx="0" presStyleCnt="6">
        <dgm:presLayoutVars>
          <dgm:chMax/>
          <dgm:chPref val="4"/>
          <dgm:bulletEnabled val="1"/>
        </dgm:presLayoutVars>
      </dgm:prSet>
      <dgm:spPr/>
    </dgm:pt>
    <dgm:pt modelId="{2F7046BA-1C4E-478D-980E-1FDC65EAB5C4}" type="pres">
      <dgm:prSet presAssocID="{7FE663A1-0F9A-4AB8-8BED-E3690A5590BA}" presName="childShape" presStyleCnt="0">
        <dgm:presLayoutVars>
          <dgm:chMax val="0"/>
          <dgm:chPref val="0"/>
        </dgm:presLayoutVars>
      </dgm:prSet>
      <dgm:spPr/>
    </dgm:pt>
    <dgm:pt modelId="{2827D866-CF78-407D-BFD9-06DF6CF083BB}" type="pres">
      <dgm:prSet presAssocID="{14A11614-1EE0-43D4-8B11-632C7F78B443}" presName="childComposite" presStyleCnt="0">
        <dgm:presLayoutVars>
          <dgm:chMax val="0"/>
          <dgm:chPref val="0"/>
        </dgm:presLayoutVars>
      </dgm:prSet>
      <dgm:spPr/>
    </dgm:pt>
    <dgm:pt modelId="{B2AD1A95-19C1-4B87-BD57-E138070FEF7F}" type="pres">
      <dgm:prSet presAssocID="{14A11614-1EE0-43D4-8B11-632C7F78B443}" presName="ChildAccent" presStyleLbl="solidFgAcc1" presStyleIdx="0" presStyleCnt="4"/>
      <dgm:spPr/>
    </dgm:pt>
    <dgm:pt modelId="{0334553D-1B47-4EB4-96BE-DD8D10CB2F40}" type="pres">
      <dgm:prSet presAssocID="{14A11614-1EE0-43D4-8B11-632C7F78B443}" presName="Child" presStyleLbl="revTx" presStyleIdx="1" presStyleCnt="6">
        <dgm:presLayoutVars>
          <dgm:chMax val="0"/>
          <dgm:chPref val="0"/>
          <dgm:bulletEnabled val="1"/>
        </dgm:presLayoutVars>
      </dgm:prSet>
      <dgm:spPr/>
    </dgm:pt>
    <dgm:pt modelId="{C831B828-7723-4C77-9531-8E3F6A2D0015}" type="pres">
      <dgm:prSet presAssocID="{68B86328-BF85-4BA9-9E3E-EF4099AF5BDE}" presName="childComposite" presStyleCnt="0">
        <dgm:presLayoutVars>
          <dgm:chMax val="0"/>
          <dgm:chPref val="0"/>
        </dgm:presLayoutVars>
      </dgm:prSet>
      <dgm:spPr/>
    </dgm:pt>
    <dgm:pt modelId="{4D2DC458-7C90-42D2-BC1C-27A9E498F187}" type="pres">
      <dgm:prSet presAssocID="{68B86328-BF85-4BA9-9E3E-EF4099AF5BDE}" presName="ChildAccent" presStyleLbl="solidFgAcc1" presStyleIdx="1" presStyleCnt="4"/>
      <dgm:spPr/>
    </dgm:pt>
    <dgm:pt modelId="{E249D2A2-F920-4279-8ABF-F14E56C7DC95}" type="pres">
      <dgm:prSet presAssocID="{68B86328-BF85-4BA9-9E3E-EF4099AF5BDE}" presName="Child" presStyleLbl="revTx" presStyleIdx="2" presStyleCnt="6">
        <dgm:presLayoutVars>
          <dgm:chMax val="0"/>
          <dgm:chPref val="0"/>
          <dgm:bulletEnabled val="1"/>
        </dgm:presLayoutVars>
      </dgm:prSet>
      <dgm:spPr/>
    </dgm:pt>
    <dgm:pt modelId="{625899B5-1B89-4A1D-9528-74BC5AAC964E}" type="pres">
      <dgm:prSet presAssocID="{047260EA-6BC2-48E4-8D0A-EE0C01071877}" presName="root" presStyleCnt="0">
        <dgm:presLayoutVars>
          <dgm:chMax/>
          <dgm:chPref/>
        </dgm:presLayoutVars>
      </dgm:prSet>
      <dgm:spPr/>
    </dgm:pt>
    <dgm:pt modelId="{7525D042-21B7-475E-8822-47BDDFCB581E}" type="pres">
      <dgm:prSet presAssocID="{047260EA-6BC2-48E4-8D0A-EE0C01071877}" presName="rootComposite" presStyleCnt="0">
        <dgm:presLayoutVars/>
      </dgm:prSet>
      <dgm:spPr/>
    </dgm:pt>
    <dgm:pt modelId="{90A23EA0-3CFB-49D2-8059-0EB05B523597}" type="pres">
      <dgm:prSet presAssocID="{047260EA-6BC2-48E4-8D0A-EE0C01071877}" presName="ParentAccent" presStyleLbl="alignNode1" presStyleIdx="1" presStyleCnt="2"/>
      <dgm:spPr/>
    </dgm:pt>
    <dgm:pt modelId="{D081EE8E-B732-4A82-BB9E-9D01952DC3F8}" type="pres">
      <dgm:prSet presAssocID="{047260EA-6BC2-48E4-8D0A-EE0C01071877}" presName="ParentSmallAccent" presStyleLbl="fgAcc1" presStyleIdx="1" presStyleCnt="2"/>
      <dgm:spPr/>
    </dgm:pt>
    <dgm:pt modelId="{165BD8A0-33CF-4280-ACA2-320A27DBC708}" type="pres">
      <dgm:prSet presAssocID="{047260EA-6BC2-48E4-8D0A-EE0C01071877}" presName="Parent" presStyleLbl="revTx" presStyleIdx="3" presStyleCnt="6">
        <dgm:presLayoutVars>
          <dgm:chMax/>
          <dgm:chPref val="4"/>
          <dgm:bulletEnabled val="1"/>
        </dgm:presLayoutVars>
      </dgm:prSet>
      <dgm:spPr/>
    </dgm:pt>
    <dgm:pt modelId="{1DD9413F-BB2A-4B2A-88FE-409745DC2FE8}" type="pres">
      <dgm:prSet presAssocID="{047260EA-6BC2-48E4-8D0A-EE0C01071877}" presName="childShape" presStyleCnt="0">
        <dgm:presLayoutVars>
          <dgm:chMax val="0"/>
          <dgm:chPref val="0"/>
        </dgm:presLayoutVars>
      </dgm:prSet>
      <dgm:spPr/>
    </dgm:pt>
    <dgm:pt modelId="{1AEADC1F-B7D3-447D-A686-DE2CCBA15E0A}" type="pres">
      <dgm:prSet presAssocID="{E2A04C00-8250-4AB7-B94E-D2D870AC7644}" presName="childComposite" presStyleCnt="0">
        <dgm:presLayoutVars>
          <dgm:chMax val="0"/>
          <dgm:chPref val="0"/>
        </dgm:presLayoutVars>
      </dgm:prSet>
      <dgm:spPr/>
    </dgm:pt>
    <dgm:pt modelId="{9D33C8F0-25ED-47F7-9E8D-13DD412D7832}" type="pres">
      <dgm:prSet presAssocID="{E2A04C00-8250-4AB7-B94E-D2D870AC7644}" presName="ChildAccent" presStyleLbl="solidFgAcc1" presStyleIdx="2" presStyleCnt="4"/>
      <dgm:spPr/>
    </dgm:pt>
    <dgm:pt modelId="{436C5437-2B35-4FB3-8A28-7625F1870728}" type="pres">
      <dgm:prSet presAssocID="{E2A04C00-8250-4AB7-B94E-D2D870AC7644}" presName="Child" presStyleLbl="revTx" presStyleIdx="4" presStyleCnt="6">
        <dgm:presLayoutVars>
          <dgm:chMax val="0"/>
          <dgm:chPref val="0"/>
          <dgm:bulletEnabled val="1"/>
        </dgm:presLayoutVars>
      </dgm:prSet>
      <dgm:spPr/>
    </dgm:pt>
    <dgm:pt modelId="{6BFE0530-3A43-4A09-9EF0-8F05F823245A}" type="pres">
      <dgm:prSet presAssocID="{E2467FC1-E0A0-472C-8A61-05985846FE6C}" presName="childComposite" presStyleCnt="0">
        <dgm:presLayoutVars>
          <dgm:chMax val="0"/>
          <dgm:chPref val="0"/>
        </dgm:presLayoutVars>
      </dgm:prSet>
      <dgm:spPr/>
    </dgm:pt>
    <dgm:pt modelId="{8BD077F0-267F-445F-A921-841A383E361A}" type="pres">
      <dgm:prSet presAssocID="{E2467FC1-E0A0-472C-8A61-05985846FE6C}" presName="ChildAccent" presStyleLbl="solidFgAcc1" presStyleIdx="3" presStyleCnt="4"/>
      <dgm:spPr/>
    </dgm:pt>
    <dgm:pt modelId="{19259D56-29AA-4DCC-ACA5-4F2525EA7712}" type="pres">
      <dgm:prSet presAssocID="{E2467FC1-E0A0-472C-8A61-05985846FE6C}" presName="Child" presStyleLbl="revTx" presStyleIdx="5" presStyleCnt="6">
        <dgm:presLayoutVars>
          <dgm:chMax val="0"/>
          <dgm:chPref val="0"/>
          <dgm:bulletEnabled val="1"/>
        </dgm:presLayoutVars>
      </dgm:prSet>
      <dgm:spPr/>
    </dgm:pt>
  </dgm:ptLst>
  <dgm:cxnLst>
    <dgm:cxn modelId="{B7F13833-7749-488A-887A-3799EE91BB67}" type="presOf" srcId="{E2A04C00-8250-4AB7-B94E-D2D870AC7644}" destId="{436C5437-2B35-4FB3-8A28-7625F1870728}" srcOrd="0" destOrd="0" presId="urn:microsoft.com/office/officeart/2008/layout/SquareAccentList"/>
    <dgm:cxn modelId="{7FD8CE5B-BDCF-4ABC-8105-1A749E8CB81D}" type="presOf" srcId="{68B86328-BF85-4BA9-9E3E-EF4099AF5BDE}" destId="{E249D2A2-F920-4279-8ABF-F14E56C7DC95}" srcOrd="0" destOrd="0" presId="urn:microsoft.com/office/officeart/2008/layout/SquareAccentList"/>
    <dgm:cxn modelId="{3AAB106C-CE75-41FD-A5B8-5D0682884D65}" type="presOf" srcId="{5B00A62E-A9B2-4456-903E-BEA66E18C687}" destId="{339B8223-34A0-458B-B101-96CFF8CFBE9B}" srcOrd="0" destOrd="0" presId="urn:microsoft.com/office/officeart/2008/layout/SquareAccentList"/>
    <dgm:cxn modelId="{D23EB44D-CB3D-48BA-AE10-19D462DC8894}" type="presOf" srcId="{14A11614-1EE0-43D4-8B11-632C7F78B443}" destId="{0334553D-1B47-4EB4-96BE-DD8D10CB2F40}" srcOrd="0" destOrd="0" presId="urn:microsoft.com/office/officeart/2008/layout/SquareAccentList"/>
    <dgm:cxn modelId="{BC98FD75-FB51-43B9-9E4A-F205C63FAEBA}" srcId="{5B00A62E-A9B2-4456-903E-BEA66E18C687}" destId="{047260EA-6BC2-48E4-8D0A-EE0C01071877}" srcOrd="1" destOrd="0" parTransId="{73D892FB-6A83-4263-8EFD-DA9532332C19}" sibTransId="{1F8A6BB7-EEC6-48F3-BB6F-2B0281C5AE1E}"/>
    <dgm:cxn modelId="{19A73876-1958-427E-95B4-B6928A4A1A5B}" srcId="{047260EA-6BC2-48E4-8D0A-EE0C01071877}" destId="{E2A04C00-8250-4AB7-B94E-D2D870AC7644}" srcOrd="0" destOrd="0" parTransId="{1280D2AA-4D9A-4F27-A77E-8FDED4EBEBA9}" sibTransId="{815439F1-4799-4BE7-AD93-C27916E68415}"/>
    <dgm:cxn modelId="{4B67248C-5D18-4832-B025-6D98C5C7CDF5}" srcId="{5B00A62E-A9B2-4456-903E-BEA66E18C687}" destId="{7FE663A1-0F9A-4AB8-8BED-E3690A5590BA}" srcOrd="0" destOrd="0" parTransId="{48EC5A83-757F-4706-A366-68D2462402A7}" sibTransId="{C897828C-EBAB-44A8-A43B-7ABECD18465B}"/>
    <dgm:cxn modelId="{92A48699-4AA7-4637-94EF-604AF4178638}" type="presOf" srcId="{E2467FC1-E0A0-472C-8A61-05985846FE6C}" destId="{19259D56-29AA-4DCC-ACA5-4F2525EA7712}" srcOrd="0" destOrd="0" presId="urn:microsoft.com/office/officeart/2008/layout/SquareAccentList"/>
    <dgm:cxn modelId="{6FC7D7A0-8B4B-431A-93F8-1999C74BE553}" srcId="{047260EA-6BC2-48E4-8D0A-EE0C01071877}" destId="{E2467FC1-E0A0-472C-8A61-05985846FE6C}" srcOrd="1" destOrd="0" parTransId="{197F4AF2-9C25-4D9A-94D0-D15EE54A24AD}" sibTransId="{0A5F10B8-F789-49C4-AAA9-BDA224C71B5F}"/>
    <dgm:cxn modelId="{52DD16C6-F197-4DDC-8DF8-D7E496004BCC}" srcId="{7FE663A1-0F9A-4AB8-8BED-E3690A5590BA}" destId="{68B86328-BF85-4BA9-9E3E-EF4099AF5BDE}" srcOrd="1" destOrd="0" parTransId="{54C415D8-498C-4EFD-A1B5-8C2648CF3BA7}" sibTransId="{363094FF-ACD5-4CE9-A260-7F595F9392BB}"/>
    <dgm:cxn modelId="{8737D8DD-949F-4A2B-8A3B-9876F7217B26}" type="presOf" srcId="{7FE663A1-0F9A-4AB8-8BED-E3690A5590BA}" destId="{45B732E1-07EA-4C71-9632-B1C3D3AF9A92}" srcOrd="0" destOrd="0" presId="urn:microsoft.com/office/officeart/2008/layout/SquareAccentList"/>
    <dgm:cxn modelId="{7D629FF2-39C5-41AD-BDDD-79EDC22CD591}" srcId="{7FE663A1-0F9A-4AB8-8BED-E3690A5590BA}" destId="{14A11614-1EE0-43D4-8B11-632C7F78B443}" srcOrd="0" destOrd="0" parTransId="{624C66B8-16A3-4508-8C74-717A71B7272C}" sibTransId="{4B236D6E-582B-4B4B-835F-A67EB5027B08}"/>
    <dgm:cxn modelId="{B687B0FD-A796-440F-9143-9DF00B604DEF}" type="presOf" srcId="{047260EA-6BC2-48E4-8D0A-EE0C01071877}" destId="{165BD8A0-33CF-4280-ACA2-320A27DBC708}" srcOrd="0" destOrd="0" presId="urn:microsoft.com/office/officeart/2008/layout/SquareAccentList"/>
    <dgm:cxn modelId="{C480AEB9-8D8B-42D5-A21E-C0C78B9790C5}" type="presParOf" srcId="{339B8223-34A0-458B-B101-96CFF8CFBE9B}" destId="{57B48DFB-0D79-4879-9FCA-5CD3305783BE}" srcOrd="0" destOrd="0" presId="urn:microsoft.com/office/officeart/2008/layout/SquareAccentList"/>
    <dgm:cxn modelId="{BAFFCFDE-8A10-4ED5-A719-077A79D5D8BA}" type="presParOf" srcId="{57B48DFB-0D79-4879-9FCA-5CD3305783BE}" destId="{7134DA71-E183-4376-B7EB-A62D2B3DFC5F}" srcOrd="0" destOrd="0" presId="urn:microsoft.com/office/officeart/2008/layout/SquareAccentList"/>
    <dgm:cxn modelId="{AFDA348F-D5A7-4C94-9D49-BD8809ADB2F8}" type="presParOf" srcId="{7134DA71-E183-4376-B7EB-A62D2B3DFC5F}" destId="{C968CB28-8E40-4F2E-8DA5-D46DA36DABC9}" srcOrd="0" destOrd="0" presId="urn:microsoft.com/office/officeart/2008/layout/SquareAccentList"/>
    <dgm:cxn modelId="{510C3E01-1F05-40C1-9911-907788AB19B4}" type="presParOf" srcId="{7134DA71-E183-4376-B7EB-A62D2B3DFC5F}" destId="{3F78BCC2-3734-4A9B-B628-2176B030D997}" srcOrd="1" destOrd="0" presId="urn:microsoft.com/office/officeart/2008/layout/SquareAccentList"/>
    <dgm:cxn modelId="{9A51D7F8-2E74-454C-9698-971EB7143AF7}" type="presParOf" srcId="{7134DA71-E183-4376-B7EB-A62D2B3DFC5F}" destId="{45B732E1-07EA-4C71-9632-B1C3D3AF9A92}" srcOrd="2" destOrd="0" presId="urn:microsoft.com/office/officeart/2008/layout/SquareAccentList"/>
    <dgm:cxn modelId="{99BDF6C4-FE14-4C0A-9409-BF547B741BB0}" type="presParOf" srcId="{57B48DFB-0D79-4879-9FCA-5CD3305783BE}" destId="{2F7046BA-1C4E-478D-980E-1FDC65EAB5C4}" srcOrd="1" destOrd="0" presId="urn:microsoft.com/office/officeart/2008/layout/SquareAccentList"/>
    <dgm:cxn modelId="{812D173D-CC23-48CE-A7EB-ABD2DF7EF1D5}" type="presParOf" srcId="{2F7046BA-1C4E-478D-980E-1FDC65EAB5C4}" destId="{2827D866-CF78-407D-BFD9-06DF6CF083BB}" srcOrd="0" destOrd="0" presId="urn:microsoft.com/office/officeart/2008/layout/SquareAccentList"/>
    <dgm:cxn modelId="{7BE9C2AA-BEDB-4CAE-96D7-9EDF1DC2D7DF}" type="presParOf" srcId="{2827D866-CF78-407D-BFD9-06DF6CF083BB}" destId="{B2AD1A95-19C1-4B87-BD57-E138070FEF7F}" srcOrd="0" destOrd="0" presId="urn:microsoft.com/office/officeart/2008/layout/SquareAccentList"/>
    <dgm:cxn modelId="{81B0BA94-C2DE-4512-A571-8CEFB318810D}" type="presParOf" srcId="{2827D866-CF78-407D-BFD9-06DF6CF083BB}" destId="{0334553D-1B47-4EB4-96BE-DD8D10CB2F40}" srcOrd="1" destOrd="0" presId="urn:microsoft.com/office/officeart/2008/layout/SquareAccentList"/>
    <dgm:cxn modelId="{435D51C6-8782-44B3-A654-AE93C192E923}" type="presParOf" srcId="{2F7046BA-1C4E-478D-980E-1FDC65EAB5C4}" destId="{C831B828-7723-4C77-9531-8E3F6A2D0015}" srcOrd="1" destOrd="0" presId="urn:microsoft.com/office/officeart/2008/layout/SquareAccentList"/>
    <dgm:cxn modelId="{0553130A-480D-44CB-87F0-87B8655039F1}" type="presParOf" srcId="{C831B828-7723-4C77-9531-8E3F6A2D0015}" destId="{4D2DC458-7C90-42D2-BC1C-27A9E498F187}" srcOrd="0" destOrd="0" presId="urn:microsoft.com/office/officeart/2008/layout/SquareAccentList"/>
    <dgm:cxn modelId="{ED66C504-71F1-4BA9-BCF7-C949ED48E5DF}" type="presParOf" srcId="{C831B828-7723-4C77-9531-8E3F6A2D0015}" destId="{E249D2A2-F920-4279-8ABF-F14E56C7DC95}" srcOrd="1" destOrd="0" presId="urn:microsoft.com/office/officeart/2008/layout/SquareAccentList"/>
    <dgm:cxn modelId="{B7429EBB-4B0F-4E15-9A9F-9E559675723C}" type="presParOf" srcId="{339B8223-34A0-458B-B101-96CFF8CFBE9B}" destId="{625899B5-1B89-4A1D-9528-74BC5AAC964E}" srcOrd="1" destOrd="0" presId="urn:microsoft.com/office/officeart/2008/layout/SquareAccentList"/>
    <dgm:cxn modelId="{0DA504FB-39A4-4B7F-82EE-8158EAF0DFC5}" type="presParOf" srcId="{625899B5-1B89-4A1D-9528-74BC5AAC964E}" destId="{7525D042-21B7-475E-8822-47BDDFCB581E}" srcOrd="0" destOrd="0" presId="urn:microsoft.com/office/officeart/2008/layout/SquareAccentList"/>
    <dgm:cxn modelId="{CBC6AAD6-842E-49B6-B1F4-CAC4635872D2}" type="presParOf" srcId="{7525D042-21B7-475E-8822-47BDDFCB581E}" destId="{90A23EA0-3CFB-49D2-8059-0EB05B523597}" srcOrd="0" destOrd="0" presId="urn:microsoft.com/office/officeart/2008/layout/SquareAccentList"/>
    <dgm:cxn modelId="{3305AA34-E089-4D66-B335-289FA14F17AE}" type="presParOf" srcId="{7525D042-21B7-475E-8822-47BDDFCB581E}" destId="{D081EE8E-B732-4A82-BB9E-9D01952DC3F8}" srcOrd="1" destOrd="0" presId="urn:microsoft.com/office/officeart/2008/layout/SquareAccentList"/>
    <dgm:cxn modelId="{798BA5D7-A5B9-43B5-96E9-3DB48140CA2D}" type="presParOf" srcId="{7525D042-21B7-475E-8822-47BDDFCB581E}" destId="{165BD8A0-33CF-4280-ACA2-320A27DBC708}" srcOrd="2" destOrd="0" presId="urn:microsoft.com/office/officeart/2008/layout/SquareAccentList"/>
    <dgm:cxn modelId="{671A2A2B-F792-4FB4-849A-65327A7F6DF4}" type="presParOf" srcId="{625899B5-1B89-4A1D-9528-74BC5AAC964E}" destId="{1DD9413F-BB2A-4B2A-88FE-409745DC2FE8}" srcOrd="1" destOrd="0" presId="urn:microsoft.com/office/officeart/2008/layout/SquareAccentList"/>
    <dgm:cxn modelId="{E342CE97-FEE0-4EA7-8926-0C4C4165D4C6}" type="presParOf" srcId="{1DD9413F-BB2A-4B2A-88FE-409745DC2FE8}" destId="{1AEADC1F-B7D3-447D-A686-DE2CCBA15E0A}" srcOrd="0" destOrd="0" presId="urn:microsoft.com/office/officeart/2008/layout/SquareAccentList"/>
    <dgm:cxn modelId="{42D42E66-8E7C-422E-8506-E25E5C146849}" type="presParOf" srcId="{1AEADC1F-B7D3-447D-A686-DE2CCBA15E0A}" destId="{9D33C8F0-25ED-47F7-9E8D-13DD412D7832}" srcOrd="0" destOrd="0" presId="urn:microsoft.com/office/officeart/2008/layout/SquareAccentList"/>
    <dgm:cxn modelId="{04AEF9FC-EC90-4C2A-8B39-AD53D69AEDCD}" type="presParOf" srcId="{1AEADC1F-B7D3-447D-A686-DE2CCBA15E0A}" destId="{436C5437-2B35-4FB3-8A28-7625F1870728}" srcOrd="1" destOrd="0" presId="urn:microsoft.com/office/officeart/2008/layout/SquareAccentList"/>
    <dgm:cxn modelId="{F726E361-DBB7-4346-A22E-F44A81B12F5C}" type="presParOf" srcId="{1DD9413F-BB2A-4B2A-88FE-409745DC2FE8}" destId="{6BFE0530-3A43-4A09-9EF0-8F05F823245A}" srcOrd="1" destOrd="0" presId="urn:microsoft.com/office/officeart/2008/layout/SquareAccentList"/>
    <dgm:cxn modelId="{EEA3F9B4-3750-40FE-B922-823931A929B9}" type="presParOf" srcId="{6BFE0530-3A43-4A09-9EF0-8F05F823245A}" destId="{8BD077F0-267F-445F-A921-841A383E361A}" srcOrd="0" destOrd="0" presId="urn:microsoft.com/office/officeart/2008/layout/SquareAccentList"/>
    <dgm:cxn modelId="{A312F166-6A3A-4D9C-AE45-B86D3C0852E3}" type="presParOf" srcId="{6BFE0530-3A43-4A09-9EF0-8F05F823245A}" destId="{19259D56-29AA-4DCC-ACA5-4F2525EA7712}" srcOrd="1" destOrd="0" presId="urn:microsoft.com/office/officeart/2008/layout/SquareAccent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DF0F3BD-57C0-4AA2-A676-A3E9CD876C00}">
      <dsp:nvSpPr>
        <dsp:cNvPr id="0" name=""/>
        <dsp:cNvSpPr/>
      </dsp:nvSpPr>
      <dsp:spPr>
        <a:xfrm>
          <a:off x="703822" y="1260428"/>
          <a:ext cx="2352004" cy="2352004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 w="63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FEF7D682-E8D8-4A36-AA68-72C028335E9F}">
      <dsp:nvSpPr>
        <dsp:cNvPr id="0" name=""/>
        <dsp:cNvSpPr/>
      </dsp:nvSpPr>
      <dsp:spPr>
        <a:xfrm>
          <a:off x="56998" y="3735984"/>
          <a:ext cx="3631448" cy="235200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800" b="1" kern="1200" dirty="0"/>
            <a:t>Analyse</a:t>
          </a:r>
        </a:p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800" b="0" kern="1200" dirty="0"/>
            <a:t>1) Bedarfsabfrage über Verantwortliche</a:t>
          </a:r>
        </a:p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800" b="0" kern="1200" dirty="0"/>
            <a:t>2) Bedarfsabfrage über Beteiligte</a:t>
          </a:r>
        </a:p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800" b="0" kern="1200" dirty="0"/>
            <a:t>3) Unterstützungsbereich festlegen</a:t>
          </a:r>
        </a:p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DE" sz="1800" b="1" kern="1200" dirty="0"/>
        </a:p>
      </dsp:txBody>
      <dsp:txXfrm>
        <a:off x="125886" y="3804872"/>
        <a:ext cx="3493672" cy="2214228"/>
      </dsp:txXfrm>
    </dsp:sp>
    <dsp:sp modelId="{916C78FB-B385-41B9-87F8-0D9B59F027DE}">
      <dsp:nvSpPr>
        <dsp:cNvPr id="0" name=""/>
        <dsp:cNvSpPr/>
      </dsp:nvSpPr>
      <dsp:spPr>
        <a:xfrm>
          <a:off x="3576270" y="2153854"/>
          <a:ext cx="520443" cy="565153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tint val="60000"/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DE" sz="2400" kern="1200"/>
        </a:p>
      </dsp:txBody>
      <dsp:txXfrm>
        <a:off x="3576270" y="2266885"/>
        <a:ext cx="364310" cy="339091"/>
      </dsp:txXfrm>
    </dsp:sp>
    <dsp:sp modelId="{79F98910-EF5F-4240-B786-4AD8261F2979}">
      <dsp:nvSpPr>
        <dsp:cNvPr id="0" name=""/>
        <dsp:cNvSpPr/>
      </dsp:nvSpPr>
      <dsp:spPr>
        <a:xfrm>
          <a:off x="4542808" y="1260428"/>
          <a:ext cx="2352004" cy="2352004"/>
        </a:xfrm>
        <a:prstGeom prst="roundRect">
          <a:avLst>
            <a:gd name="adj" fmla="val 10000"/>
          </a:avLst>
        </a:prstGeom>
        <a:blipFill rotWithShape="1"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 w="63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2F4CEF6E-89A8-4418-A750-D5E68D3CCEDF}">
      <dsp:nvSpPr>
        <dsp:cNvPr id="0" name=""/>
        <dsp:cNvSpPr/>
      </dsp:nvSpPr>
      <dsp:spPr>
        <a:xfrm>
          <a:off x="4587180" y="3728716"/>
          <a:ext cx="2308704" cy="235200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800" b="1" kern="1200" dirty="0"/>
            <a:t>Erarbeitung</a:t>
          </a:r>
        </a:p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800" b="0" kern="1200" dirty="0"/>
            <a:t>3) Lösungsvorschläge</a:t>
          </a:r>
        </a:p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800" b="0" kern="1200" dirty="0"/>
            <a:t>4) Zuständigkeiten anpassen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DE" sz="1600" kern="1200" dirty="0"/>
        </a:p>
      </dsp:txBody>
      <dsp:txXfrm>
        <a:off x="4654800" y="3796336"/>
        <a:ext cx="2173464" cy="2216764"/>
      </dsp:txXfrm>
    </dsp:sp>
    <dsp:sp modelId="{25C9DF15-E604-4DF9-B066-19ED5832D9D4}">
      <dsp:nvSpPr>
        <dsp:cNvPr id="0" name=""/>
        <dsp:cNvSpPr/>
      </dsp:nvSpPr>
      <dsp:spPr>
        <a:xfrm>
          <a:off x="7422195" y="2153854"/>
          <a:ext cx="527382" cy="565153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tint val="60000"/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DE" sz="2400" kern="1200"/>
        </a:p>
      </dsp:txBody>
      <dsp:txXfrm>
        <a:off x="7422195" y="2266885"/>
        <a:ext cx="369167" cy="339091"/>
      </dsp:txXfrm>
    </dsp:sp>
    <dsp:sp modelId="{96B9E4DF-D06C-40B9-B899-3AE92A621AC0}">
      <dsp:nvSpPr>
        <dsp:cNvPr id="0" name=""/>
        <dsp:cNvSpPr/>
      </dsp:nvSpPr>
      <dsp:spPr>
        <a:xfrm>
          <a:off x="8401620" y="1260428"/>
          <a:ext cx="2352004" cy="2352004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/>
          </a:stretch>
        </a:blipFill>
        <a:ln w="63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F1A2F245-EAB3-49A1-ABD0-8A3F42279B14}">
      <dsp:nvSpPr>
        <dsp:cNvPr id="0" name=""/>
        <dsp:cNvSpPr/>
      </dsp:nvSpPr>
      <dsp:spPr>
        <a:xfrm>
          <a:off x="7828285" y="3689474"/>
          <a:ext cx="3498677" cy="240948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800" b="1" kern="1200" dirty="0"/>
            <a:t>Umsetzung</a:t>
          </a:r>
        </a:p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800" b="0" kern="1200" dirty="0"/>
            <a:t>5) Rahmenbedingungen</a:t>
          </a:r>
        </a:p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800" b="0" kern="1200" dirty="0"/>
            <a:t>6) Kommunikation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DE" sz="1600" kern="1200" dirty="0"/>
        </a:p>
      </dsp:txBody>
      <dsp:txXfrm>
        <a:off x="7898856" y="3760045"/>
        <a:ext cx="3357535" cy="226834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968CB28-8E40-4F2E-8DA5-D46DA36DABC9}">
      <dsp:nvSpPr>
        <dsp:cNvPr id="0" name=""/>
        <dsp:cNvSpPr/>
      </dsp:nvSpPr>
      <dsp:spPr>
        <a:xfrm>
          <a:off x="7638" y="724802"/>
          <a:ext cx="3429498" cy="40347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3F78BCC2-3734-4A9B-B628-2176B030D997}">
      <dsp:nvSpPr>
        <dsp:cNvPr id="0" name=""/>
        <dsp:cNvSpPr/>
      </dsp:nvSpPr>
      <dsp:spPr>
        <a:xfrm>
          <a:off x="7638" y="876329"/>
          <a:ext cx="251943" cy="251943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5B732E1-07EA-4C71-9632-B1C3D3AF9A92}">
      <dsp:nvSpPr>
        <dsp:cNvPr id="0" name=""/>
        <dsp:cNvSpPr/>
      </dsp:nvSpPr>
      <dsp:spPr>
        <a:xfrm>
          <a:off x="7638" y="0"/>
          <a:ext cx="3429498" cy="72480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3815" tIns="29210" rIns="43815" bIns="2921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2300" kern="1200" dirty="0"/>
            <a:t>1) Bedarfsabfrage über Verantwortliche</a:t>
          </a:r>
        </a:p>
      </dsp:txBody>
      <dsp:txXfrm>
        <a:off x="7638" y="0"/>
        <a:ext cx="3429498" cy="724802"/>
      </dsp:txXfrm>
    </dsp:sp>
    <dsp:sp modelId="{525E2F6B-DD89-4B70-B01E-3AAD0E7FA603}">
      <dsp:nvSpPr>
        <dsp:cNvPr id="0" name=""/>
        <dsp:cNvSpPr/>
      </dsp:nvSpPr>
      <dsp:spPr>
        <a:xfrm>
          <a:off x="7638" y="1463601"/>
          <a:ext cx="251937" cy="251937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/>
      </dsp:style>
    </dsp:sp>
    <dsp:sp modelId="{5C7813B7-3E89-4C9A-90F7-64EE4CBEB837}">
      <dsp:nvSpPr>
        <dsp:cNvPr id="0" name=""/>
        <dsp:cNvSpPr/>
      </dsp:nvSpPr>
      <dsp:spPr>
        <a:xfrm>
          <a:off x="247702" y="1295937"/>
          <a:ext cx="3189433" cy="58726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500" kern="1200" dirty="0"/>
            <a:t>Beschreibung des Aufgabengebietes</a:t>
          </a:r>
        </a:p>
      </dsp:txBody>
      <dsp:txXfrm>
        <a:off x="247702" y="1295937"/>
        <a:ext cx="3189433" cy="587266"/>
      </dsp:txXfrm>
    </dsp:sp>
    <dsp:sp modelId="{502D818D-CE53-4A94-99F0-94A8C665C5B7}">
      <dsp:nvSpPr>
        <dsp:cNvPr id="0" name=""/>
        <dsp:cNvSpPr/>
      </dsp:nvSpPr>
      <dsp:spPr>
        <a:xfrm>
          <a:off x="7638" y="2050867"/>
          <a:ext cx="251937" cy="251937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/>
      </dsp:style>
    </dsp:sp>
    <dsp:sp modelId="{0C8F8B9E-055E-4F5C-A18E-252F27647B97}">
      <dsp:nvSpPr>
        <dsp:cNvPr id="0" name=""/>
        <dsp:cNvSpPr/>
      </dsp:nvSpPr>
      <dsp:spPr>
        <a:xfrm>
          <a:off x="247702" y="1883203"/>
          <a:ext cx="3189433" cy="58726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500" kern="1200" dirty="0"/>
            <a:t>Änderungswünsche</a:t>
          </a:r>
        </a:p>
      </dsp:txBody>
      <dsp:txXfrm>
        <a:off x="247702" y="1883203"/>
        <a:ext cx="3189433" cy="587266"/>
      </dsp:txXfrm>
    </dsp:sp>
    <dsp:sp modelId="{406C8075-11A7-4C5E-90A4-3FB9B227E846}">
      <dsp:nvSpPr>
        <dsp:cNvPr id="0" name=""/>
        <dsp:cNvSpPr/>
      </dsp:nvSpPr>
      <dsp:spPr>
        <a:xfrm>
          <a:off x="3608611" y="724802"/>
          <a:ext cx="3429498" cy="40347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3A72FC2C-F88D-4197-BA9F-55030CADDEE2}">
      <dsp:nvSpPr>
        <dsp:cNvPr id="0" name=""/>
        <dsp:cNvSpPr/>
      </dsp:nvSpPr>
      <dsp:spPr>
        <a:xfrm>
          <a:off x="3608611" y="876329"/>
          <a:ext cx="251943" cy="251943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1AFF68D-B218-40BD-B9F8-AE9E0340CEC6}">
      <dsp:nvSpPr>
        <dsp:cNvPr id="0" name=""/>
        <dsp:cNvSpPr/>
      </dsp:nvSpPr>
      <dsp:spPr>
        <a:xfrm>
          <a:off x="3608611" y="0"/>
          <a:ext cx="3429498" cy="72480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3815" tIns="29210" rIns="43815" bIns="2921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2300" kern="1200" dirty="0"/>
            <a:t>2) Bedarfsabfrage über Beteiligte</a:t>
          </a:r>
        </a:p>
      </dsp:txBody>
      <dsp:txXfrm>
        <a:off x="3608611" y="0"/>
        <a:ext cx="3429498" cy="724802"/>
      </dsp:txXfrm>
    </dsp:sp>
    <dsp:sp modelId="{15EF4AB1-3217-46AB-9A8E-FCDFD6A1CF67}">
      <dsp:nvSpPr>
        <dsp:cNvPr id="0" name=""/>
        <dsp:cNvSpPr/>
      </dsp:nvSpPr>
      <dsp:spPr>
        <a:xfrm>
          <a:off x="3608611" y="1463601"/>
          <a:ext cx="251937" cy="251937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/>
      </dsp:style>
    </dsp:sp>
    <dsp:sp modelId="{5A5FCD7C-D022-4911-A4D5-C009924FFCA5}">
      <dsp:nvSpPr>
        <dsp:cNvPr id="0" name=""/>
        <dsp:cNvSpPr/>
      </dsp:nvSpPr>
      <dsp:spPr>
        <a:xfrm>
          <a:off x="3848676" y="1295937"/>
          <a:ext cx="3189433" cy="58726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500" kern="1200" dirty="0"/>
            <a:t>Notwendigkeiten</a:t>
          </a:r>
        </a:p>
      </dsp:txBody>
      <dsp:txXfrm>
        <a:off x="3848676" y="1295937"/>
        <a:ext cx="3189433" cy="587266"/>
      </dsp:txXfrm>
    </dsp:sp>
    <dsp:sp modelId="{3B546844-55FE-469F-9206-056B4C5A3262}">
      <dsp:nvSpPr>
        <dsp:cNvPr id="0" name=""/>
        <dsp:cNvSpPr/>
      </dsp:nvSpPr>
      <dsp:spPr>
        <a:xfrm>
          <a:off x="3608611" y="2050867"/>
          <a:ext cx="251937" cy="251937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/>
      </dsp:style>
    </dsp:sp>
    <dsp:sp modelId="{95073826-3F9E-4CA5-B4CE-740996BA9CB4}">
      <dsp:nvSpPr>
        <dsp:cNvPr id="0" name=""/>
        <dsp:cNvSpPr/>
      </dsp:nvSpPr>
      <dsp:spPr>
        <a:xfrm>
          <a:off x="3848676" y="1883203"/>
          <a:ext cx="3189433" cy="58726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500" kern="1200" dirty="0"/>
            <a:t>Wünsche</a:t>
          </a:r>
        </a:p>
      </dsp:txBody>
      <dsp:txXfrm>
        <a:off x="3848676" y="1883203"/>
        <a:ext cx="3189433" cy="587266"/>
      </dsp:txXfrm>
    </dsp:sp>
    <dsp:sp modelId="{90A23EA0-3CFB-49D2-8059-0EB05B523597}">
      <dsp:nvSpPr>
        <dsp:cNvPr id="0" name=""/>
        <dsp:cNvSpPr/>
      </dsp:nvSpPr>
      <dsp:spPr>
        <a:xfrm>
          <a:off x="7209584" y="724802"/>
          <a:ext cx="3429498" cy="40347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D081EE8E-B732-4A82-BB9E-9D01952DC3F8}">
      <dsp:nvSpPr>
        <dsp:cNvPr id="0" name=""/>
        <dsp:cNvSpPr/>
      </dsp:nvSpPr>
      <dsp:spPr>
        <a:xfrm>
          <a:off x="7209584" y="876329"/>
          <a:ext cx="251943" cy="251943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65BD8A0-33CF-4280-ACA2-320A27DBC708}">
      <dsp:nvSpPr>
        <dsp:cNvPr id="0" name=""/>
        <dsp:cNvSpPr/>
      </dsp:nvSpPr>
      <dsp:spPr>
        <a:xfrm>
          <a:off x="7209584" y="0"/>
          <a:ext cx="3429498" cy="72480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3815" tIns="29210" rIns="43815" bIns="2921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2300" kern="1200" dirty="0"/>
            <a:t>3) Unterstützungsbereich festlegen</a:t>
          </a:r>
        </a:p>
      </dsp:txBody>
      <dsp:txXfrm>
        <a:off x="7209584" y="0"/>
        <a:ext cx="3429498" cy="72480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968CB28-8E40-4F2E-8DA5-D46DA36DABC9}">
      <dsp:nvSpPr>
        <dsp:cNvPr id="0" name=""/>
        <dsp:cNvSpPr/>
      </dsp:nvSpPr>
      <dsp:spPr>
        <a:xfrm>
          <a:off x="2007" y="743696"/>
          <a:ext cx="3518895" cy="413987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3F78BCC2-3734-4A9B-B628-2176B030D997}">
      <dsp:nvSpPr>
        <dsp:cNvPr id="0" name=""/>
        <dsp:cNvSpPr/>
      </dsp:nvSpPr>
      <dsp:spPr>
        <a:xfrm>
          <a:off x="2007" y="899172"/>
          <a:ext cx="258510" cy="25851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5B732E1-07EA-4C71-9632-B1C3D3AF9A92}">
      <dsp:nvSpPr>
        <dsp:cNvPr id="0" name=""/>
        <dsp:cNvSpPr/>
      </dsp:nvSpPr>
      <dsp:spPr>
        <a:xfrm>
          <a:off x="2007" y="0"/>
          <a:ext cx="3518895" cy="74369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30480" rIns="45720" bIns="3048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2400" kern="1200" dirty="0"/>
            <a:t>4) Lösungsvorschläge</a:t>
          </a:r>
        </a:p>
      </dsp:txBody>
      <dsp:txXfrm>
        <a:off x="2007" y="0"/>
        <a:ext cx="3518895" cy="743696"/>
      </dsp:txXfrm>
    </dsp:sp>
    <dsp:sp modelId="{B2AD1A95-19C1-4B87-BD57-E138070FEF7F}">
      <dsp:nvSpPr>
        <dsp:cNvPr id="0" name=""/>
        <dsp:cNvSpPr/>
      </dsp:nvSpPr>
      <dsp:spPr>
        <a:xfrm>
          <a:off x="2007" y="1501753"/>
          <a:ext cx="258504" cy="258504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/>
      </dsp:style>
    </dsp:sp>
    <dsp:sp modelId="{0334553D-1B47-4EB4-96BE-DD8D10CB2F40}">
      <dsp:nvSpPr>
        <dsp:cNvPr id="0" name=""/>
        <dsp:cNvSpPr/>
      </dsp:nvSpPr>
      <dsp:spPr>
        <a:xfrm>
          <a:off x="248329" y="1329718"/>
          <a:ext cx="3272572" cy="60257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400" kern="1200" dirty="0"/>
            <a:t>Beide Sichtweisen (Zuständige/Betroffene) berücksichtigen</a:t>
          </a:r>
        </a:p>
      </dsp:txBody>
      <dsp:txXfrm>
        <a:off x="248329" y="1329718"/>
        <a:ext cx="3272572" cy="602574"/>
      </dsp:txXfrm>
    </dsp:sp>
    <dsp:sp modelId="{A7937C9D-50C0-4A58-9EC6-CF2816B31A53}">
      <dsp:nvSpPr>
        <dsp:cNvPr id="0" name=""/>
        <dsp:cNvSpPr/>
      </dsp:nvSpPr>
      <dsp:spPr>
        <a:xfrm>
          <a:off x="2007" y="2104328"/>
          <a:ext cx="258504" cy="258504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/>
      </dsp:style>
    </dsp:sp>
    <dsp:sp modelId="{CAA5621D-C89D-404D-A549-CD9CE8B01F0C}">
      <dsp:nvSpPr>
        <dsp:cNvPr id="0" name=""/>
        <dsp:cNvSpPr/>
      </dsp:nvSpPr>
      <dsp:spPr>
        <a:xfrm>
          <a:off x="248329" y="1932293"/>
          <a:ext cx="3272572" cy="60257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400" kern="1200" dirty="0"/>
            <a:t>Lösungen gemeinsam erarbeiten</a:t>
          </a:r>
        </a:p>
      </dsp:txBody>
      <dsp:txXfrm>
        <a:off x="248329" y="1932293"/>
        <a:ext cx="3272572" cy="602574"/>
      </dsp:txXfrm>
    </dsp:sp>
    <dsp:sp modelId="{90A23EA0-3CFB-49D2-8059-0EB05B523597}">
      <dsp:nvSpPr>
        <dsp:cNvPr id="0" name=""/>
        <dsp:cNvSpPr/>
      </dsp:nvSpPr>
      <dsp:spPr>
        <a:xfrm>
          <a:off x="3696847" y="743696"/>
          <a:ext cx="3518895" cy="413987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D081EE8E-B732-4A82-BB9E-9D01952DC3F8}">
      <dsp:nvSpPr>
        <dsp:cNvPr id="0" name=""/>
        <dsp:cNvSpPr/>
      </dsp:nvSpPr>
      <dsp:spPr>
        <a:xfrm>
          <a:off x="3696847" y="899172"/>
          <a:ext cx="258510" cy="25851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65BD8A0-33CF-4280-ACA2-320A27DBC708}">
      <dsp:nvSpPr>
        <dsp:cNvPr id="0" name=""/>
        <dsp:cNvSpPr/>
      </dsp:nvSpPr>
      <dsp:spPr>
        <a:xfrm>
          <a:off x="3696847" y="0"/>
          <a:ext cx="3518895" cy="74369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30480" rIns="45720" bIns="3048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2400" kern="1200" dirty="0"/>
            <a:t>5) Zuständigkeiten anpassen</a:t>
          </a:r>
        </a:p>
      </dsp:txBody>
      <dsp:txXfrm>
        <a:off x="3696847" y="0"/>
        <a:ext cx="3518895" cy="743696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968CB28-8E40-4F2E-8DA5-D46DA36DABC9}">
      <dsp:nvSpPr>
        <dsp:cNvPr id="0" name=""/>
        <dsp:cNvSpPr/>
      </dsp:nvSpPr>
      <dsp:spPr>
        <a:xfrm>
          <a:off x="819" y="741512"/>
          <a:ext cx="3508562" cy="412772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3F78BCC2-3734-4A9B-B628-2176B030D997}">
      <dsp:nvSpPr>
        <dsp:cNvPr id="0" name=""/>
        <dsp:cNvSpPr/>
      </dsp:nvSpPr>
      <dsp:spPr>
        <a:xfrm>
          <a:off x="819" y="896532"/>
          <a:ext cx="257751" cy="257751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5B732E1-07EA-4C71-9632-B1C3D3AF9A92}">
      <dsp:nvSpPr>
        <dsp:cNvPr id="0" name=""/>
        <dsp:cNvSpPr/>
      </dsp:nvSpPr>
      <dsp:spPr>
        <a:xfrm>
          <a:off x="819" y="0"/>
          <a:ext cx="3508562" cy="74151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30480" rIns="45720" bIns="3048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2400" kern="1200" dirty="0"/>
            <a:t>6) Rahmenbedingungen</a:t>
          </a:r>
        </a:p>
      </dsp:txBody>
      <dsp:txXfrm>
        <a:off x="819" y="0"/>
        <a:ext cx="3508562" cy="741512"/>
      </dsp:txXfrm>
    </dsp:sp>
    <dsp:sp modelId="{B2AD1A95-19C1-4B87-BD57-E138070FEF7F}">
      <dsp:nvSpPr>
        <dsp:cNvPr id="0" name=""/>
        <dsp:cNvSpPr/>
      </dsp:nvSpPr>
      <dsp:spPr>
        <a:xfrm>
          <a:off x="819" y="1497344"/>
          <a:ext cx="257745" cy="25774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/>
      </dsp:style>
    </dsp:sp>
    <dsp:sp modelId="{0334553D-1B47-4EB4-96BE-DD8D10CB2F40}">
      <dsp:nvSpPr>
        <dsp:cNvPr id="0" name=""/>
        <dsp:cNvSpPr/>
      </dsp:nvSpPr>
      <dsp:spPr>
        <a:xfrm>
          <a:off x="246419" y="1325814"/>
          <a:ext cx="3262963" cy="60080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400" kern="1200" dirty="0"/>
            <a:t>Optimale Arbeitsbedingungen der Zuständigen schaffen</a:t>
          </a:r>
        </a:p>
      </dsp:txBody>
      <dsp:txXfrm>
        <a:off x="246419" y="1325814"/>
        <a:ext cx="3262963" cy="600805"/>
      </dsp:txXfrm>
    </dsp:sp>
    <dsp:sp modelId="{4D2DC458-7C90-42D2-BC1C-27A9E498F187}">
      <dsp:nvSpPr>
        <dsp:cNvPr id="0" name=""/>
        <dsp:cNvSpPr/>
      </dsp:nvSpPr>
      <dsp:spPr>
        <a:xfrm>
          <a:off x="819" y="2098149"/>
          <a:ext cx="257745" cy="25774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/>
      </dsp:style>
    </dsp:sp>
    <dsp:sp modelId="{E249D2A2-F920-4279-8ABF-F14E56C7DC95}">
      <dsp:nvSpPr>
        <dsp:cNvPr id="0" name=""/>
        <dsp:cNvSpPr/>
      </dsp:nvSpPr>
      <dsp:spPr>
        <a:xfrm>
          <a:off x="246419" y="1926619"/>
          <a:ext cx="3262963" cy="60080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400" kern="1200" dirty="0"/>
            <a:t>Unterstützung und Rückendeckung signalisieren</a:t>
          </a:r>
        </a:p>
      </dsp:txBody>
      <dsp:txXfrm>
        <a:off x="246419" y="1926619"/>
        <a:ext cx="3262963" cy="600805"/>
      </dsp:txXfrm>
    </dsp:sp>
    <dsp:sp modelId="{90A23EA0-3CFB-49D2-8059-0EB05B523597}">
      <dsp:nvSpPr>
        <dsp:cNvPr id="0" name=""/>
        <dsp:cNvSpPr/>
      </dsp:nvSpPr>
      <dsp:spPr>
        <a:xfrm>
          <a:off x="3684811" y="741512"/>
          <a:ext cx="3508562" cy="412772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D081EE8E-B732-4A82-BB9E-9D01952DC3F8}">
      <dsp:nvSpPr>
        <dsp:cNvPr id="0" name=""/>
        <dsp:cNvSpPr/>
      </dsp:nvSpPr>
      <dsp:spPr>
        <a:xfrm>
          <a:off x="3684811" y="896532"/>
          <a:ext cx="257751" cy="257751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65BD8A0-33CF-4280-ACA2-320A27DBC708}">
      <dsp:nvSpPr>
        <dsp:cNvPr id="0" name=""/>
        <dsp:cNvSpPr/>
      </dsp:nvSpPr>
      <dsp:spPr>
        <a:xfrm>
          <a:off x="3684811" y="0"/>
          <a:ext cx="3508562" cy="74151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30480" rIns="45720" bIns="3048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2400" kern="1200" dirty="0"/>
            <a:t>7) Kommunikation</a:t>
          </a:r>
        </a:p>
      </dsp:txBody>
      <dsp:txXfrm>
        <a:off x="3684811" y="0"/>
        <a:ext cx="3508562" cy="741512"/>
      </dsp:txXfrm>
    </dsp:sp>
    <dsp:sp modelId="{9D33C8F0-25ED-47F7-9E8D-13DD412D7832}">
      <dsp:nvSpPr>
        <dsp:cNvPr id="0" name=""/>
        <dsp:cNvSpPr/>
      </dsp:nvSpPr>
      <dsp:spPr>
        <a:xfrm>
          <a:off x="3684811" y="1497344"/>
          <a:ext cx="257745" cy="25774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/>
      </dsp:style>
    </dsp:sp>
    <dsp:sp modelId="{436C5437-2B35-4FB3-8A28-7625F1870728}">
      <dsp:nvSpPr>
        <dsp:cNvPr id="0" name=""/>
        <dsp:cNvSpPr/>
      </dsp:nvSpPr>
      <dsp:spPr>
        <a:xfrm>
          <a:off x="3930410" y="1325814"/>
          <a:ext cx="3262963" cy="60080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400" kern="1200" dirty="0"/>
            <a:t>Zuständigkeiten kommunizieren</a:t>
          </a:r>
        </a:p>
      </dsp:txBody>
      <dsp:txXfrm>
        <a:off x="3930410" y="1325814"/>
        <a:ext cx="3262963" cy="600805"/>
      </dsp:txXfrm>
    </dsp:sp>
    <dsp:sp modelId="{8BD077F0-267F-445F-A921-841A383E361A}">
      <dsp:nvSpPr>
        <dsp:cNvPr id="0" name=""/>
        <dsp:cNvSpPr/>
      </dsp:nvSpPr>
      <dsp:spPr>
        <a:xfrm>
          <a:off x="3684811" y="2098149"/>
          <a:ext cx="257745" cy="25774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/>
      </dsp:style>
    </dsp:sp>
    <dsp:sp modelId="{19259D56-29AA-4DCC-ACA5-4F2525EA7712}">
      <dsp:nvSpPr>
        <dsp:cNvPr id="0" name=""/>
        <dsp:cNvSpPr/>
      </dsp:nvSpPr>
      <dsp:spPr>
        <a:xfrm>
          <a:off x="3930410" y="1926619"/>
          <a:ext cx="3262963" cy="60080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400" kern="1200" dirty="0"/>
            <a:t>Rahmenbedingungen für alle Beteiligten transparent machen</a:t>
          </a:r>
        </a:p>
      </dsp:txBody>
      <dsp:txXfrm>
        <a:off x="3930410" y="1926619"/>
        <a:ext cx="3262963" cy="60080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10">
  <dgm:title val=""/>
  <dgm:desc val=""/>
  <dgm:catLst>
    <dgm:cat type="process" pri="3000"/>
    <dgm:cat type="picture" pri="30000"/>
    <dgm:cat type="pictureconvert" pri="3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osite" refType="w"/>
      <dgm:constr type="w" for="ch" ptType="sibTrans" refType="w" refFor="ch" refForName="composite" op="equ" fact="0.3333"/>
      <dgm:constr type="primFontSz" for="des" forName="txNode" op="equ" val="65"/>
      <dgm:constr type="primFontSz" for="des" forName="connTx" op="equ" val="55"/>
      <dgm:constr type="primFontSz" for="des" forName="connTx" refType="primFontSz" refFor="des" refForName="txNode" op="lte" fact="0.8"/>
    </dgm:constrLst>
    <dgm:ruleLst/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l" for="ch" forName="imagSh"/>
              <dgm:constr type="w" for="ch" forName="imagSh" refType="w" fact="0.86"/>
              <dgm:constr type="t" for="ch" forName="imagSh"/>
              <dgm:constr type="h" for="ch" forName="imagSh" refType="w" refFor="ch" refForName="imagSh"/>
              <dgm:constr type="l" for="ch" forName="txNode" refType="w" fact="0.14"/>
              <dgm:constr type="w" for="ch" forName="txNode" refType="w" refFor="ch" refForName="imagSh"/>
              <dgm:constr type="t" for="ch" forName="txNode" refType="h" refFor="ch" refForName="imagSh" fact="0.6"/>
              <dgm:constr type="h" for="ch" forName="txNode" refType="h" refFor="ch" refForName="imagSh"/>
            </dgm:constrLst>
          </dgm:if>
          <dgm:else name="Name7">
            <dgm:constrLst>
              <dgm:constr type="l" for="ch" forName="imagSh" refType="w" fact="0.14"/>
              <dgm:constr type="w" for="ch" forName="imagSh" refType="w" fact="0.86"/>
              <dgm:constr type="t" for="ch" forName="imagSh"/>
              <dgm:constr type="h" for="ch" forName="imagSh" refType="w" refFor="ch" refForName="imagSh"/>
              <dgm:constr type="l" for="ch" forName="txNode"/>
              <dgm:constr type="w" for="ch" forName="txNode" refType="w" refFor="ch" refForName="imagSh"/>
              <dgm:constr type="t" for="ch" forName="txNode" refType="h" refFor="ch" refForName="imagSh" fact="0.6"/>
              <dgm:constr type="h" for="ch" forName="txNode" refType="h" refFor="ch" refForName="imagSh"/>
            </dgm:constrLst>
          </dgm:else>
        </dgm:choose>
        <dgm:ruleLst/>
        <dgm:layoutNode name="imagSh" styleLbl="bgImgPlace1">
          <dgm:alg type="sp"/>
          <dgm:shape xmlns:r="http://schemas.openxmlformats.org/officeDocument/2006/relationships" type="roundRect" r:blip="" blipPhldr="1">
            <dgm:adjLst>
              <dgm:adj idx="1" val="0.1"/>
            </dgm:adjLst>
          </dgm:shape>
          <dgm:presOf/>
          <dgm:constrLst/>
          <dgm:ruleLst/>
        </dgm:layoutNode>
        <dgm:layoutNode name="tx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  <dgm:param type="srcNode" val="imagSh"/>
            <dgm:param type="dstNode" val="imagSh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35"/>
            <dgm:constr type="endPad" refType="connDist" fact="0.3"/>
          </dgm:constrLst>
          <dgm:ruleLst/>
          <dgm:layoutNode name="connTx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SquareAccentList">
  <dgm:title val=""/>
  <dgm:desc val=""/>
  <dgm:catLst>
    <dgm:cat type="list" pri="5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23">
          <dgm:prSet phldr="1"/>
        </dgm:pt>
      </dgm:ptLst>
      <dgm:cxnLst>
        <dgm:cxn modelId="1" srcId="0" destId="10" srcOrd="0" destOrd="0"/>
        <dgm:cxn modelId="2" srcId="10" destId="11" srcOrd="0" destOrd="0"/>
        <dgm:cxn modelId="3" srcId="10" destId="12" srcOrd="1" destOrd="0"/>
        <dgm:cxn modelId="4" srcId="10" destId="13" srcOrd="2" destOrd="0"/>
        <dgm:cxn modelId="5" srcId="0" destId="20" srcOrd="0" destOrd="0"/>
        <dgm:cxn modelId="6" srcId="20" destId="21" srcOrd="0" destOrd="0"/>
        <dgm:cxn modelId="7" srcId="20" destId="22" srcOrd="1" destOrd="0"/>
        <dgm:cxn modelId="8" srcId="20" destId="23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23">
          <dgm:prSet phldr="1"/>
        </dgm:pt>
      </dgm:ptLst>
      <dgm:cxnLst>
        <dgm:cxn modelId="1" srcId="0" destId="10" srcOrd="0" destOrd="0"/>
        <dgm:cxn modelId="2" srcId="10" destId="11" srcOrd="0" destOrd="0"/>
        <dgm:cxn modelId="3" srcId="10" destId="12" srcOrd="1" destOrd="0"/>
        <dgm:cxn modelId="4" srcId="10" destId="13" srcOrd="2" destOrd="0"/>
        <dgm:cxn modelId="5" srcId="0" destId="20" srcOrd="0" destOrd="0"/>
        <dgm:cxn modelId="6" srcId="20" destId="21" srcOrd="0" destOrd="0"/>
        <dgm:cxn modelId="7" srcId="20" destId="22" srcOrd="1" destOrd="0"/>
        <dgm:cxn modelId="8" srcId="20" destId="23" srcOrd="2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23">
          <dgm:prSet phldr="1"/>
        </dgm:pt>
      </dgm:ptLst>
      <dgm:cxnLst>
        <dgm:cxn modelId="1" srcId="0" destId="10" srcOrd="0" destOrd="0"/>
        <dgm:cxn modelId="2" srcId="10" destId="11" srcOrd="0" destOrd="0"/>
        <dgm:cxn modelId="3" srcId="10" destId="12" srcOrd="1" destOrd="0"/>
        <dgm:cxn modelId="4" srcId="10" destId="13" srcOrd="2" destOrd="0"/>
        <dgm:cxn modelId="5" srcId="0" destId="20" srcOrd="0" destOrd="0"/>
        <dgm:cxn modelId="6" srcId="20" destId="21" srcOrd="0" destOrd="0"/>
        <dgm:cxn modelId="7" srcId="20" destId="22" srcOrd="1" destOrd="0"/>
        <dgm:cxn modelId="8" srcId="20" destId="23" srcOrd="2" destOrd="0"/>
      </dgm:cxnLst>
      <dgm:bg/>
      <dgm:whole/>
    </dgm:dataModel>
  </dgm:clrData>
  <dgm:layoutNode name="layout">
    <dgm:varLst>
      <dgm:chMax/>
      <dgm:chPref/>
      <dgm:dir/>
      <dgm:resizeHandles/>
    </dgm:varLst>
    <dgm:choose name="Name0">
      <dgm:if name="Name1" func="var" arg="dir" op="equ" val="norm">
        <dgm:alg type="hierChild">
          <dgm:param type="linDir" val="fromL"/>
          <dgm:param type="vertAlign" val="t"/>
          <dgm:param type="nodeVertAlign" val="t"/>
          <dgm:param type="horzAlign" val="ctr"/>
          <dgm:param type="fallback" val="1D"/>
        </dgm:alg>
      </dgm:if>
      <dgm:else name="Name2">
        <dgm:alg type="hierChild">
          <dgm:param type="linDir" val="fromR"/>
          <dgm:param type="vertAlign" val="t"/>
          <dgm:param type="nodeVertAlign" val="t"/>
          <dgm:param type="horzAlign" val="ctr"/>
          <dgm:param type="fallback" val="1D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Parent" op="equ" val="65"/>
      <dgm:constr type="primFontSz" for="des" forName="Child" op="equ" val="65"/>
      <dgm:constr type="primFontSz" for="des" forName="Child" refType="primFontSz" refFor="des" refForName="Parent" op="lte"/>
      <dgm:constr type="w" for="des" forName="rootComposite" refType="h" refFor="des" refForName="rootComposite" fact="3.0396"/>
      <dgm:constr type="h" for="des" forName="rootComposite" refType="h"/>
      <dgm:constr type="w" for="des" forName="childComposite" refType="w" refFor="des" refForName="rootComposite"/>
      <dgm:constr type="h" for="des" forName="childComposite" refType="h" refFor="des" refForName="rootComposite" fact="0.5205"/>
      <dgm:constr type="sibSp" refType="w" refFor="des" refForName="rootComposite" fact="0.05"/>
      <dgm:constr type="sp" for="des" forName="root" refType="h" refFor="des" refForName="childComposite" fact="0.2855"/>
    </dgm:constrLst>
    <dgm:ruleLst/>
    <dgm:forEach name="Name3" axis="ch">
      <dgm:forEach name="Name4" axis="self" ptType="node" cnt="1">
        <dgm:layoutNode name="root">
          <dgm:varLst>
            <dgm:chMax/>
            <dgm:chPref/>
          </dgm:varLst>
          <dgm:alg type="hierRoot">
            <dgm:param type="hierAlign" val="tL"/>
          </dgm:alg>
          <dgm:shape xmlns:r="http://schemas.openxmlformats.org/officeDocument/2006/relationships" r:blip="">
            <dgm:adjLst/>
          </dgm:shape>
          <dgm:presOf/>
          <dgm:constrLst/>
          <dgm:ruleLst/>
          <dgm:layoutNode name="rootComposite">
            <dgm:varLst/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5">
              <dgm:if name="Name6" func="var" arg="dir" op="equ" val="norm">
                <dgm:constrLst>
                  <dgm:constr type="l" for="ch" forName="Parent" refType="w" fact="0"/>
                  <dgm:constr type="t" for="ch" forName="Parent" refType="h" fact="0"/>
                  <dgm:constr type="w" for="ch" forName="Parent" refType="w"/>
                  <dgm:constr type="h" for="ch" forName="Parent" refType="h" fact="0.6424"/>
                  <dgm:constr type="l" for="ch" forName="ParentAccent" refType="w" fact="0"/>
                  <dgm:constr type="b" for="ch" forName="ParentAccent" refType="h"/>
                  <dgm:constr type="w" for="ch" forName="ParentAccent" refType="w"/>
                  <dgm:constr type="h" for="ch" forName="ParentAccent" refType="h" fact="0.3576"/>
                  <dgm:constr type="l" for="ch" forName="ParentSmallAccent" refType="w" fact="0"/>
                  <dgm:constr type="b" for="ch" forName="ParentSmallAccent" refType="h"/>
                  <dgm:constr type="w" for="ch" forName="ParentSmallAccent" refType="h" fact="0.2233"/>
                  <dgm:constr type="h" for="ch" forName="ParentSmallAccent" refType="h" fact="0.2233"/>
                </dgm:constrLst>
              </dgm:if>
              <dgm:else name="Name7">
                <dgm:constrLst>
                  <dgm:constr type="l" for="ch" forName="Parent" refType="w" fact="0"/>
                  <dgm:constr type="t" for="ch" forName="Parent" refType="h" fact="0"/>
                  <dgm:constr type="w" for="ch" forName="Parent" refType="w"/>
                  <dgm:constr type="h" for="ch" forName="Parent" refType="h" fact="0.6424"/>
                  <dgm:constr type="l" for="ch" forName="ParentAccent" refType="w" fact="0"/>
                  <dgm:constr type="b" for="ch" forName="ParentAccent" refType="h"/>
                  <dgm:constr type="w" for="ch" forName="ParentAccent" refType="w"/>
                  <dgm:constr type="h" for="ch" forName="ParentAccent" refType="h" fact="0.3576"/>
                  <dgm:constr type="r" for="ch" forName="ParentSmallAccent" refType="w"/>
                  <dgm:constr type="b" for="ch" forName="ParentSmallAccent" refType="h"/>
                  <dgm:constr type="w" for="ch" forName="ParentSmallAccent" refType="h" fact="0.2233"/>
                  <dgm:constr type="h" for="ch" forName="ParentSmallAccent" refType="h" fact="0.2233"/>
                </dgm:constrLst>
              </dgm:else>
            </dgm:choose>
            <dgm:ruleLst/>
            <dgm:layoutNode name="ParentAccent" styleLbl="alignNode1">
              <dgm:alg type="sp"/>
              <dgm:shape xmlns:r="http://schemas.openxmlformats.org/officeDocument/2006/relationships" type="rect" r:blip="">
                <dgm:adjLst/>
              </dgm:shape>
              <dgm:presOf/>
            </dgm:layoutNode>
            <dgm:layoutNode name="ParentSmallAccent" styleLbl="fgAcc1">
              <dgm:alg type="sp"/>
              <dgm:shape xmlns:r="http://schemas.openxmlformats.org/officeDocument/2006/relationships" type="rect" r:blip="">
                <dgm:adjLst/>
              </dgm:shape>
              <dgm:presOf/>
            </dgm:layoutNode>
            <dgm:layoutNode name="Parent" styleLbl="revTx">
              <dgm:varLst>
                <dgm:chMax/>
                <dgm:chPref val="4"/>
                <dgm:bulletEnabled val="1"/>
              </dgm:varLst>
              <dgm:choose name="Name8">
                <dgm:if name="Name9" func="var" arg="dir" op="equ" val="norm">
                  <dgm:alg type="tx">
                    <dgm:param type="txAnchorVertCh" val="mid"/>
                    <dgm:param type="parTxLTRAlign" val="l"/>
                  </dgm:alg>
                </dgm:if>
                <dgm:else name="Name10">
                  <dgm:alg type="tx">
                    <dgm:param type="txAnchorVertCh" val="mid"/>
                    <dgm:param type="parTxLTRAlign" val="r"/>
                  </dgm:alg>
                </dgm:else>
              </dgm:choose>
              <dgm:shape xmlns:r="http://schemas.openxmlformats.org/officeDocument/2006/relationships" type="rect" r:blip="">
                <dgm:adjLst/>
              </dgm:shape>
              <dgm:presOf axis="self" ptType="node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  <dgm:rule type="primFontSz" val="65" fact="NaN" max="NaN"/>
              </dgm:ruleLst>
            </dgm:layoutNode>
          </dgm:layoutNode>
          <dgm:layoutNode name="childShape">
            <dgm:varLst>
              <dgm:chMax val="0"/>
              <dgm:chPref val="0"/>
            </dgm:varLst>
            <dgm:alg type="hierChild">
              <dgm:param type="chAlign" val="r"/>
              <dgm:param type="linDir" val="fromT"/>
              <dgm:param type="fallback" val="2D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node">
                <dgm:layoutNode name="childComposite">
                  <dgm:varLst>
                    <dgm:chMax val="0"/>
                    <dgm:chPref val="0"/>
                  </dgm:varLst>
                  <dgm:alg type="composite"/>
                  <dgm:shape xmlns:r="http://schemas.openxmlformats.org/officeDocument/2006/relationships" r:blip="">
                    <dgm:adjLst/>
                  </dgm:shape>
                  <dgm:presOf/>
                  <dgm:choose name="Name13">
                    <dgm:if name="Name14" func="var" arg="dir" op="equ" val="norm">
                      <dgm:constrLst>
                        <dgm:constr type="w" for="ch" forName="ChildAccent" refType="h" fact="0.429"/>
                        <dgm:constr type="h" for="ch" forName="ChildAccent" refType="h" fact="0.429"/>
                        <dgm:constr type="l" for="ch" forName="ChildAccent" refType="w" fact="0"/>
                        <dgm:constr type="t" for="ch" forName="ChildAccent" refType="h" fact="0.2855"/>
                        <dgm:constr type="w" for="ch" forName="Child" refType="w" fact="0.93"/>
                        <dgm:constr type="h" for="ch" forName="Child" refType="h"/>
                        <dgm:constr type="l" for="ch" forName="Child" refType="w" fact="0.07"/>
                        <dgm:constr type="t" for="ch" forName="Child" refType="h" fact="0"/>
                      </dgm:constrLst>
                    </dgm:if>
                    <dgm:else name="Name15">
                      <dgm:constrLst>
                        <dgm:constr type="w" for="ch" forName="ChildAccent" refType="h" fact="0.429"/>
                        <dgm:constr type="h" for="ch" forName="ChildAccent" refType="h" fact="0.429"/>
                        <dgm:constr type="r" for="ch" forName="ChildAccent" refType="w"/>
                        <dgm:constr type="t" for="ch" forName="ChildAccent" refType="h" fact="0.2855"/>
                        <dgm:constr type="w" for="ch" forName="Child" refType="w" fact="0.93"/>
                        <dgm:constr type="h" for="ch" forName="Child" refType="h"/>
                        <dgm:constr type="r" for="ch" forName="Child" refType="w" fact="0.93"/>
                        <dgm:constr type="t" for="ch" forName="Child" refType="h" fact="0"/>
                      </dgm:constrLst>
                    </dgm:else>
                  </dgm:choose>
                  <dgm:ruleLst/>
                  <dgm:layoutNode name="ChildAccent" styleLbl="solidFgAcc1">
                    <dgm:alg type="sp"/>
                    <dgm:shape xmlns:r="http://schemas.openxmlformats.org/officeDocument/2006/relationships" type="rect" r:blip="">
                      <dgm:adjLst/>
                    </dgm:shape>
                    <dgm:presOf/>
                  </dgm:layoutNode>
                  <dgm:layoutNode name="Child" styleLbl="revTx">
                    <dgm:varLst>
                      <dgm:chMax val="0"/>
                      <dgm:chPref val="0"/>
                      <dgm:bulletEnabled val="1"/>
                    </dgm:varLst>
                    <dgm:choose name="Name16">
                      <dgm:if name="Name17" func="var" arg="dir" op="equ" val="norm">
                        <dgm:alg type="tx">
                          <dgm:param type="txAnchorVertCh" val="mid"/>
                          <dgm:param type="parTxLTRAlign" val="l"/>
                        </dgm:alg>
                      </dgm:if>
                      <dgm:else name="Name18">
                        <dgm:alg type="tx">
                          <dgm:param type="txAnchorVertCh" val="mid"/>
                          <dgm:param type="parTxLTRAlign" val="r"/>
                        </dgm:alg>
                      </dgm:else>
                    </dgm:choose>
                    <dgm:shape xmlns:r="http://schemas.openxmlformats.org/officeDocument/2006/relationships" type="rect" r:blip="">
                      <dgm:adjLst/>
                    </dgm:shape>
                    <dgm:presOf axis="desOrSelf" ptType="node node"/>
                    <dgm:ruleLst>
                      <dgm:rule type="primFontSz" val="5" fact="NaN" max="NaN"/>
                    </dgm:ruleLst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SquareAccentList">
  <dgm:title val=""/>
  <dgm:desc val=""/>
  <dgm:catLst>
    <dgm:cat type="list" pri="5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23">
          <dgm:prSet phldr="1"/>
        </dgm:pt>
      </dgm:ptLst>
      <dgm:cxnLst>
        <dgm:cxn modelId="1" srcId="0" destId="10" srcOrd="0" destOrd="0"/>
        <dgm:cxn modelId="2" srcId="10" destId="11" srcOrd="0" destOrd="0"/>
        <dgm:cxn modelId="3" srcId="10" destId="12" srcOrd="1" destOrd="0"/>
        <dgm:cxn modelId="4" srcId="10" destId="13" srcOrd="2" destOrd="0"/>
        <dgm:cxn modelId="5" srcId="0" destId="20" srcOrd="0" destOrd="0"/>
        <dgm:cxn modelId="6" srcId="20" destId="21" srcOrd="0" destOrd="0"/>
        <dgm:cxn modelId="7" srcId="20" destId="22" srcOrd="1" destOrd="0"/>
        <dgm:cxn modelId="8" srcId="20" destId="23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23">
          <dgm:prSet phldr="1"/>
        </dgm:pt>
      </dgm:ptLst>
      <dgm:cxnLst>
        <dgm:cxn modelId="1" srcId="0" destId="10" srcOrd="0" destOrd="0"/>
        <dgm:cxn modelId="2" srcId="10" destId="11" srcOrd="0" destOrd="0"/>
        <dgm:cxn modelId="3" srcId="10" destId="12" srcOrd="1" destOrd="0"/>
        <dgm:cxn modelId="4" srcId="10" destId="13" srcOrd="2" destOrd="0"/>
        <dgm:cxn modelId="5" srcId="0" destId="20" srcOrd="0" destOrd="0"/>
        <dgm:cxn modelId="6" srcId="20" destId="21" srcOrd="0" destOrd="0"/>
        <dgm:cxn modelId="7" srcId="20" destId="22" srcOrd="1" destOrd="0"/>
        <dgm:cxn modelId="8" srcId="20" destId="23" srcOrd="2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23">
          <dgm:prSet phldr="1"/>
        </dgm:pt>
      </dgm:ptLst>
      <dgm:cxnLst>
        <dgm:cxn modelId="1" srcId="0" destId="10" srcOrd="0" destOrd="0"/>
        <dgm:cxn modelId="2" srcId="10" destId="11" srcOrd="0" destOrd="0"/>
        <dgm:cxn modelId="3" srcId="10" destId="12" srcOrd="1" destOrd="0"/>
        <dgm:cxn modelId="4" srcId="10" destId="13" srcOrd="2" destOrd="0"/>
        <dgm:cxn modelId="5" srcId="0" destId="20" srcOrd="0" destOrd="0"/>
        <dgm:cxn modelId="6" srcId="20" destId="21" srcOrd="0" destOrd="0"/>
        <dgm:cxn modelId="7" srcId="20" destId="22" srcOrd="1" destOrd="0"/>
        <dgm:cxn modelId="8" srcId="20" destId="23" srcOrd="2" destOrd="0"/>
      </dgm:cxnLst>
      <dgm:bg/>
      <dgm:whole/>
    </dgm:dataModel>
  </dgm:clrData>
  <dgm:layoutNode name="layout">
    <dgm:varLst>
      <dgm:chMax/>
      <dgm:chPref/>
      <dgm:dir/>
      <dgm:resizeHandles/>
    </dgm:varLst>
    <dgm:choose name="Name0">
      <dgm:if name="Name1" func="var" arg="dir" op="equ" val="norm">
        <dgm:alg type="hierChild">
          <dgm:param type="linDir" val="fromL"/>
          <dgm:param type="vertAlign" val="t"/>
          <dgm:param type="nodeVertAlign" val="t"/>
          <dgm:param type="horzAlign" val="ctr"/>
          <dgm:param type="fallback" val="1D"/>
        </dgm:alg>
      </dgm:if>
      <dgm:else name="Name2">
        <dgm:alg type="hierChild">
          <dgm:param type="linDir" val="fromR"/>
          <dgm:param type="vertAlign" val="t"/>
          <dgm:param type="nodeVertAlign" val="t"/>
          <dgm:param type="horzAlign" val="ctr"/>
          <dgm:param type="fallback" val="1D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Parent" op="equ" val="65"/>
      <dgm:constr type="primFontSz" for="des" forName="Child" op="equ" val="65"/>
      <dgm:constr type="primFontSz" for="des" forName="Child" refType="primFontSz" refFor="des" refForName="Parent" op="lte"/>
      <dgm:constr type="w" for="des" forName="rootComposite" refType="h" refFor="des" refForName="rootComposite" fact="3.0396"/>
      <dgm:constr type="h" for="des" forName="rootComposite" refType="h"/>
      <dgm:constr type="w" for="des" forName="childComposite" refType="w" refFor="des" refForName="rootComposite"/>
      <dgm:constr type="h" for="des" forName="childComposite" refType="h" refFor="des" refForName="rootComposite" fact="0.5205"/>
      <dgm:constr type="sibSp" refType="w" refFor="des" refForName="rootComposite" fact="0.05"/>
      <dgm:constr type="sp" for="des" forName="root" refType="h" refFor="des" refForName="childComposite" fact="0.2855"/>
    </dgm:constrLst>
    <dgm:ruleLst/>
    <dgm:forEach name="Name3" axis="ch">
      <dgm:forEach name="Name4" axis="self" ptType="node" cnt="1">
        <dgm:layoutNode name="root">
          <dgm:varLst>
            <dgm:chMax/>
            <dgm:chPref/>
          </dgm:varLst>
          <dgm:alg type="hierRoot">
            <dgm:param type="hierAlign" val="tL"/>
          </dgm:alg>
          <dgm:shape xmlns:r="http://schemas.openxmlformats.org/officeDocument/2006/relationships" r:blip="">
            <dgm:adjLst/>
          </dgm:shape>
          <dgm:presOf/>
          <dgm:constrLst/>
          <dgm:ruleLst/>
          <dgm:layoutNode name="rootComposite">
            <dgm:varLst/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5">
              <dgm:if name="Name6" func="var" arg="dir" op="equ" val="norm">
                <dgm:constrLst>
                  <dgm:constr type="l" for="ch" forName="Parent" refType="w" fact="0"/>
                  <dgm:constr type="t" for="ch" forName="Parent" refType="h" fact="0"/>
                  <dgm:constr type="w" for="ch" forName="Parent" refType="w"/>
                  <dgm:constr type="h" for="ch" forName="Parent" refType="h" fact="0.6424"/>
                  <dgm:constr type="l" for="ch" forName="ParentAccent" refType="w" fact="0"/>
                  <dgm:constr type="b" for="ch" forName="ParentAccent" refType="h"/>
                  <dgm:constr type="w" for="ch" forName="ParentAccent" refType="w"/>
                  <dgm:constr type="h" for="ch" forName="ParentAccent" refType="h" fact="0.3576"/>
                  <dgm:constr type="l" for="ch" forName="ParentSmallAccent" refType="w" fact="0"/>
                  <dgm:constr type="b" for="ch" forName="ParentSmallAccent" refType="h"/>
                  <dgm:constr type="w" for="ch" forName="ParentSmallAccent" refType="h" fact="0.2233"/>
                  <dgm:constr type="h" for="ch" forName="ParentSmallAccent" refType="h" fact="0.2233"/>
                </dgm:constrLst>
              </dgm:if>
              <dgm:else name="Name7">
                <dgm:constrLst>
                  <dgm:constr type="l" for="ch" forName="Parent" refType="w" fact="0"/>
                  <dgm:constr type="t" for="ch" forName="Parent" refType="h" fact="0"/>
                  <dgm:constr type="w" for="ch" forName="Parent" refType="w"/>
                  <dgm:constr type="h" for="ch" forName="Parent" refType="h" fact="0.6424"/>
                  <dgm:constr type="l" for="ch" forName="ParentAccent" refType="w" fact="0"/>
                  <dgm:constr type="b" for="ch" forName="ParentAccent" refType="h"/>
                  <dgm:constr type="w" for="ch" forName="ParentAccent" refType="w"/>
                  <dgm:constr type="h" for="ch" forName="ParentAccent" refType="h" fact="0.3576"/>
                  <dgm:constr type="r" for="ch" forName="ParentSmallAccent" refType="w"/>
                  <dgm:constr type="b" for="ch" forName="ParentSmallAccent" refType="h"/>
                  <dgm:constr type="w" for="ch" forName="ParentSmallAccent" refType="h" fact="0.2233"/>
                  <dgm:constr type="h" for="ch" forName="ParentSmallAccent" refType="h" fact="0.2233"/>
                </dgm:constrLst>
              </dgm:else>
            </dgm:choose>
            <dgm:ruleLst/>
            <dgm:layoutNode name="ParentAccent" styleLbl="alignNode1">
              <dgm:alg type="sp"/>
              <dgm:shape xmlns:r="http://schemas.openxmlformats.org/officeDocument/2006/relationships" type="rect" r:blip="">
                <dgm:adjLst/>
              </dgm:shape>
              <dgm:presOf/>
            </dgm:layoutNode>
            <dgm:layoutNode name="ParentSmallAccent" styleLbl="fgAcc1">
              <dgm:alg type="sp"/>
              <dgm:shape xmlns:r="http://schemas.openxmlformats.org/officeDocument/2006/relationships" type="rect" r:blip="">
                <dgm:adjLst/>
              </dgm:shape>
              <dgm:presOf/>
            </dgm:layoutNode>
            <dgm:layoutNode name="Parent" styleLbl="revTx">
              <dgm:varLst>
                <dgm:chMax/>
                <dgm:chPref val="4"/>
                <dgm:bulletEnabled val="1"/>
              </dgm:varLst>
              <dgm:choose name="Name8">
                <dgm:if name="Name9" func="var" arg="dir" op="equ" val="norm">
                  <dgm:alg type="tx">
                    <dgm:param type="txAnchorVertCh" val="mid"/>
                    <dgm:param type="parTxLTRAlign" val="l"/>
                  </dgm:alg>
                </dgm:if>
                <dgm:else name="Name10">
                  <dgm:alg type="tx">
                    <dgm:param type="txAnchorVertCh" val="mid"/>
                    <dgm:param type="parTxLTRAlign" val="r"/>
                  </dgm:alg>
                </dgm:else>
              </dgm:choose>
              <dgm:shape xmlns:r="http://schemas.openxmlformats.org/officeDocument/2006/relationships" type="rect" r:blip="">
                <dgm:adjLst/>
              </dgm:shape>
              <dgm:presOf axis="self" ptType="node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  <dgm:rule type="primFontSz" val="65" fact="NaN" max="NaN"/>
              </dgm:ruleLst>
            </dgm:layoutNode>
          </dgm:layoutNode>
          <dgm:layoutNode name="childShape">
            <dgm:varLst>
              <dgm:chMax val="0"/>
              <dgm:chPref val="0"/>
            </dgm:varLst>
            <dgm:alg type="hierChild">
              <dgm:param type="chAlign" val="r"/>
              <dgm:param type="linDir" val="fromT"/>
              <dgm:param type="fallback" val="2D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node">
                <dgm:layoutNode name="childComposite">
                  <dgm:varLst>
                    <dgm:chMax val="0"/>
                    <dgm:chPref val="0"/>
                  </dgm:varLst>
                  <dgm:alg type="composite"/>
                  <dgm:shape xmlns:r="http://schemas.openxmlformats.org/officeDocument/2006/relationships" r:blip="">
                    <dgm:adjLst/>
                  </dgm:shape>
                  <dgm:presOf/>
                  <dgm:choose name="Name13">
                    <dgm:if name="Name14" func="var" arg="dir" op="equ" val="norm">
                      <dgm:constrLst>
                        <dgm:constr type="w" for="ch" forName="ChildAccent" refType="h" fact="0.429"/>
                        <dgm:constr type="h" for="ch" forName="ChildAccent" refType="h" fact="0.429"/>
                        <dgm:constr type="l" for="ch" forName="ChildAccent" refType="w" fact="0"/>
                        <dgm:constr type="t" for="ch" forName="ChildAccent" refType="h" fact="0.2855"/>
                        <dgm:constr type="w" for="ch" forName="Child" refType="w" fact="0.93"/>
                        <dgm:constr type="h" for="ch" forName="Child" refType="h"/>
                        <dgm:constr type="l" for="ch" forName="Child" refType="w" fact="0.07"/>
                        <dgm:constr type="t" for="ch" forName="Child" refType="h" fact="0"/>
                      </dgm:constrLst>
                    </dgm:if>
                    <dgm:else name="Name15">
                      <dgm:constrLst>
                        <dgm:constr type="w" for="ch" forName="ChildAccent" refType="h" fact="0.429"/>
                        <dgm:constr type="h" for="ch" forName="ChildAccent" refType="h" fact="0.429"/>
                        <dgm:constr type="r" for="ch" forName="ChildAccent" refType="w"/>
                        <dgm:constr type="t" for="ch" forName="ChildAccent" refType="h" fact="0.2855"/>
                        <dgm:constr type="w" for="ch" forName="Child" refType="w" fact="0.93"/>
                        <dgm:constr type="h" for="ch" forName="Child" refType="h"/>
                        <dgm:constr type="r" for="ch" forName="Child" refType="w" fact="0.93"/>
                        <dgm:constr type="t" for="ch" forName="Child" refType="h" fact="0"/>
                      </dgm:constrLst>
                    </dgm:else>
                  </dgm:choose>
                  <dgm:ruleLst/>
                  <dgm:layoutNode name="ChildAccent" styleLbl="solidFgAcc1">
                    <dgm:alg type="sp"/>
                    <dgm:shape xmlns:r="http://schemas.openxmlformats.org/officeDocument/2006/relationships" type="rect" r:blip="">
                      <dgm:adjLst/>
                    </dgm:shape>
                    <dgm:presOf/>
                  </dgm:layoutNode>
                  <dgm:layoutNode name="Child" styleLbl="revTx">
                    <dgm:varLst>
                      <dgm:chMax val="0"/>
                      <dgm:chPref val="0"/>
                      <dgm:bulletEnabled val="1"/>
                    </dgm:varLst>
                    <dgm:choose name="Name16">
                      <dgm:if name="Name17" func="var" arg="dir" op="equ" val="norm">
                        <dgm:alg type="tx">
                          <dgm:param type="txAnchorVertCh" val="mid"/>
                          <dgm:param type="parTxLTRAlign" val="l"/>
                        </dgm:alg>
                      </dgm:if>
                      <dgm:else name="Name18">
                        <dgm:alg type="tx">
                          <dgm:param type="txAnchorVertCh" val="mid"/>
                          <dgm:param type="parTxLTRAlign" val="r"/>
                        </dgm:alg>
                      </dgm:else>
                    </dgm:choose>
                    <dgm:shape xmlns:r="http://schemas.openxmlformats.org/officeDocument/2006/relationships" type="rect" r:blip="">
                      <dgm:adjLst/>
                    </dgm:shape>
                    <dgm:presOf axis="desOrSelf" ptType="node node"/>
                    <dgm:ruleLst>
                      <dgm:rule type="primFontSz" val="5" fact="NaN" max="NaN"/>
                    </dgm:ruleLst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SquareAccentList">
  <dgm:title val=""/>
  <dgm:desc val=""/>
  <dgm:catLst>
    <dgm:cat type="list" pri="5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23">
          <dgm:prSet phldr="1"/>
        </dgm:pt>
      </dgm:ptLst>
      <dgm:cxnLst>
        <dgm:cxn modelId="1" srcId="0" destId="10" srcOrd="0" destOrd="0"/>
        <dgm:cxn modelId="2" srcId="10" destId="11" srcOrd="0" destOrd="0"/>
        <dgm:cxn modelId="3" srcId="10" destId="12" srcOrd="1" destOrd="0"/>
        <dgm:cxn modelId="4" srcId="10" destId="13" srcOrd="2" destOrd="0"/>
        <dgm:cxn modelId="5" srcId="0" destId="20" srcOrd="0" destOrd="0"/>
        <dgm:cxn modelId="6" srcId="20" destId="21" srcOrd="0" destOrd="0"/>
        <dgm:cxn modelId="7" srcId="20" destId="22" srcOrd="1" destOrd="0"/>
        <dgm:cxn modelId="8" srcId="20" destId="23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23">
          <dgm:prSet phldr="1"/>
        </dgm:pt>
      </dgm:ptLst>
      <dgm:cxnLst>
        <dgm:cxn modelId="1" srcId="0" destId="10" srcOrd="0" destOrd="0"/>
        <dgm:cxn modelId="2" srcId="10" destId="11" srcOrd="0" destOrd="0"/>
        <dgm:cxn modelId="3" srcId="10" destId="12" srcOrd="1" destOrd="0"/>
        <dgm:cxn modelId="4" srcId="10" destId="13" srcOrd="2" destOrd="0"/>
        <dgm:cxn modelId="5" srcId="0" destId="20" srcOrd="0" destOrd="0"/>
        <dgm:cxn modelId="6" srcId="20" destId="21" srcOrd="0" destOrd="0"/>
        <dgm:cxn modelId="7" srcId="20" destId="22" srcOrd="1" destOrd="0"/>
        <dgm:cxn modelId="8" srcId="20" destId="23" srcOrd="2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23">
          <dgm:prSet phldr="1"/>
        </dgm:pt>
      </dgm:ptLst>
      <dgm:cxnLst>
        <dgm:cxn modelId="1" srcId="0" destId="10" srcOrd="0" destOrd="0"/>
        <dgm:cxn modelId="2" srcId="10" destId="11" srcOrd="0" destOrd="0"/>
        <dgm:cxn modelId="3" srcId="10" destId="12" srcOrd="1" destOrd="0"/>
        <dgm:cxn modelId="4" srcId="10" destId="13" srcOrd="2" destOrd="0"/>
        <dgm:cxn modelId="5" srcId="0" destId="20" srcOrd="0" destOrd="0"/>
        <dgm:cxn modelId="6" srcId="20" destId="21" srcOrd="0" destOrd="0"/>
        <dgm:cxn modelId="7" srcId="20" destId="22" srcOrd="1" destOrd="0"/>
        <dgm:cxn modelId="8" srcId="20" destId="23" srcOrd="2" destOrd="0"/>
      </dgm:cxnLst>
      <dgm:bg/>
      <dgm:whole/>
    </dgm:dataModel>
  </dgm:clrData>
  <dgm:layoutNode name="layout">
    <dgm:varLst>
      <dgm:chMax/>
      <dgm:chPref/>
      <dgm:dir/>
      <dgm:resizeHandles/>
    </dgm:varLst>
    <dgm:choose name="Name0">
      <dgm:if name="Name1" func="var" arg="dir" op="equ" val="norm">
        <dgm:alg type="hierChild">
          <dgm:param type="linDir" val="fromL"/>
          <dgm:param type="vertAlign" val="t"/>
          <dgm:param type="nodeVertAlign" val="t"/>
          <dgm:param type="horzAlign" val="ctr"/>
          <dgm:param type="fallback" val="1D"/>
        </dgm:alg>
      </dgm:if>
      <dgm:else name="Name2">
        <dgm:alg type="hierChild">
          <dgm:param type="linDir" val="fromR"/>
          <dgm:param type="vertAlign" val="t"/>
          <dgm:param type="nodeVertAlign" val="t"/>
          <dgm:param type="horzAlign" val="ctr"/>
          <dgm:param type="fallback" val="1D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Parent" op="equ" val="65"/>
      <dgm:constr type="primFontSz" for="des" forName="Child" op="equ" val="65"/>
      <dgm:constr type="primFontSz" for="des" forName="Child" refType="primFontSz" refFor="des" refForName="Parent" op="lte"/>
      <dgm:constr type="w" for="des" forName="rootComposite" refType="h" refFor="des" refForName="rootComposite" fact="3.0396"/>
      <dgm:constr type="h" for="des" forName="rootComposite" refType="h"/>
      <dgm:constr type="w" for="des" forName="childComposite" refType="w" refFor="des" refForName="rootComposite"/>
      <dgm:constr type="h" for="des" forName="childComposite" refType="h" refFor="des" refForName="rootComposite" fact="0.5205"/>
      <dgm:constr type="sibSp" refType="w" refFor="des" refForName="rootComposite" fact="0.05"/>
      <dgm:constr type="sp" for="des" forName="root" refType="h" refFor="des" refForName="childComposite" fact="0.2855"/>
    </dgm:constrLst>
    <dgm:ruleLst/>
    <dgm:forEach name="Name3" axis="ch">
      <dgm:forEach name="Name4" axis="self" ptType="node" cnt="1">
        <dgm:layoutNode name="root">
          <dgm:varLst>
            <dgm:chMax/>
            <dgm:chPref/>
          </dgm:varLst>
          <dgm:alg type="hierRoot">
            <dgm:param type="hierAlign" val="tL"/>
          </dgm:alg>
          <dgm:shape xmlns:r="http://schemas.openxmlformats.org/officeDocument/2006/relationships" r:blip="">
            <dgm:adjLst/>
          </dgm:shape>
          <dgm:presOf/>
          <dgm:constrLst/>
          <dgm:ruleLst/>
          <dgm:layoutNode name="rootComposite">
            <dgm:varLst/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5">
              <dgm:if name="Name6" func="var" arg="dir" op="equ" val="norm">
                <dgm:constrLst>
                  <dgm:constr type="l" for="ch" forName="Parent" refType="w" fact="0"/>
                  <dgm:constr type="t" for="ch" forName="Parent" refType="h" fact="0"/>
                  <dgm:constr type="w" for="ch" forName="Parent" refType="w"/>
                  <dgm:constr type="h" for="ch" forName="Parent" refType="h" fact="0.6424"/>
                  <dgm:constr type="l" for="ch" forName="ParentAccent" refType="w" fact="0"/>
                  <dgm:constr type="b" for="ch" forName="ParentAccent" refType="h"/>
                  <dgm:constr type="w" for="ch" forName="ParentAccent" refType="w"/>
                  <dgm:constr type="h" for="ch" forName="ParentAccent" refType="h" fact="0.3576"/>
                  <dgm:constr type="l" for="ch" forName="ParentSmallAccent" refType="w" fact="0"/>
                  <dgm:constr type="b" for="ch" forName="ParentSmallAccent" refType="h"/>
                  <dgm:constr type="w" for="ch" forName="ParentSmallAccent" refType="h" fact="0.2233"/>
                  <dgm:constr type="h" for="ch" forName="ParentSmallAccent" refType="h" fact="0.2233"/>
                </dgm:constrLst>
              </dgm:if>
              <dgm:else name="Name7">
                <dgm:constrLst>
                  <dgm:constr type="l" for="ch" forName="Parent" refType="w" fact="0"/>
                  <dgm:constr type="t" for="ch" forName="Parent" refType="h" fact="0"/>
                  <dgm:constr type="w" for="ch" forName="Parent" refType="w"/>
                  <dgm:constr type="h" for="ch" forName="Parent" refType="h" fact="0.6424"/>
                  <dgm:constr type="l" for="ch" forName="ParentAccent" refType="w" fact="0"/>
                  <dgm:constr type="b" for="ch" forName="ParentAccent" refType="h"/>
                  <dgm:constr type="w" for="ch" forName="ParentAccent" refType="w"/>
                  <dgm:constr type="h" for="ch" forName="ParentAccent" refType="h" fact="0.3576"/>
                  <dgm:constr type="r" for="ch" forName="ParentSmallAccent" refType="w"/>
                  <dgm:constr type="b" for="ch" forName="ParentSmallAccent" refType="h"/>
                  <dgm:constr type="w" for="ch" forName="ParentSmallAccent" refType="h" fact="0.2233"/>
                  <dgm:constr type="h" for="ch" forName="ParentSmallAccent" refType="h" fact="0.2233"/>
                </dgm:constrLst>
              </dgm:else>
            </dgm:choose>
            <dgm:ruleLst/>
            <dgm:layoutNode name="ParentAccent" styleLbl="alignNode1">
              <dgm:alg type="sp"/>
              <dgm:shape xmlns:r="http://schemas.openxmlformats.org/officeDocument/2006/relationships" type="rect" r:blip="">
                <dgm:adjLst/>
              </dgm:shape>
              <dgm:presOf/>
            </dgm:layoutNode>
            <dgm:layoutNode name="ParentSmallAccent" styleLbl="fgAcc1">
              <dgm:alg type="sp"/>
              <dgm:shape xmlns:r="http://schemas.openxmlformats.org/officeDocument/2006/relationships" type="rect" r:blip="">
                <dgm:adjLst/>
              </dgm:shape>
              <dgm:presOf/>
            </dgm:layoutNode>
            <dgm:layoutNode name="Parent" styleLbl="revTx">
              <dgm:varLst>
                <dgm:chMax/>
                <dgm:chPref val="4"/>
                <dgm:bulletEnabled val="1"/>
              </dgm:varLst>
              <dgm:choose name="Name8">
                <dgm:if name="Name9" func="var" arg="dir" op="equ" val="norm">
                  <dgm:alg type="tx">
                    <dgm:param type="txAnchorVertCh" val="mid"/>
                    <dgm:param type="parTxLTRAlign" val="l"/>
                  </dgm:alg>
                </dgm:if>
                <dgm:else name="Name10">
                  <dgm:alg type="tx">
                    <dgm:param type="txAnchorVertCh" val="mid"/>
                    <dgm:param type="parTxLTRAlign" val="r"/>
                  </dgm:alg>
                </dgm:else>
              </dgm:choose>
              <dgm:shape xmlns:r="http://schemas.openxmlformats.org/officeDocument/2006/relationships" type="rect" r:blip="">
                <dgm:adjLst/>
              </dgm:shape>
              <dgm:presOf axis="self" ptType="node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  <dgm:rule type="primFontSz" val="65" fact="NaN" max="NaN"/>
              </dgm:ruleLst>
            </dgm:layoutNode>
          </dgm:layoutNode>
          <dgm:layoutNode name="childShape">
            <dgm:varLst>
              <dgm:chMax val="0"/>
              <dgm:chPref val="0"/>
            </dgm:varLst>
            <dgm:alg type="hierChild">
              <dgm:param type="chAlign" val="r"/>
              <dgm:param type="linDir" val="fromT"/>
              <dgm:param type="fallback" val="2D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node">
                <dgm:layoutNode name="childComposite">
                  <dgm:varLst>
                    <dgm:chMax val="0"/>
                    <dgm:chPref val="0"/>
                  </dgm:varLst>
                  <dgm:alg type="composite"/>
                  <dgm:shape xmlns:r="http://schemas.openxmlformats.org/officeDocument/2006/relationships" r:blip="">
                    <dgm:adjLst/>
                  </dgm:shape>
                  <dgm:presOf/>
                  <dgm:choose name="Name13">
                    <dgm:if name="Name14" func="var" arg="dir" op="equ" val="norm">
                      <dgm:constrLst>
                        <dgm:constr type="w" for="ch" forName="ChildAccent" refType="h" fact="0.429"/>
                        <dgm:constr type="h" for="ch" forName="ChildAccent" refType="h" fact="0.429"/>
                        <dgm:constr type="l" for="ch" forName="ChildAccent" refType="w" fact="0"/>
                        <dgm:constr type="t" for="ch" forName="ChildAccent" refType="h" fact="0.2855"/>
                        <dgm:constr type="w" for="ch" forName="Child" refType="w" fact="0.93"/>
                        <dgm:constr type="h" for="ch" forName="Child" refType="h"/>
                        <dgm:constr type="l" for="ch" forName="Child" refType="w" fact="0.07"/>
                        <dgm:constr type="t" for="ch" forName="Child" refType="h" fact="0"/>
                      </dgm:constrLst>
                    </dgm:if>
                    <dgm:else name="Name15">
                      <dgm:constrLst>
                        <dgm:constr type="w" for="ch" forName="ChildAccent" refType="h" fact="0.429"/>
                        <dgm:constr type="h" for="ch" forName="ChildAccent" refType="h" fact="0.429"/>
                        <dgm:constr type="r" for="ch" forName="ChildAccent" refType="w"/>
                        <dgm:constr type="t" for="ch" forName="ChildAccent" refType="h" fact="0.2855"/>
                        <dgm:constr type="w" for="ch" forName="Child" refType="w" fact="0.93"/>
                        <dgm:constr type="h" for="ch" forName="Child" refType="h"/>
                        <dgm:constr type="r" for="ch" forName="Child" refType="w" fact="0.93"/>
                        <dgm:constr type="t" for="ch" forName="Child" refType="h" fact="0"/>
                      </dgm:constrLst>
                    </dgm:else>
                  </dgm:choose>
                  <dgm:ruleLst/>
                  <dgm:layoutNode name="ChildAccent" styleLbl="solidFgAcc1">
                    <dgm:alg type="sp"/>
                    <dgm:shape xmlns:r="http://schemas.openxmlformats.org/officeDocument/2006/relationships" type="rect" r:blip="">
                      <dgm:adjLst/>
                    </dgm:shape>
                    <dgm:presOf/>
                  </dgm:layoutNode>
                  <dgm:layoutNode name="Child" styleLbl="revTx">
                    <dgm:varLst>
                      <dgm:chMax val="0"/>
                      <dgm:chPref val="0"/>
                      <dgm:bulletEnabled val="1"/>
                    </dgm:varLst>
                    <dgm:choose name="Name16">
                      <dgm:if name="Name17" func="var" arg="dir" op="equ" val="norm">
                        <dgm:alg type="tx">
                          <dgm:param type="txAnchorVertCh" val="mid"/>
                          <dgm:param type="parTxLTRAlign" val="l"/>
                        </dgm:alg>
                      </dgm:if>
                      <dgm:else name="Name18">
                        <dgm:alg type="tx">
                          <dgm:param type="txAnchorVertCh" val="mid"/>
                          <dgm:param type="parTxLTRAlign" val="r"/>
                        </dgm:alg>
                      </dgm:else>
                    </dgm:choose>
                    <dgm:shape xmlns:r="http://schemas.openxmlformats.org/officeDocument/2006/relationships" type="rect" r:blip="">
                      <dgm:adjLst/>
                    </dgm:shape>
                    <dgm:presOf axis="desOrSelf" ptType="node node"/>
                    <dgm:ruleLst>
                      <dgm:rule type="primFontSz" val="5" fact="NaN" max="NaN"/>
                    </dgm:ruleLst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74F5DCD-670E-6895-1F74-DB43A648D3B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FB83515D-C945-8BBD-B65C-0E49C1667B5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BEC60DB-9DD4-814F-05DB-3A5AEEB87B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912B0-B208-49CA-8CCF-031F3036416D}" type="datetimeFigureOut">
              <a:rPr lang="de-DE" smtClean="0"/>
              <a:t>26.03.2025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957C848-1063-EC53-716E-CF04525F45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1D79ED2-EB77-D34E-A0F2-13E7F59BFF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2F4CE-3950-4889-BA83-C7AE2CED3DF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766347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E640CE8-766C-8ACD-915F-570B25C20B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CF6082F2-D1E7-BFE4-5862-2D92A0E8B5B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33C4CDA-8C24-C0E4-83F9-188D121ADE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912B0-B208-49CA-8CCF-031F3036416D}" type="datetimeFigureOut">
              <a:rPr lang="de-DE" smtClean="0"/>
              <a:t>26.03.2025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B0FB1B3-BC06-279A-29C9-5E7A309C64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D0C3EDB-51F8-0E02-05FC-F9BCFE0BEB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2F4CE-3950-4889-BA83-C7AE2CED3DF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00881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BA93D3C9-B32A-2313-FA4B-69A10FC4ED1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FB4EDF3F-E4E4-86EB-F5CB-35333C2E2FF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867967C-BA12-631B-A860-FEAF79D349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912B0-B208-49CA-8CCF-031F3036416D}" type="datetimeFigureOut">
              <a:rPr lang="de-DE" smtClean="0"/>
              <a:t>26.03.2025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37B3698-3DB7-B356-CBDB-4897063380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42497B9-F58F-E4B2-1042-E5B8E9AE09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2F4CE-3950-4889-BA83-C7AE2CED3DF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541548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7E85CE3-FCC4-5AD6-CE2E-2D61C0C3B6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6AE60D9-8BBE-2071-8DDC-1964A37468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2BA3E95-7EC0-5F0C-F463-14C3CDEDBC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912B0-B208-49CA-8CCF-031F3036416D}" type="datetimeFigureOut">
              <a:rPr lang="de-DE" smtClean="0"/>
              <a:t>26.03.2025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D23682D-CE5B-AAB3-3A49-D2D08039C4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F90D4D4-7D06-164B-DFBB-4033314504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2F4CE-3950-4889-BA83-C7AE2CED3DF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229864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39C5949-2D9F-6A7C-63E4-DE620A9EBF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DCD7893D-37D7-9F27-9684-89703304F1F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C7BB784-D0D6-EC0B-FBFF-27ECDD57DA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912B0-B208-49CA-8CCF-031F3036416D}" type="datetimeFigureOut">
              <a:rPr lang="de-DE" smtClean="0"/>
              <a:t>26.03.2025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2027AE9-C02B-C3AE-154E-33DEE71BD7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1D2C609-9457-09D2-F2EC-E34A4C60CA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2F4CE-3950-4889-BA83-C7AE2CED3DF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614854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886CBEB-EAA0-FA1D-2FAF-79E589591A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A485461-644F-0B0F-D42F-27B280784AB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38D7F3F3-58D7-43A4-94DC-D1D6E256B0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1DF9DFCD-2E06-C242-AC33-0B0AAA1001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912B0-B208-49CA-8CCF-031F3036416D}" type="datetimeFigureOut">
              <a:rPr lang="de-DE" smtClean="0"/>
              <a:t>26.03.2025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5CAF1183-B5D7-DD19-A08F-E85037F622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93DC2918-2DE8-5EF9-EBF4-EA1F5D63CF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2F4CE-3950-4889-BA83-C7AE2CED3DF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557721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EA31D9A-0E25-01AA-4859-872F9D282E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4FAFA6A2-B72C-359F-A4CB-7406F23E0C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65498AB2-6D37-1878-8965-73552D26842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45B7A616-FA1A-2D2E-F44C-C785E132A65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241785A6-5241-57C5-7367-F07052D2B26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627E99D0-34E5-491E-51CF-8088132548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912B0-B208-49CA-8CCF-031F3036416D}" type="datetimeFigureOut">
              <a:rPr lang="de-DE" smtClean="0"/>
              <a:t>26.03.2025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982C6AC6-E6AB-0A62-5E93-2BFF516E49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05CF84CF-F4F2-95FC-2772-012707DC82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2F4CE-3950-4889-BA83-C7AE2CED3DF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331511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6C49181-CD13-970A-E898-8360AA78F4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A8E81F2A-94EB-5E3F-E789-4D4F53E439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912B0-B208-49CA-8CCF-031F3036416D}" type="datetimeFigureOut">
              <a:rPr lang="de-DE" smtClean="0"/>
              <a:t>26.03.2025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90819E3B-B39A-1F26-EBB6-1A62436632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4C1F4C09-B921-6DB3-51C1-8204820ADE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2F4CE-3950-4889-BA83-C7AE2CED3DF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525620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54621D6F-84E4-187C-CAAE-CC94576E79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912B0-B208-49CA-8CCF-031F3036416D}" type="datetimeFigureOut">
              <a:rPr lang="de-DE" smtClean="0"/>
              <a:t>26.03.2025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3D772899-A4AE-B7B5-3860-097391A09F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59DD4FAF-4990-3A26-923F-269086F9F0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2F4CE-3950-4889-BA83-C7AE2CED3DF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468244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6482F47-855A-367F-9717-0031F6EB9E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EFB6BA0-02F4-47C5-E615-E60495FD15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F768977D-B8BF-437E-3657-0760F66F7BD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54ADACF5-98BE-DF32-F0D7-426DF9AAAD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912B0-B208-49CA-8CCF-031F3036416D}" type="datetimeFigureOut">
              <a:rPr lang="de-DE" smtClean="0"/>
              <a:t>26.03.2025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DF0397A0-E5F3-A9C7-627B-D781545239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65BC65E8-DFCF-D800-F4E0-0A98506B30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2F4CE-3950-4889-BA83-C7AE2CED3DF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346050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2644730-4354-82BF-B86A-16CC61E2E0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B8AE2DF4-EC5C-7ADC-1898-965E1164ACB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556C4928-EDE9-2596-2F12-738A6C1ABF6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DE28C4B7-D4D5-0559-4DF4-FDC8B43CB6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912B0-B208-49CA-8CCF-031F3036416D}" type="datetimeFigureOut">
              <a:rPr lang="de-DE" smtClean="0"/>
              <a:t>26.03.2025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0653628B-E5B3-6C59-6246-3F3633F15A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7FD2B9E3-C9F5-4CA4-9BC1-A8FCDDEA96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2F4CE-3950-4889-BA83-C7AE2CED3DF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52545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87AD141D-7EE8-B2FF-D9F6-0303FE2294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11300EFD-B098-82D3-CF19-428EBBECF1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A2297ED-9A47-A8EC-C4E6-8E02DBA6190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4912B0-B208-49CA-8CCF-031F3036416D}" type="datetimeFigureOut">
              <a:rPr lang="de-DE" smtClean="0"/>
              <a:t>26.03.2025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CF3ABCA-0D2E-4A32-05E1-2DD8946E96B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EC518CF-51A0-FB06-4192-1D81F5BA7EE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02F4CE-3950-4889-BA83-C7AE2CED3DF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5264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7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image" Target="../media/image7.PN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8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7" Type="http://schemas.openxmlformats.org/officeDocument/2006/relationships/image" Target="../media/image7.PNG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8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7" Type="http://schemas.openxmlformats.org/officeDocument/2006/relationships/image" Target="../media/image7.PNG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8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0043CB5-1824-EE74-B270-787C963D49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sz="3600" b="1" dirty="0"/>
              <a:t>Checkliste für Unterstützungsstrukturen</a:t>
            </a:r>
            <a:br>
              <a:rPr lang="de-DE" sz="3600" dirty="0"/>
            </a:br>
            <a:r>
              <a:rPr lang="de-DE" sz="2700" dirty="0"/>
              <a:t>Schulentwicklung unter den Bedingungen der Digitalisierung gestalten</a:t>
            </a:r>
            <a:br>
              <a:rPr lang="de-DE" sz="3600" dirty="0"/>
            </a:br>
            <a:endParaRPr lang="de-DE" sz="3600" dirty="0"/>
          </a:p>
        </p:txBody>
      </p:sp>
      <p:graphicFrame>
        <p:nvGraphicFramePr>
          <p:cNvPr id="4" name="Diagramm 3">
            <a:extLst>
              <a:ext uri="{FF2B5EF4-FFF2-40B4-BE49-F238E27FC236}">
                <a16:creationId xmlns:a16="http://schemas.microsoft.com/office/drawing/2014/main" id="{9BC29A50-63B7-B3DD-CE78-FEBFA57D2A3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31214371"/>
              </p:ext>
            </p:extLst>
          </p:nvPr>
        </p:nvGraphicFramePr>
        <p:xfrm>
          <a:off x="377192" y="209371"/>
          <a:ext cx="11668860" cy="6098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43" name="Gruppieren 42">
            <a:extLst>
              <a:ext uri="{FF2B5EF4-FFF2-40B4-BE49-F238E27FC236}">
                <a16:creationId xmlns:a16="http://schemas.microsoft.com/office/drawing/2014/main" id="{6CC244AB-F3CD-76C6-1A84-F74976138A00}"/>
              </a:ext>
            </a:extLst>
          </p:cNvPr>
          <p:cNvGrpSpPr/>
          <p:nvPr/>
        </p:nvGrpSpPr>
        <p:grpSpPr>
          <a:xfrm>
            <a:off x="838200" y="1469793"/>
            <a:ext cx="10082373" cy="441790"/>
            <a:chOff x="838200" y="1448655"/>
            <a:chExt cx="9973638" cy="441790"/>
          </a:xfrm>
        </p:grpSpPr>
        <p:cxnSp>
          <p:nvCxnSpPr>
            <p:cNvPr id="35" name="Gerader Verbinder 34">
              <a:extLst>
                <a:ext uri="{FF2B5EF4-FFF2-40B4-BE49-F238E27FC236}">
                  <a16:creationId xmlns:a16="http://schemas.microsoft.com/office/drawing/2014/main" id="{4FDC5D18-B9E5-1ACE-958D-2121CB31A69F}"/>
                </a:ext>
              </a:extLst>
            </p:cNvPr>
            <p:cNvCxnSpPr/>
            <p:nvPr/>
          </p:nvCxnSpPr>
          <p:spPr>
            <a:xfrm flipV="1">
              <a:off x="10811838" y="1448656"/>
              <a:ext cx="0" cy="441789"/>
            </a:xfrm>
            <a:prstGeom prst="line">
              <a:avLst/>
            </a:prstGeom>
            <a:ln w="38100">
              <a:prstDash val="sysDash"/>
              <a:headEnd type="triangl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Gerader Verbinder 39">
              <a:extLst>
                <a:ext uri="{FF2B5EF4-FFF2-40B4-BE49-F238E27FC236}">
                  <a16:creationId xmlns:a16="http://schemas.microsoft.com/office/drawing/2014/main" id="{94007612-5CAD-098B-58DA-3A55B6F4A997}"/>
                </a:ext>
              </a:extLst>
            </p:cNvPr>
            <p:cNvCxnSpPr/>
            <p:nvPr/>
          </p:nvCxnSpPr>
          <p:spPr>
            <a:xfrm flipH="1">
              <a:off x="838200" y="1448655"/>
              <a:ext cx="9973638" cy="0"/>
            </a:xfrm>
            <a:prstGeom prst="line">
              <a:avLst/>
            </a:prstGeom>
            <a:ln w="38100"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Gerade Verbindung mit Pfeil 41">
              <a:extLst>
                <a:ext uri="{FF2B5EF4-FFF2-40B4-BE49-F238E27FC236}">
                  <a16:creationId xmlns:a16="http://schemas.microsoft.com/office/drawing/2014/main" id="{633E8F2C-C62D-0964-4B36-CD33E86C0F97}"/>
                </a:ext>
              </a:extLst>
            </p:cNvPr>
            <p:cNvCxnSpPr/>
            <p:nvPr/>
          </p:nvCxnSpPr>
          <p:spPr>
            <a:xfrm>
              <a:off x="838200" y="1448655"/>
              <a:ext cx="0" cy="441790"/>
            </a:xfrm>
            <a:prstGeom prst="straightConnector1">
              <a:avLst/>
            </a:prstGeom>
            <a:ln w="38100">
              <a:prstDash val="sysDash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3" name="Grafik 2" descr="Ein Bild, das Schrift, Grafiken, Text, Typografie enthält.&#10;&#10;Automatisch generierte Beschreibung">
            <a:extLst>
              <a:ext uri="{FF2B5EF4-FFF2-40B4-BE49-F238E27FC236}">
                <a16:creationId xmlns:a16="http://schemas.microsoft.com/office/drawing/2014/main" id="{65F0F441-451F-6B73-F277-0594C118BC04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17148" y="209371"/>
            <a:ext cx="1597660" cy="346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55376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35523C2A-8161-8E3F-D2E6-D5C6C656D4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7" y="780571"/>
            <a:ext cx="3932237" cy="1823663"/>
          </a:xfrm>
        </p:spPr>
        <p:txBody>
          <a:bodyPr/>
          <a:lstStyle/>
          <a:p>
            <a:br>
              <a:rPr lang="de-DE" sz="1800" b="1" dirty="0"/>
            </a:br>
            <a:endParaRPr lang="de-DE" b="1" dirty="0"/>
          </a:p>
        </p:txBody>
      </p:sp>
      <p:graphicFrame>
        <p:nvGraphicFramePr>
          <p:cNvPr id="19" name="Diagramm 18">
            <a:extLst>
              <a:ext uri="{FF2B5EF4-FFF2-40B4-BE49-F238E27FC236}">
                <a16:creationId xmlns:a16="http://schemas.microsoft.com/office/drawing/2014/main" id="{4AC586E0-1CFA-FD3A-4C2B-220EEFE38F4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436834479"/>
              </p:ext>
            </p:extLst>
          </p:nvPr>
        </p:nvGraphicFramePr>
        <p:xfrm>
          <a:off x="988378" y="2414388"/>
          <a:ext cx="10646721" cy="44266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Rechteck 1">
            <a:extLst>
              <a:ext uri="{FF2B5EF4-FFF2-40B4-BE49-F238E27FC236}">
                <a16:creationId xmlns:a16="http://schemas.microsoft.com/office/drawing/2014/main" id="{47BDCFD0-2605-5917-2AFA-18D58B688663}"/>
              </a:ext>
            </a:extLst>
          </p:cNvPr>
          <p:cNvSpPr/>
          <p:nvPr/>
        </p:nvSpPr>
        <p:spPr>
          <a:xfrm rot="2754558">
            <a:off x="3318554" y="5845995"/>
            <a:ext cx="1319303" cy="33904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2" name="Textfeld 11">
            <a:extLst>
              <a:ext uri="{FF2B5EF4-FFF2-40B4-BE49-F238E27FC236}">
                <a16:creationId xmlns:a16="http://schemas.microsoft.com/office/drawing/2014/main" id="{0864915E-8959-5AEF-95DF-BCAB58DC539F}"/>
              </a:ext>
            </a:extLst>
          </p:cNvPr>
          <p:cNvSpPr txBox="1"/>
          <p:nvPr/>
        </p:nvSpPr>
        <p:spPr>
          <a:xfrm>
            <a:off x="8298077" y="2414388"/>
            <a:ext cx="32485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de-DE" dirty="0">
              <a:solidFill>
                <a:srgbClr val="0070C0"/>
              </a:solidFill>
              <a:effectLst/>
              <a:latin typeface="Avenir Next Condensed" panose="020B0506020202020204" pitchFamily="34" charset="0"/>
            </a:endParaRPr>
          </a:p>
        </p:txBody>
      </p:sp>
      <p:sp>
        <p:nvSpPr>
          <p:cNvPr id="13" name="Textfeld 12">
            <a:extLst>
              <a:ext uri="{FF2B5EF4-FFF2-40B4-BE49-F238E27FC236}">
                <a16:creationId xmlns:a16="http://schemas.microsoft.com/office/drawing/2014/main" id="{ACF170A3-118B-55C3-43E8-DC91B81937CD}"/>
              </a:ext>
            </a:extLst>
          </p:cNvPr>
          <p:cNvSpPr txBox="1"/>
          <p:nvPr/>
        </p:nvSpPr>
        <p:spPr>
          <a:xfrm>
            <a:off x="8301309" y="1811294"/>
            <a:ext cx="32485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de-DE" dirty="0">
              <a:solidFill>
                <a:srgbClr val="0070C0"/>
              </a:solidFill>
              <a:effectLst/>
              <a:latin typeface="Avenir Next Condensed" panose="020B0506020202020204" pitchFamily="34" charset="0"/>
            </a:endParaRPr>
          </a:p>
        </p:txBody>
      </p:sp>
      <p:sp>
        <p:nvSpPr>
          <p:cNvPr id="6" name="Titel 3">
            <a:extLst>
              <a:ext uri="{FF2B5EF4-FFF2-40B4-BE49-F238E27FC236}">
                <a16:creationId xmlns:a16="http://schemas.microsoft.com/office/drawing/2014/main" id="{57E44716-078D-6901-8759-6E38F00CD209}"/>
              </a:ext>
            </a:extLst>
          </p:cNvPr>
          <p:cNvSpPr txBox="1">
            <a:spLocks/>
          </p:cNvSpPr>
          <p:nvPr/>
        </p:nvSpPr>
        <p:spPr>
          <a:xfrm>
            <a:off x="839786" y="719273"/>
            <a:ext cx="3932237" cy="135409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b="1" dirty="0"/>
              <a:t>Analyse</a:t>
            </a:r>
          </a:p>
        </p:txBody>
      </p:sp>
      <p:pic>
        <p:nvPicPr>
          <p:cNvPr id="3" name="Grafik 2" descr="Ein Bild, das Schrift, Grafiken, Text, Typografie enthält.&#10;&#10;Automatisch generierte Beschreibung">
            <a:extLst>
              <a:ext uri="{FF2B5EF4-FFF2-40B4-BE49-F238E27FC236}">
                <a16:creationId xmlns:a16="http://schemas.microsoft.com/office/drawing/2014/main" id="{4D833CCA-4CB8-2917-D81D-22ADE64F7010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9785" y="719273"/>
            <a:ext cx="1597660" cy="346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53321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Diagramm 8">
            <a:extLst>
              <a:ext uri="{FF2B5EF4-FFF2-40B4-BE49-F238E27FC236}">
                <a16:creationId xmlns:a16="http://schemas.microsoft.com/office/drawing/2014/main" id="{8AE8288B-78FA-687D-9CAC-7B08ED276A7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293978412"/>
              </p:ext>
            </p:extLst>
          </p:nvPr>
        </p:nvGraphicFramePr>
        <p:xfrm>
          <a:off x="1091860" y="2474371"/>
          <a:ext cx="7217750" cy="332063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itel 3">
            <a:extLst>
              <a:ext uri="{FF2B5EF4-FFF2-40B4-BE49-F238E27FC236}">
                <a16:creationId xmlns:a16="http://schemas.microsoft.com/office/drawing/2014/main" id="{C87132DD-DC6D-FBF7-993E-C7CCE845B8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7" y="4491990"/>
            <a:ext cx="3932237" cy="1823663"/>
          </a:xfrm>
        </p:spPr>
        <p:txBody>
          <a:bodyPr/>
          <a:lstStyle/>
          <a:p>
            <a:br>
              <a:rPr lang="de-DE" sz="1800" b="1" dirty="0"/>
            </a:br>
            <a:endParaRPr lang="de-DE" b="1" dirty="0"/>
          </a:p>
        </p:txBody>
      </p:sp>
      <p:sp>
        <p:nvSpPr>
          <p:cNvPr id="6" name="Titel 3">
            <a:extLst>
              <a:ext uri="{FF2B5EF4-FFF2-40B4-BE49-F238E27FC236}">
                <a16:creationId xmlns:a16="http://schemas.microsoft.com/office/drawing/2014/main" id="{BFEE4FD6-F6CD-77CE-562B-0989E7CBF2F4}"/>
              </a:ext>
            </a:extLst>
          </p:cNvPr>
          <p:cNvSpPr txBox="1">
            <a:spLocks/>
          </p:cNvSpPr>
          <p:nvPr/>
        </p:nvSpPr>
        <p:spPr>
          <a:xfrm>
            <a:off x="839786" y="708210"/>
            <a:ext cx="3932237" cy="135409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b="1" dirty="0"/>
              <a:t>Erarbeitung</a:t>
            </a:r>
          </a:p>
        </p:txBody>
      </p:sp>
      <p:pic>
        <p:nvPicPr>
          <p:cNvPr id="3" name="Grafik 2" descr="Ein Bild, das Schrift, Grafiken, Text, Typografie enthält.&#10;&#10;Automatisch generierte Beschreibung">
            <a:extLst>
              <a:ext uri="{FF2B5EF4-FFF2-40B4-BE49-F238E27FC236}">
                <a16:creationId xmlns:a16="http://schemas.microsoft.com/office/drawing/2014/main" id="{190DE4DD-4BC3-51BC-EFBF-893F9681FB6E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9785" y="719273"/>
            <a:ext cx="1597660" cy="346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16912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35523C2A-8161-8E3F-D2E6-D5C6C656D4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/>
              <a:t>Umsetzung</a:t>
            </a:r>
          </a:p>
        </p:txBody>
      </p:sp>
      <p:graphicFrame>
        <p:nvGraphicFramePr>
          <p:cNvPr id="7" name="Diagramm 6">
            <a:extLst>
              <a:ext uri="{FF2B5EF4-FFF2-40B4-BE49-F238E27FC236}">
                <a16:creationId xmlns:a16="http://schemas.microsoft.com/office/drawing/2014/main" id="{F98C852C-8199-0615-066B-F486E0C5A60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922672627"/>
              </p:ext>
            </p:extLst>
          </p:nvPr>
        </p:nvGraphicFramePr>
        <p:xfrm>
          <a:off x="1092782" y="2497449"/>
          <a:ext cx="7194194" cy="296609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3" name="Grafik 2" descr="Ein Bild, das Schrift, Grafiken, Text, Typografie enthält.&#10;&#10;Automatisch generierte Beschreibung">
            <a:extLst>
              <a:ext uri="{FF2B5EF4-FFF2-40B4-BE49-F238E27FC236}">
                <a16:creationId xmlns:a16="http://schemas.microsoft.com/office/drawing/2014/main" id="{363104E8-128B-05BF-D70E-8A0888EA94A9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9785" y="719273"/>
            <a:ext cx="1597660" cy="346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14871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108</Words>
  <Application>Microsoft Office PowerPoint</Application>
  <PresentationFormat>Breitbild</PresentationFormat>
  <Paragraphs>33</Paragraphs>
  <Slides>4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4</vt:i4>
      </vt:variant>
    </vt:vector>
  </HeadingPairs>
  <TitlesOfParts>
    <vt:vector size="9" baseType="lpstr">
      <vt:lpstr>Arial</vt:lpstr>
      <vt:lpstr>Avenir Next Condensed</vt:lpstr>
      <vt:lpstr>Calibri</vt:lpstr>
      <vt:lpstr>Calibri Light</vt:lpstr>
      <vt:lpstr>Office</vt:lpstr>
      <vt:lpstr>Checkliste für Unterstützungsstrukturen Schulentwicklung unter den Bedingungen der Digitalisierung gestalten </vt:lpstr>
      <vt:lpstr> </vt:lpstr>
      <vt:lpstr> </vt:lpstr>
      <vt:lpstr>Umsetzung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Checkliste für Supportstrukturen</dc:title>
  <dc:creator>Johannes Prinz</dc:creator>
  <cp:lastModifiedBy>Tjaart Stahler</cp:lastModifiedBy>
  <cp:revision>18</cp:revision>
  <dcterms:created xsi:type="dcterms:W3CDTF">2023-02-15T08:53:52Z</dcterms:created>
  <dcterms:modified xsi:type="dcterms:W3CDTF">2025-03-26T17:44:30Z</dcterms:modified>
</cp:coreProperties>
</file>