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4"/>
  </p:notesMasterIdLst>
  <p:sldIdLst>
    <p:sldId id="300" r:id="rId2"/>
    <p:sldId id="293" r:id="rId3"/>
  </p:sldIdLst>
  <p:sldSz cx="16256000" cy="12192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CCD0"/>
    <a:srgbClr val="FF8D85"/>
    <a:srgbClr val="A2BDE2"/>
    <a:srgbClr val="F6B598"/>
    <a:srgbClr val="FFB4B1"/>
    <a:srgbClr val="00A65D"/>
    <a:srgbClr val="EA9D2A"/>
    <a:srgbClr val="AE704A"/>
    <a:srgbClr val="DA2127"/>
    <a:srgbClr val="F5B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E4B360-580F-3D41-804A-5C50433EB3CF}" v="570" dt="2023-10-23T09:38:46.833"/>
    <p1510:client id="{7D0CB86F-62D6-864D-949D-F9FEDEE0B2EC}" v="13" dt="2023-10-24T06:55:04.1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6327"/>
  </p:normalViewPr>
  <p:slideViewPr>
    <p:cSldViewPr snapToGrid="0">
      <p:cViewPr varScale="1">
        <p:scale>
          <a:sx n="67" d="100"/>
          <a:sy n="67" d="100"/>
        </p:scale>
        <p:origin x="8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sch Corinna" userId="1b8ece2b-483b-4e42-864d-1d65386f4bd0" providerId="ADAL" clId="{030BDC73-A8C2-CE41-96B8-E6506E638D77}"/>
    <pc:docChg chg="delSld">
      <pc:chgData name="Mosch Corinna" userId="1b8ece2b-483b-4e42-864d-1d65386f4bd0" providerId="ADAL" clId="{030BDC73-A8C2-CE41-96B8-E6506E638D77}" dt="2023-10-24T07:05:51.331" v="1" actId="2696"/>
      <pc:docMkLst>
        <pc:docMk/>
      </pc:docMkLst>
      <pc:sldChg chg="del">
        <pc:chgData name="Mosch Corinna" userId="1b8ece2b-483b-4e42-864d-1d65386f4bd0" providerId="ADAL" clId="{030BDC73-A8C2-CE41-96B8-E6506E638D77}" dt="2023-10-24T07:05:51.331" v="1" actId="2696"/>
        <pc:sldMkLst>
          <pc:docMk/>
          <pc:sldMk cId="358864697" sldId="302"/>
        </pc:sldMkLst>
      </pc:sldChg>
      <pc:sldChg chg="del">
        <pc:chgData name="Mosch Corinna" userId="1b8ece2b-483b-4e42-864d-1d65386f4bd0" providerId="ADAL" clId="{030BDC73-A8C2-CE41-96B8-E6506E638D77}" dt="2023-10-24T07:05:47.703" v="0" actId="2696"/>
        <pc:sldMkLst>
          <pc:docMk/>
          <pc:sldMk cId="414924867" sldId="303"/>
        </pc:sldMkLst>
      </pc:sldChg>
    </pc:docChg>
  </pc:docChgLst>
  <pc:docChgLst>
    <pc:chgData name="Mosch Corinna" userId="1b8ece2b-483b-4e42-864d-1d65386f4bd0" providerId="ADAL" clId="{7D0CB86F-62D6-864D-949D-F9FEDEE0B2EC}"/>
    <pc:docChg chg="undo redo custSel modSld">
      <pc:chgData name="Mosch Corinna" userId="1b8ece2b-483b-4e42-864d-1d65386f4bd0" providerId="ADAL" clId="{7D0CB86F-62D6-864D-949D-F9FEDEE0B2EC}" dt="2023-10-24T06:56:48.270" v="229" actId="403"/>
      <pc:docMkLst>
        <pc:docMk/>
      </pc:docMkLst>
      <pc:sldChg chg="addSp delSp modSp mod">
        <pc:chgData name="Mosch Corinna" userId="1b8ece2b-483b-4e42-864d-1d65386f4bd0" providerId="ADAL" clId="{7D0CB86F-62D6-864D-949D-F9FEDEE0B2EC}" dt="2023-10-24T06:56:38.872" v="228" actId="27636"/>
        <pc:sldMkLst>
          <pc:docMk/>
          <pc:sldMk cId="193645152" sldId="293"/>
        </pc:sldMkLst>
        <pc:spChg chg="mod">
          <ac:chgData name="Mosch Corinna" userId="1b8ece2b-483b-4e42-864d-1d65386f4bd0" providerId="ADAL" clId="{7D0CB86F-62D6-864D-949D-F9FEDEE0B2EC}" dt="2023-10-23T10:46:31.758" v="17" actId="113"/>
          <ac:spMkLst>
            <pc:docMk/>
            <pc:sldMk cId="193645152" sldId="293"/>
            <ac:spMk id="3" creationId="{F9EF7EFB-6ED1-DE62-E2E5-3FBEF377D856}"/>
          </ac:spMkLst>
        </pc:spChg>
        <pc:spChg chg="del">
          <ac:chgData name="Mosch Corinna" userId="1b8ece2b-483b-4e42-864d-1d65386f4bd0" providerId="ADAL" clId="{7D0CB86F-62D6-864D-949D-F9FEDEE0B2EC}" dt="2023-10-23T10:47:38.283" v="46" actId="478"/>
          <ac:spMkLst>
            <pc:docMk/>
            <pc:sldMk cId="193645152" sldId="293"/>
            <ac:spMk id="4" creationId="{9F9E08FE-9E8D-7FF1-908B-86014EF2028C}"/>
          </ac:spMkLst>
        </pc:spChg>
        <pc:spChg chg="add mod">
          <ac:chgData name="Mosch Corinna" userId="1b8ece2b-483b-4e42-864d-1d65386f4bd0" providerId="ADAL" clId="{7D0CB86F-62D6-864D-949D-F9FEDEE0B2EC}" dt="2023-10-23T10:48:37.518" v="60"/>
          <ac:spMkLst>
            <pc:docMk/>
            <pc:sldMk cId="193645152" sldId="293"/>
            <ac:spMk id="5" creationId="{07AA80DF-5687-654A-3913-6BE223CB5BDE}"/>
          </ac:spMkLst>
        </pc:spChg>
        <pc:spChg chg="add mod">
          <ac:chgData name="Mosch Corinna" userId="1b8ece2b-483b-4e42-864d-1d65386f4bd0" providerId="ADAL" clId="{7D0CB86F-62D6-864D-949D-F9FEDEE0B2EC}" dt="2023-10-23T10:48:37.518" v="60"/>
          <ac:spMkLst>
            <pc:docMk/>
            <pc:sldMk cId="193645152" sldId="293"/>
            <ac:spMk id="6" creationId="{885EC776-E168-783F-4FB3-50C8B9679773}"/>
          </ac:spMkLst>
        </pc:spChg>
        <pc:spChg chg="mod">
          <ac:chgData name="Mosch Corinna" userId="1b8ece2b-483b-4e42-864d-1d65386f4bd0" providerId="ADAL" clId="{7D0CB86F-62D6-864D-949D-F9FEDEE0B2EC}" dt="2023-10-23T10:46:34.042" v="18" actId="113"/>
          <ac:spMkLst>
            <pc:docMk/>
            <pc:sldMk cId="193645152" sldId="293"/>
            <ac:spMk id="8" creationId="{D6A5DC08-81D0-2519-0FA1-5A0C7B9101D9}"/>
          </ac:spMkLst>
        </pc:spChg>
        <pc:spChg chg="mod">
          <ac:chgData name="Mosch Corinna" userId="1b8ece2b-483b-4e42-864d-1d65386f4bd0" providerId="ADAL" clId="{7D0CB86F-62D6-864D-949D-F9FEDEE0B2EC}" dt="2023-10-23T10:46:36.294" v="19" actId="113"/>
          <ac:spMkLst>
            <pc:docMk/>
            <pc:sldMk cId="193645152" sldId="293"/>
            <ac:spMk id="9" creationId="{010B73A6-A308-FC39-6E80-C1D18BE730E2}"/>
          </ac:spMkLst>
        </pc:spChg>
        <pc:spChg chg="mod">
          <ac:chgData name="Mosch Corinna" userId="1b8ece2b-483b-4e42-864d-1d65386f4bd0" providerId="ADAL" clId="{7D0CB86F-62D6-864D-949D-F9FEDEE0B2EC}" dt="2023-10-23T10:46:38.412" v="20" actId="113"/>
          <ac:spMkLst>
            <pc:docMk/>
            <pc:sldMk cId="193645152" sldId="293"/>
            <ac:spMk id="10" creationId="{4542C675-D2CB-2450-021F-5C32146A961F}"/>
          </ac:spMkLst>
        </pc:spChg>
        <pc:spChg chg="mod">
          <ac:chgData name="Mosch Corinna" userId="1b8ece2b-483b-4e42-864d-1d65386f4bd0" providerId="ADAL" clId="{7D0CB86F-62D6-864D-949D-F9FEDEE0B2EC}" dt="2023-10-23T10:46:40.681" v="21" actId="113"/>
          <ac:spMkLst>
            <pc:docMk/>
            <pc:sldMk cId="193645152" sldId="293"/>
            <ac:spMk id="11" creationId="{B8FDF691-1C60-5608-2D04-56104C068A20}"/>
          </ac:spMkLst>
        </pc:spChg>
        <pc:spChg chg="del">
          <ac:chgData name="Mosch Corinna" userId="1b8ece2b-483b-4e42-864d-1d65386f4bd0" providerId="ADAL" clId="{7D0CB86F-62D6-864D-949D-F9FEDEE0B2EC}" dt="2023-10-23T10:47:35.976" v="45" actId="478"/>
          <ac:spMkLst>
            <pc:docMk/>
            <pc:sldMk cId="193645152" sldId="293"/>
            <ac:spMk id="13" creationId="{199CC4BD-8999-25D5-0B71-BCB5802E3D03}"/>
          </ac:spMkLst>
        </pc:spChg>
        <pc:spChg chg="mod">
          <ac:chgData name="Mosch Corinna" userId="1b8ece2b-483b-4e42-864d-1d65386f4bd0" providerId="ADAL" clId="{7D0CB86F-62D6-864D-949D-F9FEDEE0B2EC}" dt="2023-10-24T06:56:38.872" v="228" actId="27636"/>
          <ac:spMkLst>
            <pc:docMk/>
            <pc:sldMk cId="193645152" sldId="293"/>
            <ac:spMk id="17" creationId="{68BDB888-E0C3-CBBA-400C-0B97173369CB}"/>
          </ac:spMkLst>
        </pc:spChg>
        <pc:spChg chg="mod">
          <ac:chgData name="Mosch Corinna" userId="1b8ece2b-483b-4e42-864d-1d65386f4bd0" providerId="ADAL" clId="{7D0CB86F-62D6-864D-949D-F9FEDEE0B2EC}" dt="2023-10-23T10:47:49.171" v="47" actId="2"/>
          <ac:spMkLst>
            <pc:docMk/>
            <pc:sldMk cId="193645152" sldId="293"/>
            <ac:spMk id="20" creationId="{C6140A01-FC5E-67F1-1FB8-A05A1AB5B6BB}"/>
          </ac:spMkLst>
        </pc:spChg>
        <pc:picChg chg="add del mod">
          <ac:chgData name="Mosch Corinna" userId="1b8ece2b-483b-4e42-864d-1d65386f4bd0" providerId="ADAL" clId="{7D0CB86F-62D6-864D-949D-F9FEDEE0B2EC}" dt="2023-10-23T10:46:57.985" v="22" actId="478"/>
          <ac:picMkLst>
            <pc:docMk/>
            <pc:sldMk cId="193645152" sldId="293"/>
            <ac:picMk id="2" creationId="{F266858F-521A-3F1B-34D6-953913B6F29B}"/>
          </ac:picMkLst>
        </pc:picChg>
      </pc:sldChg>
      <pc:sldChg chg="addSp delSp modSp mod">
        <pc:chgData name="Mosch Corinna" userId="1b8ece2b-483b-4e42-864d-1d65386f4bd0" providerId="ADAL" clId="{7D0CB86F-62D6-864D-949D-F9FEDEE0B2EC}" dt="2023-10-24T06:56:48.270" v="229" actId="403"/>
        <pc:sldMkLst>
          <pc:docMk/>
          <pc:sldMk cId="3832477066" sldId="300"/>
        </pc:sldMkLst>
        <pc:spChg chg="add del">
          <ac:chgData name="Mosch Corinna" userId="1b8ece2b-483b-4e42-864d-1d65386f4bd0" providerId="ADAL" clId="{7D0CB86F-62D6-864D-949D-F9FEDEE0B2EC}" dt="2023-10-23T11:29:19.502" v="81" actId="478"/>
          <ac:spMkLst>
            <pc:docMk/>
            <pc:sldMk cId="3832477066" sldId="300"/>
            <ac:spMk id="4" creationId="{9F9E08FE-9E8D-7FF1-908B-86014EF2028C}"/>
          </ac:spMkLst>
        </pc:spChg>
        <pc:spChg chg="add del mod">
          <ac:chgData name="Mosch Corinna" userId="1b8ece2b-483b-4e42-864d-1d65386f4bd0" providerId="ADAL" clId="{7D0CB86F-62D6-864D-949D-F9FEDEE0B2EC}" dt="2023-10-23T10:48:52.010" v="63" actId="478"/>
          <ac:spMkLst>
            <pc:docMk/>
            <pc:sldMk cId="3832477066" sldId="300"/>
            <ac:spMk id="10" creationId="{79171452-41DB-BC15-EAC8-56EA0469AEEA}"/>
          </ac:spMkLst>
        </pc:spChg>
        <pc:spChg chg="mod">
          <ac:chgData name="Mosch Corinna" userId="1b8ece2b-483b-4e42-864d-1d65386f4bd0" providerId="ADAL" clId="{7D0CB86F-62D6-864D-949D-F9FEDEE0B2EC}" dt="2023-10-23T10:48:29.545" v="59" actId="2"/>
          <ac:spMkLst>
            <pc:docMk/>
            <pc:sldMk cId="3832477066" sldId="300"/>
            <ac:spMk id="13" creationId="{53651C2A-2ECD-5CF0-45C1-B7C4E5EF08DF}"/>
          </ac:spMkLst>
        </pc:spChg>
        <pc:spChg chg="mod">
          <ac:chgData name="Mosch Corinna" userId="1b8ece2b-483b-4e42-864d-1d65386f4bd0" providerId="ADAL" clId="{7D0CB86F-62D6-864D-949D-F9FEDEE0B2EC}" dt="2023-10-24T06:56:48.270" v="229" actId="403"/>
          <ac:spMkLst>
            <pc:docMk/>
            <pc:sldMk cId="3832477066" sldId="300"/>
            <ac:spMk id="17" creationId="{68BDB888-E0C3-CBBA-400C-0B97173369CB}"/>
          </ac:spMkLst>
        </pc:spChg>
        <pc:spChg chg="mod">
          <ac:chgData name="Mosch Corinna" userId="1b8ece2b-483b-4e42-864d-1d65386f4bd0" providerId="ADAL" clId="{7D0CB86F-62D6-864D-949D-F9FEDEE0B2EC}" dt="2023-10-23T10:47:14.792" v="32" actId="1035"/>
          <ac:spMkLst>
            <pc:docMk/>
            <pc:sldMk cId="3832477066" sldId="300"/>
            <ac:spMk id="20" creationId="{C6140A01-FC5E-67F1-1FB8-A05A1AB5B6BB}"/>
          </ac:spMkLst>
        </pc:spChg>
        <pc:picChg chg="add del mod">
          <ac:chgData name="Mosch Corinna" userId="1b8ece2b-483b-4e42-864d-1d65386f4bd0" providerId="ADAL" clId="{7D0CB86F-62D6-864D-949D-F9FEDEE0B2EC}" dt="2023-10-23T10:47:09.112" v="23" actId="478"/>
          <ac:picMkLst>
            <pc:docMk/>
            <pc:sldMk cId="3832477066" sldId="300"/>
            <ac:picMk id="5" creationId="{F3DB3565-3CFA-2CE6-4A88-8F68A41D4C48}"/>
          </ac:picMkLst>
        </pc:picChg>
      </pc:sldChg>
      <pc:sldChg chg="addSp delSp modSp mod">
        <pc:chgData name="Mosch Corinna" userId="1b8ece2b-483b-4e42-864d-1d65386f4bd0" providerId="ADAL" clId="{7D0CB86F-62D6-864D-949D-F9FEDEE0B2EC}" dt="2023-10-23T10:49:19.264" v="66" actId="478"/>
        <pc:sldMkLst>
          <pc:docMk/>
          <pc:sldMk cId="358864697" sldId="302"/>
        </pc:sldMkLst>
        <pc:spChg chg="del">
          <ac:chgData name="Mosch Corinna" userId="1b8ece2b-483b-4e42-864d-1d65386f4bd0" providerId="ADAL" clId="{7D0CB86F-62D6-864D-949D-F9FEDEE0B2EC}" dt="2023-10-23T10:49:19.264" v="66" actId="478"/>
          <ac:spMkLst>
            <pc:docMk/>
            <pc:sldMk cId="358864697" sldId="302"/>
            <ac:spMk id="4" creationId="{9F9E08FE-9E8D-7FF1-908B-86014EF2028C}"/>
          </ac:spMkLst>
        </pc:spChg>
        <pc:picChg chg="add mod">
          <ac:chgData name="Mosch Corinna" userId="1b8ece2b-483b-4e42-864d-1d65386f4bd0" providerId="ADAL" clId="{7D0CB86F-62D6-864D-949D-F9FEDEE0B2EC}" dt="2023-10-23T10:45:48.448" v="4" actId="167"/>
          <ac:picMkLst>
            <pc:docMk/>
            <pc:sldMk cId="358864697" sldId="302"/>
            <ac:picMk id="2" creationId="{BB6E8006-CD90-374D-51F6-8DAEF18840D7}"/>
          </ac:picMkLst>
        </pc:picChg>
      </pc:sldChg>
      <pc:sldChg chg="addSp delSp modSp mod">
        <pc:chgData name="Mosch Corinna" userId="1b8ece2b-483b-4e42-864d-1d65386f4bd0" providerId="ADAL" clId="{7D0CB86F-62D6-864D-949D-F9FEDEE0B2EC}" dt="2023-10-24T06:54:50.224" v="175" actId="27636"/>
        <pc:sldMkLst>
          <pc:docMk/>
          <pc:sldMk cId="414924867" sldId="303"/>
        </pc:sldMkLst>
        <pc:spChg chg="mod">
          <ac:chgData name="Mosch Corinna" userId="1b8ece2b-483b-4e42-864d-1d65386f4bd0" providerId="ADAL" clId="{7D0CB86F-62D6-864D-949D-F9FEDEE0B2EC}" dt="2023-10-24T06:53:50.925" v="108" actId="20577"/>
          <ac:spMkLst>
            <pc:docMk/>
            <pc:sldMk cId="414924867" sldId="303"/>
            <ac:spMk id="3" creationId="{F2670E3B-B29D-69A8-3C97-99078925D907}"/>
          </ac:spMkLst>
        </pc:spChg>
        <pc:spChg chg="del">
          <ac:chgData name="Mosch Corinna" userId="1b8ece2b-483b-4e42-864d-1d65386f4bd0" providerId="ADAL" clId="{7D0CB86F-62D6-864D-949D-F9FEDEE0B2EC}" dt="2023-10-23T10:49:10.041" v="65" actId="478"/>
          <ac:spMkLst>
            <pc:docMk/>
            <pc:sldMk cId="414924867" sldId="303"/>
            <ac:spMk id="4" creationId="{9F9E08FE-9E8D-7FF1-908B-86014EF2028C}"/>
          </ac:spMkLst>
        </pc:spChg>
        <pc:spChg chg="mod">
          <ac:chgData name="Mosch Corinna" userId="1b8ece2b-483b-4e42-864d-1d65386f4bd0" providerId="ADAL" clId="{7D0CB86F-62D6-864D-949D-F9FEDEE0B2EC}" dt="2023-10-24T06:54:50.224" v="175" actId="27636"/>
          <ac:spMkLst>
            <pc:docMk/>
            <pc:sldMk cId="414924867" sldId="303"/>
            <ac:spMk id="17" creationId="{68BDB888-E0C3-CBBA-400C-0B97173369CB}"/>
          </ac:spMkLst>
        </pc:spChg>
        <pc:picChg chg="add mod">
          <ac:chgData name="Mosch Corinna" userId="1b8ece2b-483b-4e42-864d-1d65386f4bd0" providerId="ADAL" clId="{7D0CB86F-62D6-864D-949D-F9FEDEE0B2EC}" dt="2023-10-23T10:45:39.584" v="2" actId="167"/>
          <ac:picMkLst>
            <pc:docMk/>
            <pc:sldMk cId="414924867" sldId="303"/>
            <ac:picMk id="2" creationId="{68B693C0-F263-8BB2-C9B9-7B7B00731CE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050F8-8930-EF49-8425-85BE40720C2A}" type="datetimeFigureOut">
              <a:rPr lang="de-DE" smtClean="0"/>
              <a:t>24.10.23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2721F-6B07-6543-B785-AEDD8AA25B4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769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2721F-6B07-6543-B785-AEDD8AA25B4F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9450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2721F-6B07-6543-B785-AEDD8AA25B4F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4182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995312"/>
            <a:ext cx="13817600" cy="4244622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6403623"/>
            <a:ext cx="12192000" cy="2943577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CC BY-NC-SA 4.0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Corinna Mosch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8B79-1319-744D-B4CA-BA9F7BB1D91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965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812800"/>
            <a:ext cx="52429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755425"/>
            <a:ext cx="8229600" cy="8664222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CC BY-NC-SA 4.0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Corinna Mosch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8B79-1319-744D-B4CA-BA9F7BB1D91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471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CC BY-NC-SA 4.0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Corinna Mosch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8B79-1319-744D-B4CA-BA9F7BB1D91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1943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1" y="649111"/>
            <a:ext cx="3505200" cy="10332156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1" y="649111"/>
            <a:ext cx="10312400" cy="10332156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CC BY-NC-SA 4.0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Corinna Mosch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8B79-1319-744D-B4CA-BA9F7BB1D91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33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CC BY-NC-SA 4.0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Corinna Mosch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8B79-1319-744D-B4CA-BA9F7BB1D91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775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4" y="3039537"/>
            <a:ext cx="14020800" cy="5071532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4" y="8159048"/>
            <a:ext cx="14020800" cy="2666999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/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CC BY-NC-SA 4.0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Corinna Mosch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8B79-1319-744D-B4CA-BA9F7BB1D91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8708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Pfirsich, orange, Rechteck, Braun enthält.&#10;&#10;Automatisch generierte Beschreibung">
            <a:extLst>
              <a:ext uri="{FF2B5EF4-FFF2-40B4-BE49-F238E27FC236}">
                <a16:creationId xmlns:a16="http://schemas.microsoft.com/office/drawing/2014/main" id="{637D56D1-8526-28B7-E94A-954EB6D4FD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340758" cy="12362688"/>
          </a:xfrm>
          <a:prstGeom prst="rect">
            <a:avLst/>
          </a:prstGeom>
        </p:spPr>
      </p:pic>
      <p:pic>
        <p:nvPicPr>
          <p:cNvPr id="11" name="Grafik 10" descr="Ein Bild, das Grafiken, Clipart, Darstellung enthält.&#10;&#10;Automatisch generierte Beschreibung">
            <a:extLst>
              <a:ext uri="{FF2B5EF4-FFF2-40B4-BE49-F238E27FC236}">
                <a16:creationId xmlns:a16="http://schemas.microsoft.com/office/drawing/2014/main" id="{58CD5B98-7B73-FB54-CA8A-53BF96AE16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592" y="2269759"/>
            <a:ext cx="3795190" cy="263628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F0AB0C2-C4C9-E841-898C-32DC0ACA1135}"/>
              </a:ext>
            </a:extLst>
          </p:cNvPr>
          <p:cNvSpPr txBox="1"/>
          <p:nvPr userDrawn="1"/>
        </p:nvSpPr>
        <p:spPr>
          <a:xfrm>
            <a:off x="1489456" y="3551266"/>
            <a:ext cx="13277088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Impressum</a:t>
            </a:r>
          </a:p>
          <a:p>
            <a:endParaRPr lang="de-DE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de-DE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de-DE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de-DE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de-DE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de-DE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Interaktive Folien und Illustrationen erstellt von:</a:t>
            </a:r>
          </a:p>
          <a:p>
            <a:endParaRPr lang="de-DE" sz="2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de-DE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Corinna Mosch</a:t>
            </a:r>
          </a:p>
          <a:p>
            <a:endParaRPr lang="de-DE" sz="2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de-DE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Johann-Turmair-Realschule Abensberg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Schuljahr 2023/2024</a:t>
            </a:r>
          </a:p>
          <a:p>
            <a:endParaRPr lang="de-DE" sz="2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de-DE" sz="2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de-DE" sz="2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de-DE" sz="2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075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3245556"/>
            <a:ext cx="6908800" cy="77357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3245556"/>
            <a:ext cx="6908800" cy="77357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CC BY-NC-SA 4.0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Corinna Mosch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8B79-1319-744D-B4CA-BA9F7BB1D91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664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649114"/>
            <a:ext cx="14020800" cy="235655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9" y="2988734"/>
            <a:ext cx="6877049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9" y="4453467"/>
            <a:ext cx="6877049" cy="65503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1" y="2988734"/>
            <a:ext cx="6910917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1" y="4453467"/>
            <a:ext cx="6910917" cy="65503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CC BY-NC-SA 4.0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Corinna Mosch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8B79-1319-744D-B4CA-BA9F7BB1D91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336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CC BY-NC-SA 4.0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Corinna Mosch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8B79-1319-744D-B4CA-BA9F7BB1D91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634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CC BY-NC-SA 4.0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Corinna Mosch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8B79-1319-744D-B4CA-BA9F7BB1D91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011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812800"/>
            <a:ext cx="52429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755425"/>
            <a:ext cx="8229600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CC BY-NC-SA 4.0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Corinna Mosch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8B79-1319-744D-B4CA-BA9F7BB1D91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3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649114"/>
            <a:ext cx="1402080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3245556"/>
            <a:ext cx="1402080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11300181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CC BY-NC-SA 4.0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11300181"/>
            <a:ext cx="5486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Corinna Mosch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11300181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B8B79-1319-744D-B4CA-BA9F7BB1D91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639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96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/>
  <p:txStyles>
    <p:titleStyle>
      <a:lvl1pPr algn="l" defTabSz="1625620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05" indent="-406405" algn="l" defTabSz="1625620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202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83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7753"/>
          </a:blip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FDD10AE-4772-2CFA-82B6-64022486D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929" y="8138409"/>
            <a:ext cx="2701337" cy="2767223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9E08FE-9E8D-7FF1-908B-86014EF2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CC BY-NC-SA 4.0 ISB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1B3A75D-E4D7-C4B1-4337-225CEB33CE62}"/>
              </a:ext>
            </a:extLst>
          </p:cNvPr>
          <p:cNvSpPr/>
          <p:nvPr/>
        </p:nvSpPr>
        <p:spPr>
          <a:xfrm>
            <a:off x="500075" y="571501"/>
            <a:ext cx="15287998" cy="10728680"/>
          </a:xfrm>
          <a:custGeom>
            <a:avLst/>
            <a:gdLst>
              <a:gd name="connsiteX0" fmla="*/ 0 w 15287998"/>
              <a:gd name="connsiteY0" fmla="*/ 0 h 10728680"/>
              <a:gd name="connsiteX1" fmla="*/ 435120 w 15287998"/>
              <a:gd name="connsiteY1" fmla="*/ 0 h 10728680"/>
              <a:gd name="connsiteX2" fmla="*/ 564480 w 15287998"/>
              <a:gd name="connsiteY2" fmla="*/ 0 h 10728680"/>
              <a:gd name="connsiteX3" fmla="*/ 1458240 w 15287998"/>
              <a:gd name="connsiteY3" fmla="*/ 0 h 10728680"/>
              <a:gd name="connsiteX4" fmla="*/ 1893360 w 15287998"/>
              <a:gd name="connsiteY4" fmla="*/ 0 h 10728680"/>
              <a:gd name="connsiteX5" fmla="*/ 2328480 w 15287998"/>
              <a:gd name="connsiteY5" fmla="*/ 0 h 10728680"/>
              <a:gd name="connsiteX6" fmla="*/ 3222240 w 15287998"/>
              <a:gd name="connsiteY6" fmla="*/ 0 h 10728680"/>
              <a:gd name="connsiteX7" fmla="*/ 3504480 w 15287998"/>
              <a:gd name="connsiteY7" fmla="*/ 0 h 10728680"/>
              <a:gd name="connsiteX8" fmla="*/ 4398239 w 15287998"/>
              <a:gd name="connsiteY8" fmla="*/ 0 h 10728680"/>
              <a:gd name="connsiteX9" fmla="*/ 5291999 w 15287998"/>
              <a:gd name="connsiteY9" fmla="*/ 0 h 10728680"/>
              <a:gd name="connsiteX10" fmla="*/ 5879999 w 15287998"/>
              <a:gd name="connsiteY10" fmla="*/ 0 h 10728680"/>
              <a:gd name="connsiteX11" fmla="*/ 6773759 w 15287998"/>
              <a:gd name="connsiteY11" fmla="*/ 0 h 10728680"/>
              <a:gd name="connsiteX12" fmla="*/ 7208879 w 15287998"/>
              <a:gd name="connsiteY12" fmla="*/ 0 h 10728680"/>
              <a:gd name="connsiteX13" fmla="*/ 7643999 w 15287998"/>
              <a:gd name="connsiteY13" fmla="*/ 0 h 10728680"/>
              <a:gd name="connsiteX14" fmla="*/ 8384879 w 15287998"/>
              <a:gd name="connsiteY14" fmla="*/ 0 h 10728680"/>
              <a:gd name="connsiteX15" fmla="*/ 8819999 w 15287998"/>
              <a:gd name="connsiteY15" fmla="*/ 0 h 10728680"/>
              <a:gd name="connsiteX16" fmla="*/ 9713759 w 15287998"/>
              <a:gd name="connsiteY16" fmla="*/ 0 h 10728680"/>
              <a:gd name="connsiteX17" fmla="*/ 10607519 w 15287998"/>
              <a:gd name="connsiteY17" fmla="*/ 0 h 10728680"/>
              <a:gd name="connsiteX18" fmla="*/ 11195519 w 15287998"/>
              <a:gd name="connsiteY18" fmla="*/ 0 h 10728680"/>
              <a:gd name="connsiteX19" fmla="*/ 11630638 w 15287998"/>
              <a:gd name="connsiteY19" fmla="*/ 0 h 10728680"/>
              <a:gd name="connsiteX20" fmla="*/ 11759998 w 15287998"/>
              <a:gd name="connsiteY20" fmla="*/ 0 h 10728680"/>
              <a:gd name="connsiteX21" fmla="*/ 12042238 w 15287998"/>
              <a:gd name="connsiteY21" fmla="*/ 0 h 10728680"/>
              <a:gd name="connsiteX22" fmla="*/ 12324478 w 15287998"/>
              <a:gd name="connsiteY22" fmla="*/ 0 h 10728680"/>
              <a:gd name="connsiteX23" fmla="*/ 12759598 w 15287998"/>
              <a:gd name="connsiteY23" fmla="*/ 0 h 10728680"/>
              <a:gd name="connsiteX24" fmla="*/ 13653358 w 15287998"/>
              <a:gd name="connsiteY24" fmla="*/ 0 h 10728680"/>
              <a:gd name="connsiteX25" fmla="*/ 14241358 w 15287998"/>
              <a:gd name="connsiteY25" fmla="*/ 0 h 10728680"/>
              <a:gd name="connsiteX26" fmla="*/ 14676478 w 15287998"/>
              <a:gd name="connsiteY26" fmla="*/ 0 h 10728680"/>
              <a:gd name="connsiteX27" fmla="*/ 15287998 w 15287998"/>
              <a:gd name="connsiteY27" fmla="*/ 0 h 10728680"/>
              <a:gd name="connsiteX28" fmla="*/ 15287998 w 15287998"/>
              <a:gd name="connsiteY28" fmla="*/ 274177 h 10728680"/>
              <a:gd name="connsiteX29" fmla="*/ 15287998 w 15287998"/>
              <a:gd name="connsiteY29" fmla="*/ 977502 h 10728680"/>
              <a:gd name="connsiteX30" fmla="*/ 15287998 w 15287998"/>
              <a:gd name="connsiteY30" fmla="*/ 1251679 h 10728680"/>
              <a:gd name="connsiteX31" fmla="*/ 15287998 w 15287998"/>
              <a:gd name="connsiteY31" fmla="*/ 1740430 h 10728680"/>
              <a:gd name="connsiteX32" fmla="*/ 15287998 w 15287998"/>
              <a:gd name="connsiteY32" fmla="*/ 2551042 h 10728680"/>
              <a:gd name="connsiteX33" fmla="*/ 15287998 w 15287998"/>
              <a:gd name="connsiteY33" fmla="*/ 3147079 h 10728680"/>
              <a:gd name="connsiteX34" fmla="*/ 15287998 w 15287998"/>
              <a:gd name="connsiteY34" fmla="*/ 3850404 h 10728680"/>
              <a:gd name="connsiteX35" fmla="*/ 15287998 w 15287998"/>
              <a:gd name="connsiteY35" fmla="*/ 4339155 h 10728680"/>
              <a:gd name="connsiteX36" fmla="*/ 15287998 w 15287998"/>
              <a:gd name="connsiteY36" fmla="*/ 4935193 h 10728680"/>
              <a:gd name="connsiteX37" fmla="*/ 15287998 w 15287998"/>
              <a:gd name="connsiteY37" fmla="*/ 5745804 h 10728680"/>
              <a:gd name="connsiteX38" fmla="*/ 15287998 w 15287998"/>
              <a:gd name="connsiteY38" fmla="*/ 6127268 h 10728680"/>
              <a:gd name="connsiteX39" fmla="*/ 15287998 w 15287998"/>
              <a:gd name="connsiteY39" fmla="*/ 6830593 h 10728680"/>
              <a:gd name="connsiteX40" fmla="*/ 15287998 w 15287998"/>
              <a:gd name="connsiteY40" fmla="*/ 7212057 h 10728680"/>
              <a:gd name="connsiteX41" fmla="*/ 15287998 w 15287998"/>
              <a:gd name="connsiteY41" fmla="*/ 7808095 h 10728680"/>
              <a:gd name="connsiteX42" fmla="*/ 15287998 w 15287998"/>
              <a:gd name="connsiteY42" fmla="*/ 8511419 h 10728680"/>
              <a:gd name="connsiteX43" fmla="*/ 15287998 w 15287998"/>
              <a:gd name="connsiteY43" fmla="*/ 8785597 h 10728680"/>
              <a:gd name="connsiteX44" fmla="*/ 15287998 w 15287998"/>
              <a:gd name="connsiteY44" fmla="*/ 9059774 h 10728680"/>
              <a:gd name="connsiteX45" fmla="*/ 15287998 w 15287998"/>
              <a:gd name="connsiteY45" fmla="*/ 9870386 h 10728680"/>
              <a:gd name="connsiteX46" fmla="*/ 15287998 w 15287998"/>
              <a:gd name="connsiteY46" fmla="*/ 10728680 h 10728680"/>
              <a:gd name="connsiteX47" fmla="*/ 15158638 w 15287998"/>
              <a:gd name="connsiteY47" fmla="*/ 10728680 h 10728680"/>
              <a:gd name="connsiteX48" fmla="*/ 14723518 w 15287998"/>
              <a:gd name="connsiteY48" fmla="*/ 10728680 h 10728680"/>
              <a:gd name="connsiteX49" fmla="*/ 13982638 w 15287998"/>
              <a:gd name="connsiteY49" fmla="*/ 10728680 h 10728680"/>
              <a:gd name="connsiteX50" fmla="*/ 13700398 w 15287998"/>
              <a:gd name="connsiteY50" fmla="*/ 10728680 h 10728680"/>
              <a:gd name="connsiteX51" fmla="*/ 13112398 w 15287998"/>
              <a:gd name="connsiteY51" fmla="*/ 10728680 h 10728680"/>
              <a:gd name="connsiteX52" fmla="*/ 12983038 w 15287998"/>
              <a:gd name="connsiteY52" fmla="*/ 10728680 h 10728680"/>
              <a:gd name="connsiteX53" fmla="*/ 12089278 w 15287998"/>
              <a:gd name="connsiteY53" fmla="*/ 10728680 h 10728680"/>
              <a:gd name="connsiteX54" fmla="*/ 11501278 w 15287998"/>
              <a:gd name="connsiteY54" fmla="*/ 10728680 h 10728680"/>
              <a:gd name="connsiteX55" fmla="*/ 10607519 w 15287998"/>
              <a:gd name="connsiteY55" fmla="*/ 10728680 h 10728680"/>
              <a:gd name="connsiteX56" fmla="*/ 10172399 w 15287998"/>
              <a:gd name="connsiteY56" fmla="*/ 10728680 h 10728680"/>
              <a:gd name="connsiteX57" fmla="*/ 9890159 w 15287998"/>
              <a:gd name="connsiteY57" fmla="*/ 10728680 h 10728680"/>
              <a:gd name="connsiteX58" fmla="*/ 9302159 w 15287998"/>
              <a:gd name="connsiteY58" fmla="*/ 10728680 h 10728680"/>
              <a:gd name="connsiteX59" fmla="*/ 8561279 w 15287998"/>
              <a:gd name="connsiteY59" fmla="*/ 10728680 h 10728680"/>
              <a:gd name="connsiteX60" fmla="*/ 7667519 w 15287998"/>
              <a:gd name="connsiteY60" fmla="*/ 10728680 h 10728680"/>
              <a:gd name="connsiteX61" fmla="*/ 6926639 w 15287998"/>
              <a:gd name="connsiteY61" fmla="*/ 10728680 h 10728680"/>
              <a:gd name="connsiteX62" fmla="*/ 6032879 w 15287998"/>
              <a:gd name="connsiteY62" fmla="*/ 10728680 h 10728680"/>
              <a:gd name="connsiteX63" fmla="*/ 5291999 w 15287998"/>
              <a:gd name="connsiteY63" fmla="*/ 10728680 h 10728680"/>
              <a:gd name="connsiteX64" fmla="*/ 5009759 w 15287998"/>
              <a:gd name="connsiteY64" fmla="*/ 10728680 h 10728680"/>
              <a:gd name="connsiteX65" fmla="*/ 4268879 w 15287998"/>
              <a:gd name="connsiteY65" fmla="*/ 10728680 h 10728680"/>
              <a:gd name="connsiteX66" fmla="*/ 3833759 w 15287998"/>
              <a:gd name="connsiteY66" fmla="*/ 10728680 h 10728680"/>
              <a:gd name="connsiteX67" fmla="*/ 3551520 w 15287998"/>
              <a:gd name="connsiteY67" fmla="*/ 10728680 h 10728680"/>
              <a:gd name="connsiteX68" fmla="*/ 3422160 w 15287998"/>
              <a:gd name="connsiteY68" fmla="*/ 10728680 h 10728680"/>
              <a:gd name="connsiteX69" fmla="*/ 3139920 w 15287998"/>
              <a:gd name="connsiteY69" fmla="*/ 10728680 h 10728680"/>
              <a:gd name="connsiteX70" fmla="*/ 2857680 w 15287998"/>
              <a:gd name="connsiteY70" fmla="*/ 10728680 h 10728680"/>
              <a:gd name="connsiteX71" fmla="*/ 2269680 w 15287998"/>
              <a:gd name="connsiteY71" fmla="*/ 10728680 h 10728680"/>
              <a:gd name="connsiteX72" fmla="*/ 1681680 w 15287998"/>
              <a:gd name="connsiteY72" fmla="*/ 10728680 h 10728680"/>
              <a:gd name="connsiteX73" fmla="*/ 1246560 w 15287998"/>
              <a:gd name="connsiteY73" fmla="*/ 10728680 h 10728680"/>
              <a:gd name="connsiteX74" fmla="*/ 0 w 15287998"/>
              <a:gd name="connsiteY74" fmla="*/ 10728680 h 10728680"/>
              <a:gd name="connsiteX75" fmla="*/ 0 w 15287998"/>
              <a:gd name="connsiteY75" fmla="*/ 10347216 h 10728680"/>
              <a:gd name="connsiteX76" fmla="*/ 0 w 15287998"/>
              <a:gd name="connsiteY76" fmla="*/ 9751178 h 10728680"/>
              <a:gd name="connsiteX77" fmla="*/ 0 w 15287998"/>
              <a:gd name="connsiteY77" fmla="*/ 9047853 h 10728680"/>
              <a:gd name="connsiteX78" fmla="*/ 0 w 15287998"/>
              <a:gd name="connsiteY78" fmla="*/ 8773676 h 10728680"/>
              <a:gd name="connsiteX79" fmla="*/ 0 w 15287998"/>
              <a:gd name="connsiteY79" fmla="*/ 7963065 h 10728680"/>
              <a:gd name="connsiteX80" fmla="*/ 0 w 15287998"/>
              <a:gd name="connsiteY80" fmla="*/ 7474314 h 10728680"/>
              <a:gd name="connsiteX81" fmla="*/ 0 w 15287998"/>
              <a:gd name="connsiteY81" fmla="*/ 6770989 h 10728680"/>
              <a:gd name="connsiteX82" fmla="*/ 0 w 15287998"/>
              <a:gd name="connsiteY82" fmla="*/ 6496812 h 10728680"/>
              <a:gd name="connsiteX83" fmla="*/ 0 w 15287998"/>
              <a:gd name="connsiteY83" fmla="*/ 5686200 h 10728680"/>
              <a:gd name="connsiteX84" fmla="*/ 0 w 15287998"/>
              <a:gd name="connsiteY84" fmla="*/ 5197449 h 10728680"/>
              <a:gd name="connsiteX85" fmla="*/ 0 w 15287998"/>
              <a:gd name="connsiteY85" fmla="*/ 4601412 h 10728680"/>
              <a:gd name="connsiteX86" fmla="*/ 0 w 15287998"/>
              <a:gd name="connsiteY86" fmla="*/ 4219947 h 10728680"/>
              <a:gd name="connsiteX87" fmla="*/ 0 w 15287998"/>
              <a:gd name="connsiteY87" fmla="*/ 3516623 h 10728680"/>
              <a:gd name="connsiteX88" fmla="*/ 0 w 15287998"/>
              <a:gd name="connsiteY88" fmla="*/ 2706012 h 10728680"/>
              <a:gd name="connsiteX89" fmla="*/ 0 w 15287998"/>
              <a:gd name="connsiteY89" fmla="*/ 2217261 h 10728680"/>
              <a:gd name="connsiteX90" fmla="*/ 0 w 15287998"/>
              <a:gd name="connsiteY90" fmla="*/ 1406649 h 10728680"/>
              <a:gd name="connsiteX91" fmla="*/ 0 w 15287998"/>
              <a:gd name="connsiteY91" fmla="*/ 810611 h 10728680"/>
              <a:gd name="connsiteX92" fmla="*/ 0 w 15287998"/>
              <a:gd name="connsiteY92" fmla="*/ 0 h 1072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5287998" h="10728680" extrusionOk="0">
                <a:moveTo>
                  <a:pt x="0" y="0"/>
                </a:moveTo>
                <a:cubicBezTo>
                  <a:pt x="163023" y="-51479"/>
                  <a:pt x="296383" y="23027"/>
                  <a:pt x="435120" y="0"/>
                </a:cubicBezTo>
                <a:cubicBezTo>
                  <a:pt x="573857" y="-23027"/>
                  <a:pt x="513450" y="13347"/>
                  <a:pt x="564480" y="0"/>
                </a:cubicBezTo>
                <a:cubicBezTo>
                  <a:pt x="615510" y="-13347"/>
                  <a:pt x="1246428" y="30936"/>
                  <a:pt x="1458240" y="0"/>
                </a:cubicBezTo>
                <a:cubicBezTo>
                  <a:pt x="1670052" y="-30936"/>
                  <a:pt x="1712875" y="38075"/>
                  <a:pt x="1893360" y="0"/>
                </a:cubicBezTo>
                <a:cubicBezTo>
                  <a:pt x="2073845" y="-38075"/>
                  <a:pt x="2166952" y="22907"/>
                  <a:pt x="2328480" y="0"/>
                </a:cubicBezTo>
                <a:cubicBezTo>
                  <a:pt x="2490008" y="-22907"/>
                  <a:pt x="3026685" y="26436"/>
                  <a:pt x="3222240" y="0"/>
                </a:cubicBezTo>
                <a:cubicBezTo>
                  <a:pt x="3417795" y="-26436"/>
                  <a:pt x="3378184" y="16702"/>
                  <a:pt x="3504480" y="0"/>
                </a:cubicBezTo>
                <a:cubicBezTo>
                  <a:pt x="3630776" y="-16702"/>
                  <a:pt x="4206570" y="62106"/>
                  <a:pt x="4398239" y="0"/>
                </a:cubicBezTo>
                <a:cubicBezTo>
                  <a:pt x="4589908" y="-62106"/>
                  <a:pt x="4949790" y="58002"/>
                  <a:pt x="5291999" y="0"/>
                </a:cubicBezTo>
                <a:cubicBezTo>
                  <a:pt x="5634208" y="-58002"/>
                  <a:pt x="5596089" y="42781"/>
                  <a:pt x="5879999" y="0"/>
                </a:cubicBezTo>
                <a:cubicBezTo>
                  <a:pt x="6163909" y="-42781"/>
                  <a:pt x="6555120" y="54338"/>
                  <a:pt x="6773759" y="0"/>
                </a:cubicBezTo>
                <a:cubicBezTo>
                  <a:pt x="6992398" y="-54338"/>
                  <a:pt x="7120960" y="26506"/>
                  <a:pt x="7208879" y="0"/>
                </a:cubicBezTo>
                <a:cubicBezTo>
                  <a:pt x="7296798" y="-26506"/>
                  <a:pt x="7526388" y="11668"/>
                  <a:pt x="7643999" y="0"/>
                </a:cubicBezTo>
                <a:cubicBezTo>
                  <a:pt x="7761610" y="-11668"/>
                  <a:pt x="8047036" y="83495"/>
                  <a:pt x="8384879" y="0"/>
                </a:cubicBezTo>
                <a:cubicBezTo>
                  <a:pt x="8722722" y="-83495"/>
                  <a:pt x="8710212" y="31237"/>
                  <a:pt x="8819999" y="0"/>
                </a:cubicBezTo>
                <a:cubicBezTo>
                  <a:pt x="8929786" y="-31237"/>
                  <a:pt x="9514313" y="96448"/>
                  <a:pt x="9713759" y="0"/>
                </a:cubicBezTo>
                <a:cubicBezTo>
                  <a:pt x="9913205" y="-96448"/>
                  <a:pt x="10179660" y="7456"/>
                  <a:pt x="10607519" y="0"/>
                </a:cubicBezTo>
                <a:cubicBezTo>
                  <a:pt x="11035378" y="-7456"/>
                  <a:pt x="10908728" y="50020"/>
                  <a:pt x="11195519" y="0"/>
                </a:cubicBezTo>
                <a:cubicBezTo>
                  <a:pt x="11482310" y="-50020"/>
                  <a:pt x="11423778" y="38663"/>
                  <a:pt x="11630638" y="0"/>
                </a:cubicBezTo>
                <a:cubicBezTo>
                  <a:pt x="11837498" y="-38663"/>
                  <a:pt x="11710655" y="1440"/>
                  <a:pt x="11759998" y="0"/>
                </a:cubicBezTo>
                <a:cubicBezTo>
                  <a:pt x="11809341" y="-1440"/>
                  <a:pt x="11903478" y="4436"/>
                  <a:pt x="12042238" y="0"/>
                </a:cubicBezTo>
                <a:cubicBezTo>
                  <a:pt x="12180998" y="-4436"/>
                  <a:pt x="12205700" y="15108"/>
                  <a:pt x="12324478" y="0"/>
                </a:cubicBezTo>
                <a:cubicBezTo>
                  <a:pt x="12443256" y="-15108"/>
                  <a:pt x="12653176" y="39714"/>
                  <a:pt x="12759598" y="0"/>
                </a:cubicBezTo>
                <a:cubicBezTo>
                  <a:pt x="12866020" y="-39714"/>
                  <a:pt x="13321157" y="11689"/>
                  <a:pt x="13653358" y="0"/>
                </a:cubicBezTo>
                <a:cubicBezTo>
                  <a:pt x="13985559" y="-11689"/>
                  <a:pt x="13962534" y="66724"/>
                  <a:pt x="14241358" y="0"/>
                </a:cubicBezTo>
                <a:cubicBezTo>
                  <a:pt x="14520182" y="-66724"/>
                  <a:pt x="14585785" y="11129"/>
                  <a:pt x="14676478" y="0"/>
                </a:cubicBezTo>
                <a:cubicBezTo>
                  <a:pt x="14767171" y="-11129"/>
                  <a:pt x="15080857" y="72623"/>
                  <a:pt x="15287998" y="0"/>
                </a:cubicBezTo>
                <a:cubicBezTo>
                  <a:pt x="15317321" y="83865"/>
                  <a:pt x="15265754" y="167690"/>
                  <a:pt x="15287998" y="274177"/>
                </a:cubicBezTo>
                <a:cubicBezTo>
                  <a:pt x="15310242" y="380664"/>
                  <a:pt x="15259548" y="675211"/>
                  <a:pt x="15287998" y="977502"/>
                </a:cubicBezTo>
                <a:cubicBezTo>
                  <a:pt x="15316448" y="1279794"/>
                  <a:pt x="15267669" y="1122079"/>
                  <a:pt x="15287998" y="1251679"/>
                </a:cubicBezTo>
                <a:cubicBezTo>
                  <a:pt x="15308327" y="1381279"/>
                  <a:pt x="15246800" y="1499034"/>
                  <a:pt x="15287998" y="1740430"/>
                </a:cubicBezTo>
                <a:cubicBezTo>
                  <a:pt x="15329196" y="1981826"/>
                  <a:pt x="15211774" y="2262887"/>
                  <a:pt x="15287998" y="2551042"/>
                </a:cubicBezTo>
                <a:cubicBezTo>
                  <a:pt x="15364222" y="2839197"/>
                  <a:pt x="15247163" y="2956589"/>
                  <a:pt x="15287998" y="3147079"/>
                </a:cubicBezTo>
                <a:cubicBezTo>
                  <a:pt x="15328833" y="3337569"/>
                  <a:pt x="15205731" y="3568860"/>
                  <a:pt x="15287998" y="3850404"/>
                </a:cubicBezTo>
                <a:cubicBezTo>
                  <a:pt x="15370265" y="4131948"/>
                  <a:pt x="15282314" y="4208510"/>
                  <a:pt x="15287998" y="4339155"/>
                </a:cubicBezTo>
                <a:cubicBezTo>
                  <a:pt x="15293682" y="4469800"/>
                  <a:pt x="15276744" y="4643423"/>
                  <a:pt x="15287998" y="4935193"/>
                </a:cubicBezTo>
                <a:cubicBezTo>
                  <a:pt x="15299252" y="5226963"/>
                  <a:pt x="15275001" y="5513250"/>
                  <a:pt x="15287998" y="5745804"/>
                </a:cubicBezTo>
                <a:cubicBezTo>
                  <a:pt x="15300995" y="5978358"/>
                  <a:pt x="15257940" y="6040540"/>
                  <a:pt x="15287998" y="6127268"/>
                </a:cubicBezTo>
                <a:cubicBezTo>
                  <a:pt x="15318056" y="6213996"/>
                  <a:pt x="15259330" y="6584866"/>
                  <a:pt x="15287998" y="6830593"/>
                </a:cubicBezTo>
                <a:cubicBezTo>
                  <a:pt x="15316666" y="7076321"/>
                  <a:pt x="15272215" y="7119032"/>
                  <a:pt x="15287998" y="7212057"/>
                </a:cubicBezTo>
                <a:cubicBezTo>
                  <a:pt x="15303781" y="7305082"/>
                  <a:pt x="15221743" y="7540608"/>
                  <a:pt x="15287998" y="7808095"/>
                </a:cubicBezTo>
                <a:cubicBezTo>
                  <a:pt x="15354253" y="8075582"/>
                  <a:pt x="15220602" y="8289923"/>
                  <a:pt x="15287998" y="8511419"/>
                </a:cubicBezTo>
                <a:cubicBezTo>
                  <a:pt x="15355394" y="8732915"/>
                  <a:pt x="15259145" y="8661974"/>
                  <a:pt x="15287998" y="8785597"/>
                </a:cubicBezTo>
                <a:cubicBezTo>
                  <a:pt x="15316851" y="8909220"/>
                  <a:pt x="15270023" y="8962071"/>
                  <a:pt x="15287998" y="9059774"/>
                </a:cubicBezTo>
                <a:cubicBezTo>
                  <a:pt x="15305973" y="9157477"/>
                  <a:pt x="15263746" y="9656752"/>
                  <a:pt x="15287998" y="9870386"/>
                </a:cubicBezTo>
                <a:cubicBezTo>
                  <a:pt x="15312250" y="10084020"/>
                  <a:pt x="15223948" y="10492497"/>
                  <a:pt x="15287998" y="10728680"/>
                </a:cubicBezTo>
                <a:cubicBezTo>
                  <a:pt x="15250242" y="10737024"/>
                  <a:pt x="15186949" y="10723321"/>
                  <a:pt x="15158638" y="10728680"/>
                </a:cubicBezTo>
                <a:cubicBezTo>
                  <a:pt x="15130327" y="10734039"/>
                  <a:pt x="14872473" y="10706945"/>
                  <a:pt x="14723518" y="10728680"/>
                </a:cubicBezTo>
                <a:cubicBezTo>
                  <a:pt x="14574563" y="10750415"/>
                  <a:pt x="14300905" y="10725110"/>
                  <a:pt x="13982638" y="10728680"/>
                </a:cubicBezTo>
                <a:cubicBezTo>
                  <a:pt x="13664371" y="10732250"/>
                  <a:pt x="13783238" y="10715601"/>
                  <a:pt x="13700398" y="10728680"/>
                </a:cubicBezTo>
                <a:cubicBezTo>
                  <a:pt x="13617558" y="10741759"/>
                  <a:pt x="13387831" y="10701617"/>
                  <a:pt x="13112398" y="10728680"/>
                </a:cubicBezTo>
                <a:cubicBezTo>
                  <a:pt x="12836965" y="10755743"/>
                  <a:pt x="13042767" y="10719070"/>
                  <a:pt x="12983038" y="10728680"/>
                </a:cubicBezTo>
                <a:cubicBezTo>
                  <a:pt x="12923309" y="10738290"/>
                  <a:pt x="12415895" y="10715378"/>
                  <a:pt x="12089278" y="10728680"/>
                </a:cubicBezTo>
                <a:cubicBezTo>
                  <a:pt x="11762661" y="10741982"/>
                  <a:pt x="11735443" y="10689190"/>
                  <a:pt x="11501278" y="10728680"/>
                </a:cubicBezTo>
                <a:cubicBezTo>
                  <a:pt x="11267113" y="10768170"/>
                  <a:pt x="11050398" y="10703436"/>
                  <a:pt x="10607519" y="10728680"/>
                </a:cubicBezTo>
                <a:cubicBezTo>
                  <a:pt x="10164640" y="10753924"/>
                  <a:pt x="10268241" y="10698074"/>
                  <a:pt x="10172399" y="10728680"/>
                </a:cubicBezTo>
                <a:cubicBezTo>
                  <a:pt x="10076557" y="10759286"/>
                  <a:pt x="9989440" y="10712901"/>
                  <a:pt x="9890159" y="10728680"/>
                </a:cubicBezTo>
                <a:cubicBezTo>
                  <a:pt x="9790878" y="10744459"/>
                  <a:pt x="9500869" y="10686483"/>
                  <a:pt x="9302159" y="10728680"/>
                </a:cubicBezTo>
                <a:cubicBezTo>
                  <a:pt x="9103449" y="10770877"/>
                  <a:pt x="8741276" y="10713724"/>
                  <a:pt x="8561279" y="10728680"/>
                </a:cubicBezTo>
                <a:cubicBezTo>
                  <a:pt x="8381282" y="10743636"/>
                  <a:pt x="7978580" y="10650736"/>
                  <a:pt x="7667519" y="10728680"/>
                </a:cubicBezTo>
                <a:cubicBezTo>
                  <a:pt x="7356458" y="10806624"/>
                  <a:pt x="7127312" y="10704985"/>
                  <a:pt x="6926639" y="10728680"/>
                </a:cubicBezTo>
                <a:cubicBezTo>
                  <a:pt x="6725966" y="10752375"/>
                  <a:pt x="6348129" y="10623998"/>
                  <a:pt x="6032879" y="10728680"/>
                </a:cubicBezTo>
                <a:cubicBezTo>
                  <a:pt x="5717629" y="10833362"/>
                  <a:pt x="5511616" y="10655892"/>
                  <a:pt x="5291999" y="10728680"/>
                </a:cubicBezTo>
                <a:cubicBezTo>
                  <a:pt x="5072382" y="10801468"/>
                  <a:pt x="5106481" y="10704437"/>
                  <a:pt x="5009759" y="10728680"/>
                </a:cubicBezTo>
                <a:cubicBezTo>
                  <a:pt x="4913037" y="10752923"/>
                  <a:pt x="4517382" y="10692346"/>
                  <a:pt x="4268879" y="10728680"/>
                </a:cubicBezTo>
                <a:cubicBezTo>
                  <a:pt x="4020376" y="10765014"/>
                  <a:pt x="4014861" y="10710015"/>
                  <a:pt x="3833759" y="10728680"/>
                </a:cubicBezTo>
                <a:cubicBezTo>
                  <a:pt x="3652657" y="10747345"/>
                  <a:pt x="3612542" y="10702876"/>
                  <a:pt x="3551520" y="10728680"/>
                </a:cubicBezTo>
                <a:cubicBezTo>
                  <a:pt x="3490498" y="10754484"/>
                  <a:pt x="3476565" y="10728538"/>
                  <a:pt x="3422160" y="10728680"/>
                </a:cubicBezTo>
                <a:cubicBezTo>
                  <a:pt x="3367755" y="10728822"/>
                  <a:pt x="3259082" y="10699456"/>
                  <a:pt x="3139920" y="10728680"/>
                </a:cubicBezTo>
                <a:cubicBezTo>
                  <a:pt x="3020758" y="10757904"/>
                  <a:pt x="2976832" y="10708854"/>
                  <a:pt x="2857680" y="10728680"/>
                </a:cubicBezTo>
                <a:cubicBezTo>
                  <a:pt x="2738528" y="10748506"/>
                  <a:pt x="2416236" y="10726525"/>
                  <a:pt x="2269680" y="10728680"/>
                </a:cubicBezTo>
                <a:cubicBezTo>
                  <a:pt x="2123124" y="10730835"/>
                  <a:pt x="1962391" y="10724889"/>
                  <a:pt x="1681680" y="10728680"/>
                </a:cubicBezTo>
                <a:cubicBezTo>
                  <a:pt x="1400969" y="10732471"/>
                  <a:pt x="1446790" y="10715786"/>
                  <a:pt x="1246560" y="10728680"/>
                </a:cubicBezTo>
                <a:cubicBezTo>
                  <a:pt x="1046330" y="10741574"/>
                  <a:pt x="524936" y="10679281"/>
                  <a:pt x="0" y="10728680"/>
                </a:cubicBezTo>
                <a:cubicBezTo>
                  <a:pt x="-15884" y="10611926"/>
                  <a:pt x="44050" y="10497709"/>
                  <a:pt x="0" y="10347216"/>
                </a:cubicBezTo>
                <a:cubicBezTo>
                  <a:pt x="-44050" y="10196723"/>
                  <a:pt x="15687" y="10035982"/>
                  <a:pt x="0" y="9751178"/>
                </a:cubicBezTo>
                <a:cubicBezTo>
                  <a:pt x="-15687" y="9466374"/>
                  <a:pt x="42211" y="9296720"/>
                  <a:pt x="0" y="9047853"/>
                </a:cubicBezTo>
                <a:cubicBezTo>
                  <a:pt x="-42211" y="8798986"/>
                  <a:pt x="15686" y="8837709"/>
                  <a:pt x="0" y="8773676"/>
                </a:cubicBezTo>
                <a:cubicBezTo>
                  <a:pt x="-15686" y="8709643"/>
                  <a:pt x="2182" y="8293901"/>
                  <a:pt x="0" y="7963065"/>
                </a:cubicBezTo>
                <a:cubicBezTo>
                  <a:pt x="-2182" y="7632229"/>
                  <a:pt x="34487" y="7681387"/>
                  <a:pt x="0" y="7474314"/>
                </a:cubicBezTo>
                <a:cubicBezTo>
                  <a:pt x="-34487" y="7267241"/>
                  <a:pt x="52499" y="6977630"/>
                  <a:pt x="0" y="6770989"/>
                </a:cubicBezTo>
                <a:cubicBezTo>
                  <a:pt x="-52499" y="6564349"/>
                  <a:pt x="4857" y="6604347"/>
                  <a:pt x="0" y="6496812"/>
                </a:cubicBezTo>
                <a:cubicBezTo>
                  <a:pt x="-4857" y="6389277"/>
                  <a:pt x="52239" y="5986947"/>
                  <a:pt x="0" y="5686200"/>
                </a:cubicBezTo>
                <a:cubicBezTo>
                  <a:pt x="-52239" y="5385453"/>
                  <a:pt x="16446" y="5390906"/>
                  <a:pt x="0" y="5197449"/>
                </a:cubicBezTo>
                <a:cubicBezTo>
                  <a:pt x="-16446" y="5003992"/>
                  <a:pt x="10070" y="4785136"/>
                  <a:pt x="0" y="4601412"/>
                </a:cubicBezTo>
                <a:cubicBezTo>
                  <a:pt x="-10070" y="4417688"/>
                  <a:pt x="33322" y="4353708"/>
                  <a:pt x="0" y="4219947"/>
                </a:cubicBezTo>
                <a:cubicBezTo>
                  <a:pt x="-33322" y="4086186"/>
                  <a:pt x="55376" y="3746849"/>
                  <a:pt x="0" y="3516623"/>
                </a:cubicBezTo>
                <a:cubicBezTo>
                  <a:pt x="-55376" y="3286397"/>
                  <a:pt x="57962" y="3041854"/>
                  <a:pt x="0" y="2706012"/>
                </a:cubicBezTo>
                <a:cubicBezTo>
                  <a:pt x="-57962" y="2370170"/>
                  <a:pt x="41112" y="2384946"/>
                  <a:pt x="0" y="2217261"/>
                </a:cubicBezTo>
                <a:cubicBezTo>
                  <a:pt x="-41112" y="2049576"/>
                  <a:pt x="31135" y="1682137"/>
                  <a:pt x="0" y="1406649"/>
                </a:cubicBezTo>
                <a:cubicBezTo>
                  <a:pt x="-31135" y="1131161"/>
                  <a:pt x="27111" y="962627"/>
                  <a:pt x="0" y="810611"/>
                </a:cubicBezTo>
                <a:cubicBezTo>
                  <a:pt x="-27111" y="658595"/>
                  <a:pt x="91854" y="278009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5B497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8BDB888-E0C3-CBBA-400C-0B97173369CB}"/>
              </a:ext>
            </a:extLst>
          </p:cNvPr>
          <p:cNvSpPr txBox="1">
            <a:spLocks/>
          </p:cNvSpPr>
          <p:nvPr/>
        </p:nvSpPr>
        <p:spPr>
          <a:xfrm>
            <a:off x="1117600" y="1019198"/>
            <a:ext cx="14020800" cy="12552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dirty="0">
                <a:latin typeface="Modern Love" pitchFamily="82" charset="0"/>
              </a:rPr>
              <a:t>Persönliche Reflexion des Arbeitsprozesses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C6140A01-FC5E-67F1-1FB8-A05A1AB5B6BB}"/>
              </a:ext>
            </a:extLst>
          </p:cNvPr>
          <p:cNvSpPr txBox="1">
            <a:spLocks/>
          </p:cNvSpPr>
          <p:nvPr/>
        </p:nvSpPr>
        <p:spPr>
          <a:xfrm>
            <a:off x="831849" y="2588428"/>
            <a:ext cx="14592301" cy="1093796"/>
          </a:xfrm>
          <a:prstGeom prst="rect">
            <a:avLst/>
          </a:prstGeom>
          <a:solidFill>
            <a:srgbClr val="F6B598"/>
          </a:solidFill>
          <a:ln>
            <a:solidFill>
              <a:srgbClr val="F6B598"/>
            </a:solidFill>
          </a:ln>
        </p:spPr>
        <p:txBody>
          <a:bodyPr vert="horz" lIns="68582" tIns="34291" rIns="68582" bIns="34291" rtlCol="0">
            <a:normAutofit/>
          </a:bodyPr>
          <a:lstStyle>
            <a:lvl1pPr marL="406382" indent="-406382" algn="l" defTabSz="1625529" rtl="0" eaLnBrk="1" latinLnBrk="0" hangingPunct="1">
              <a:lnSpc>
                <a:spcPct val="90000"/>
              </a:lnSpc>
              <a:spcBef>
                <a:spcPts val="1778"/>
              </a:spcBef>
              <a:buFont typeface="Arial" panose="020B0604020202020204" pitchFamily="34" charset="0"/>
              <a:buChar char="•"/>
              <a:defRPr sz="49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47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4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31911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676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40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70204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2969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5733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498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74" lvl="1" indent="0">
              <a:buNone/>
            </a:pPr>
            <a:endParaRPr lang="de-DE" sz="1200" dirty="0">
              <a:latin typeface="Century Gothic" panose="020B0502020202020204" pitchFamily="34" charset="0"/>
            </a:endParaRPr>
          </a:p>
          <a:p>
            <a:pPr marL="609574" lvl="1" indent="0" algn="ctr">
              <a:buNone/>
            </a:pPr>
            <a:r>
              <a:rPr lang="de-DE" sz="3200" b="1" i="1" dirty="0">
                <a:latin typeface="Century Gothic" panose="020B0502020202020204" pitchFamily="34" charset="0"/>
              </a:rPr>
              <a:t>Mache dir selbst Gedanken über folgende Fragestellungen! </a:t>
            </a:r>
            <a:endParaRPr lang="de-DE" sz="3200" b="1" i="1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de-DE" sz="40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Wolkenförmige Legende 1">
            <a:extLst>
              <a:ext uri="{FF2B5EF4-FFF2-40B4-BE49-F238E27FC236}">
                <a16:creationId xmlns:a16="http://schemas.microsoft.com/office/drawing/2014/main" id="{028D9E01-D6C8-4807-6571-B4BE85306050}"/>
              </a:ext>
            </a:extLst>
          </p:cNvPr>
          <p:cNvSpPr/>
          <p:nvPr/>
        </p:nvSpPr>
        <p:spPr>
          <a:xfrm>
            <a:off x="831849" y="9187673"/>
            <a:ext cx="6197601" cy="1838821"/>
          </a:xfrm>
          <a:prstGeom prst="cloudCallout">
            <a:avLst>
              <a:gd name="adj1" fmla="val 66154"/>
              <a:gd name="adj2" fmla="val -39118"/>
            </a:avLst>
          </a:prstGeom>
          <a:solidFill>
            <a:srgbClr val="9ECCD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kern="100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1) Was habe ich im Unterricht gemacht?</a:t>
            </a:r>
            <a:endParaRPr lang="de-DE" sz="2400" b="1" kern="100" dirty="0">
              <a:solidFill>
                <a:srgbClr val="333333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Wolkenförmige Legende 2">
            <a:extLst>
              <a:ext uri="{FF2B5EF4-FFF2-40B4-BE49-F238E27FC236}">
                <a16:creationId xmlns:a16="http://schemas.microsoft.com/office/drawing/2014/main" id="{A12EC436-2089-3BEA-307D-4DF4D43E4A11}"/>
              </a:ext>
            </a:extLst>
          </p:cNvPr>
          <p:cNvSpPr/>
          <p:nvPr/>
        </p:nvSpPr>
        <p:spPr>
          <a:xfrm>
            <a:off x="957860" y="6612405"/>
            <a:ext cx="6197601" cy="2296810"/>
          </a:xfrm>
          <a:prstGeom prst="cloudCallout">
            <a:avLst>
              <a:gd name="adj1" fmla="val 65233"/>
              <a:gd name="adj2" fmla="val 49492"/>
            </a:avLst>
          </a:prstGeom>
          <a:solidFill>
            <a:srgbClr val="9ECCD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kern="100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2) Was habe ich erreicht bzw. Neues gelernt? Welche war die wichtigste Erkenntnis für mich?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9171452-41DB-BC15-EAC8-56EA0469AEEA}"/>
              </a:ext>
            </a:extLst>
          </p:cNvPr>
          <p:cNvSpPr txBox="1"/>
          <p:nvPr/>
        </p:nvSpPr>
        <p:spPr>
          <a:xfrm>
            <a:off x="8128000" y="11435833"/>
            <a:ext cx="766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Bildquelle: Laura Overkamp auf https://eduki.com/de/569113 (23.10.2023).</a:t>
            </a:r>
          </a:p>
        </p:txBody>
      </p:sp>
      <p:sp>
        <p:nvSpPr>
          <p:cNvPr id="11" name="Wolkenförmige Legende 10">
            <a:extLst>
              <a:ext uri="{FF2B5EF4-FFF2-40B4-BE49-F238E27FC236}">
                <a16:creationId xmlns:a16="http://schemas.microsoft.com/office/drawing/2014/main" id="{0E7842A2-7F21-955B-ECCD-CC677C067A9E}"/>
              </a:ext>
            </a:extLst>
          </p:cNvPr>
          <p:cNvSpPr/>
          <p:nvPr/>
        </p:nvSpPr>
        <p:spPr>
          <a:xfrm>
            <a:off x="4364300" y="3924832"/>
            <a:ext cx="6197601" cy="2767223"/>
          </a:xfrm>
          <a:prstGeom prst="cloudCallout">
            <a:avLst>
              <a:gd name="adj1" fmla="val 14208"/>
              <a:gd name="adj2" fmla="val 119313"/>
            </a:avLst>
          </a:prstGeom>
          <a:solidFill>
            <a:srgbClr val="9ECCD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2400" b="1" kern="100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3) Was möchte ich noch klären, was ist mir unklar geblieben?</a:t>
            </a:r>
            <a:endParaRPr lang="de-DE" sz="2400" b="1" kern="100" dirty="0">
              <a:solidFill>
                <a:srgbClr val="333333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Wolkenförmige Legende 11">
            <a:extLst>
              <a:ext uri="{FF2B5EF4-FFF2-40B4-BE49-F238E27FC236}">
                <a16:creationId xmlns:a16="http://schemas.microsoft.com/office/drawing/2014/main" id="{44D101E3-DD37-1D7F-0CB2-D1C14EAFD854}"/>
              </a:ext>
            </a:extLst>
          </p:cNvPr>
          <p:cNvSpPr/>
          <p:nvPr/>
        </p:nvSpPr>
        <p:spPr>
          <a:xfrm>
            <a:off x="9558324" y="5371186"/>
            <a:ext cx="6197601" cy="2482438"/>
          </a:xfrm>
          <a:prstGeom prst="cloudCallout">
            <a:avLst>
              <a:gd name="adj1" fmla="val -62022"/>
              <a:gd name="adj2" fmla="val 85831"/>
            </a:avLst>
          </a:prstGeom>
          <a:solidFill>
            <a:srgbClr val="9ECCD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2400" b="1" kern="100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4) Wie ist es mir dabei ergangen, wie habe ich mich in meiner Gruppe gefühlt?</a:t>
            </a:r>
            <a:endParaRPr lang="de-DE" sz="2400" b="1" kern="100" dirty="0">
              <a:solidFill>
                <a:srgbClr val="333333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Wolkenförmige Legende 12">
            <a:extLst>
              <a:ext uri="{FF2B5EF4-FFF2-40B4-BE49-F238E27FC236}">
                <a16:creationId xmlns:a16="http://schemas.microsoft.com/office/drawing/2014/main" id="{53651C2A-2ECD-5CF0-45C1-B7C4E5EF08DF}"/>
              </a:ext>
            </a:extLst>
          </p:cNvPr>
          <p:cNvSpPr/>
          <p:nvPr/>
        </p:nvSpPr>
        <p:spPr>
          <a:xfrm>
            <a:off x="9933745" y="8414957"/>
            <a:ext cx="5623756" cy="2767223"/>
          </a:xfrm>
          <a:prstGeom prst="cloudCallout">
            <a:avLst>
              <a:gd name="adj1" fmla="val -68772"/>
              <a:gd name="adj2" fmla="val -21124"/>
            </a:avLst>
          </a:prstGeom>
          <a:solidFill>
            <a:srgbClr val="9ECCD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2400" b="1" kern="100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5) Bin ich mit dem Ergebnis zufrieden? </a:t>
            </a:r>
            <a:r>
              <a:rPr lang="fr-FR" sz="2400" b="1" kern="100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Warum (nicht)?</a:t>
            </a:r>
            <a:endParaRPr lang="de-DE" sz="2400" b="1" kern="100" dirty="0">
              <a:solidFill>
                <a:srgbClr val="333333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47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7753"/>
          </a:blip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Kreis, Uhr, Design enthält.&#10;&#10;Automatisch generierte Beschreibung">
            <a:extLst>
              <a:ext uri="{FF2B5EF4-FFF2-40B4-BE49-F238E27FC236}">
                <a16:creationId xmlns:a16="http://schemas.microsoft.com/office/drawing/2014/main" id="{A898039A-4A1B-2B97-D78F-3AAB4AE8C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263" y="7117325"/>
            <a:ext cx="4437622" cy="376975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1B3A75D-E4D7-C4B1-4337-225CEB33CE62}"/>
              </a:ext>
            </a:extLst>
          </p:cNvPr>
          <p:cNvSpPr/>
          <p:nvPr/>
        </p:nvSpPr>
        <p:spPr>
          <a:xfrm>
            <a:off x="500075" y="571501"/>
            <a:ext cx="15287998" cy="10728680"/>
          </a:xfrm>
          <a:custGeom>
            <a:avLst/>
            <a:gdLst>
              <a:gd name="connsiteX0" fmla="*/ 0 w 15287998"/>
              <a:gd name="connsiteY0" fmla="*/ 0 h 10728680"/>
              <a:gd name="connsiteX1" fmla="*/ 435120 w 15287998"/>
              <a:gd name="connsiteY1" fmla="*/ 0 h 10728680"/>
              <a:gd name="connsiteX2" fmla="*/ 564480 w 15287998"/>
              <a:gd name="connsiteY2" fmla="*/ 0 h 10728680"/>
              <a:gd name="connsiteX3" fmla="*/ 1458240 w 15287998"/>
              <a:gd name="connsiteY3" fmla="*/ 0 h 10728680"/>
              <a:gd name="connsiteX4" fmla="*/ 1893360 w 15287998"/>
              <a:gd name="connsiteY4" fmla="*/ 0 h 10728680"/>
              <a:gd name="connsiteX5" fmla="*/ 2328480 w 15287998"/>
              <a:gd name="connsiteY5" fmla="*/ 0 h 10728680"/>
              <a:gd name="connsiteX6" fmla="*/ 3222240 w 15287998"/>
              <a:gd name="connsiteY6" fmla="*/ 0 h 10728680"/>
              <a:gd name="connsiteX7" fmla="*/ 3504480 w 15287998"/>
              <a:gd name="connsiteY7" fmla="*/ 0 h 10728680"/>
              <a:gd name="connsiteX8" fmla="*/ 4398239 w 15287998"/>
              <a:gd name="connsiteY8" fmla="*/ 0 h 10728680"/>
              <a:gd name="connsiteX9" fmla="*/ 5291999 w 15287998"/>
              <a:gd name="connsiteY9" fmla="*/ 0 h 10728680"/>
              <a:gd name="connsiteX10" fmla="*/ 5879999 w 15287998"/>
              <a:gd name="connsiteY10" fmla="*/ 0 h 10728680"/>
              <a:gd name="connsiteX11" fmla="*/ 6773759 w 15287998"/>
              <a:gd name="connsiteY11" fmla="*/ 0 h 10728680"/>
              <a:gd name="connsiteX12" fmla="*/ 7208879 w 15287998"/>
              <a:gd name="connsiteY12" fmla="*/ 0 h 10728680"/>
              <a:gd name="connsiteX13" fmla="*/ 7643999 w 15287998"/>
              <a:gd name="connsiteY13" fmla="*/ 0 h 10728680"/>
              <a:gd name="connsiteX14" fmla="*/ 8384879 w 15287998"/>
              <a:gd name="connsiteY14" fmla="*/ 0 h 10728680"/>
              <a:gd name="connsiteX15" fmla="*/ 8819999 w 15287998"/>
              <a:gd name="connsiteY15" fmla="*/ 0 h 10728680"/>
              <a:gd name="connsiteX16" fmla="*/ 9713759 w 15287998"/>
              <a:gd name="connsiteY16" fmla="*/ 0 h 10728680"/>
              <a:gd name="connsiteX17" fmla="*/ 10607519 w 15287998"/>
              <a:gd name="connsiteY17" fmla="*/ 0 h 10728680"/>
              <a:gd name="connsiteX18" fmla="*/ 11195519 w 15287998"/>
              <a:gd name="connsiteY18" fmla="*/ 0 h 10728680"/>
              <a:gd name="connsiteX19" fmla="*/ 11630638 w 15287998"/>
              <a:gd name="connsiteY19" fmla="*/ 0 h 10728680"/>
              <a:gd name="connsiteX20" fmla="*/ 11759998 w 15287998"/>
              <a:gd name="connsiteY20" fmla="*/ 0 h 10728680"/>
              <a:gd name="connsiteX21" fmla="*/ 12042238 w 15287998"/>
              <a:gd name="connsiteY21" fmla="*/ 0 h 10728680"/>
              <a:gd name="connsiteX22" fmla="*/ 12324478 w 15287998"/>
              <a:gd name="connsiteY22" fmla="*/ 0 h 10728680"/>
              <a:gd name="connsiteX23" fmla="*/ 12759598 w 15287998"/>
              <a:gd name="connsiteY23" fmla="*/ 0 h 10728680"/>
              <a:gd name="connsiteX24" fmla="*/ 13653358 w 15287998"/>
              <a:gd name="connsiteY24" fmla="*/ 0 h 10728680"/>
              <a:gd name="connsiteX25" fmla="*/ 14241358 w 15287998"/>
              <a:gd name="connsiteY25" fmla="*/ 0 h 10728680"/>
              <a:gd name="connsiteX26" fmla="*/ 14676478 w 15287998"/>
              <a:gd name="connsiteY26" fmla="*/ 0 h 10728680"/>
              <a:gd name="connsiteX27" fmla="*/ 15287998 w 15287998"/>
              <a:gd name="connsiteY27" fmla="*/ 0 h 10728680"/>
              <a:gd name="connsiteX28" fmla="*/ 15287998 w 15287998"/>
              <a:gd name="connsiteY28" fmla="*/ 274177 h 10728680"/>
              <a:gd name="connsiteX29" fmla="*/ 15287998 w 15287998"/>
              <a:gd name="connsiteY29" fmla="*/ 977502 h 10728680"/>
              <a:gd name="connsiteX30" fmla="*/ 15287998 w 15287998"/>
              <a:gd name="connsiteY30" fmla="*/ 1251679 h 10728680"/>
              <a:gd name="connsiteX31" fmla="*/ 15287998 w 15287998"/>
              <a:gd name="connsiteY31" fmla="*/ 1740430 h 10728680"/>
              <a:gd name="connsiteX32" fmla="*/ 15287998 w 15287998"/>
              <a:gd name="connsiteY32" fmla="*/ 2551042 h 10728680"/>
              <a:gd name="connsiteX33" fmla="*/ 15287998 w 15287998"/>
              <a:gd name="connsiteY33" fmla="*/ 3147079 h 10728680"/>
              <a:gd name="connsiteX34" fmla="*/ 15287998 w 15287998"/>
              <a:gd name="connsiteY34" fmla="*/ 3850404 h 10728680"/>
              <a:gd name="connsiteX35" fmla="*/ 15287998 w 15287998"/>
              <a:gd name="connsiteY35" fmla="*/ 4339155 h 10728680"/>
              <a:gd name="connsiteX36" fmla="*/ 15287998 w 15287998"/>
              <a:gd name="connsiteY36" fmla="*/ 4935193 h 10728680"/>
              <a:gd name="connsiteX37" fmla="*/ 15287998 w 15287998"/>
              <a:gd name="connsiteY37" fmla="*/ 5745804 h 10728680"/>
              <a:gd name="connsiteX38" fmla="*/ 15287998 w 15287998"/>
              <a:gd name="connsiteY38" fmla="*/ 6127268 h 10728680"/>
              <a:gd name="connsiteX39" fmla="*/ 15287998 w 15287998"/>
              <a:gd name="connsiteY39" fmla="*/ 6830593 h 10728680"/>
              <a:gd name="connsiteX40" fmla="*/ 15287998 w 15287998"/>
              <a:gd name="connsiteY40" fmla="*/ 7212057 h 10728680"/>
              <a:gd name="connsiteX41" fmla="*/ 15287998 w 15287998"/>
              <a:gd name="connsiteY41" fmla="*/ 7808095 h 10728680"/>
              <a:gd name="connsiteX42" fmla="*/ 15287998 w 15287998"/>
              <a:gd name="connsiteY42" fmla="*/ 8511419 h 10728680"/>
              <a:gd name="connsiteX43" fmla="*/ 15287998 w 15287998"/>
              <a:gd name="connsiteY43" fmla="*/ 8785597 h 10728680"/>
              <a:gd name="connsiteX44" fmla="*/ 15287998 w 15287998"/>
              <a:gd name="connsiteY44" fmla="*/ 9059774 h 10728680"/>
              <a:gd name="connsiteX45" fmla="*/ 15287998 w 15287998"/>
              <a:gd name="connsiteY45" fmla="*/ 9870386 h 10728680"/>
              <a:gd name="connsiteX46" fmla="*/ 15287998 w 15287998"/>
              <a:gd name="connsiteY46" fmla="*/ 10728680 h 10728680"/>
              <a:gd name="connsiteX47" fmla="*/ 15158638 w 15287998"/>
              <a:gd name="connsiteY47" fmla="*/ 10728680 h 10728680"/>
              <a:gd name="connsiteX48" fmla="*/ 14723518 w 15287998"/>
              <a:gd name="connsiteY48" fmla="*/ 10728680 h 10728680"/>
              <a:gd name="connsiteX49" fmla="*/ 13982638 w 15287998"/>
              <a:gd name="connsiteY49" fmla="*/ 10728680 h 10728680"/>
              <a:gd name="connsiteX50" fmla="*/ 13700398 w 15287998"/>
              <a:gd name="connsiteY50" fmla="*/ 10728680 h 10728680"/>
              <a:gd name="connsiteX51" fmla="*/ 13112398 w 15287998"/>
              <a:gd name="connsiteY51" fmla="*/ 10728680 h 10728680"/>
              <a:gd name="connsiteX52" fmla="*/ 12983038 w 15287998"/>
              <a:gd name="connsiteY52" fmla="*/ 10728680 h 10728680"/>
              <a:gd name="connsiteX53" fmla="*/ 12089278 w 15287998"/>
              <a:gd name="connsiteY53" fmla="*/ 10728680 h 10728680"/>
              <a:gd name="connsiteX54" fmla="*/ 11501278 w 15287998"/>
              <a:gd name="connsiteY54" fmla="*/ 10728680 h 10728680"/>
              <a:gd name="connsiteX55" fmla="*/ 10607519 w 15287998"/>
              <a:gd name="connsiteY55" fmla="*/ 10728680 h 10728680"/>
              <a:gd name="connsiteX56" fmla="*/ 10172399 w 15287998"/>
              <a:gd name="connsiteY56" fmla="*/ 10728680 h 10728680"/>
              <a:gd name="connsiteX57" fmla="*/ 9890159 w 15287998"/>
              <a:gd name="connsiteY57" fmla="*/ 10728680 h 10728680"/>
              <a:gd name="connsiteX58" fmla="*/ 9302159 w 15287998"/>
              <a:gd name="connsiteY58" fmla="*/ 10728680 h 10728680"/>
              <a:gd name="connsiteX59" fmla="*/ 8561279 w 15287998"/>
              <a:gd name="connsiteY59" fmla="*/ 10728680 h 10728680"/>
              <a:gd name="connsiteX60" fmla="*/ 7667519 w 15287998"/>
              <a:gd name="connsiteY60" fmla="*/ 10728680 h 10728680"/>
              <a:gd name="connsiteX61" fmla="*/ 6926639 w 15287998"/>
              <a:gd name="connsiteY61" fmla="*/ 10728680 h 10728680"/>
              <a:gd name="connsiteX62" fmla="*/ 6032879 w 15287998"/>
              <a:gd name="connsiteY62" fmla="*/ 10728680 h 10728680"/>
              <a:gd name="connsiteX63" fmla="*/ 5291999 w 15287998"/>
              <a:gd name="connsiteY63" fmla="*/ 10728680 h 10728680"/>
              <a:gd name="connsiteX64" fmla="*/ 5009759 w 15287998"/>
              <a:gd name="connsiteY64" fmla="*/ 10728680 h 10728680"/>
              <a:gd name="connsiteX65" fmla="*/ 4268879 w 15287998"/>
              <a:gd name="connsiteY65" fmla="*/ 10728680 h 10728680"/>
              <a:gd name="connsiteX66" fmla="*/ 3833759 w 15287998"/>
              <a:gd name="connsiteY66" fmla="*/ 10728680 h 10728680"/>
              <a:gd name="connsiteX67" fmla="*/ 3551520 w 15287998"/>
              <a:gd name="connsiteY67" fmla="*/ 10728680 h 10728680"/>
              <a:gd name="connsiteX68" fmla="*/ 3422160 w 15287998"/>
              <a:gd name="connsiteY68" fmla="*/ 10728680 h 10728680"/>
              <a:gd name="connsiteX69" fmla="*/ 3139920 w 15287998"/>
              <a:gd name="connsiteY69" fmla="*/ 10728680 h 10728680"/>
              <a:gd name="connsiteX70" fmla="*/ 2857680 w 15287998"/>
              <a:gd name="connsiteY70" fmla="*/ 10728680 h 10728680"/>
              <a:gd name="connsiteX71" fmla="*/ 2269680 w 15287998"/>
              <a:gd name="connsiteY71" fmla="*/ 10728680 h 10728680"/>
              <a:gd name="connsiteX72" fmla="*/ 1681680 w 15287998"/>
              <a:gd name="connsiteY72" fmla="*/ 10728680 h 10728680"/>
              <a:gd name="connsiteX73" fmla="*/ 1246560 w 15287998"/>
              <a:gd name="connsiteY73" fmla="*/ 10728680 h 10728680"/>
              <a:gd name="connsiteX74" fmla="*/ 0 w 15287998"/>
              <a:gd name="connsiteY74" fmla="*/ 10728680 h 10728680"/>
              <a:gd name="connsiteX75" fmla="*/ 0 w 15287998"/>
              <a:gd name="connsiteY75" fmla="*/ 10347216 h 10728680"/>
              <a:gd name="connsiteX76" fmla="*/ 0 w 15287998"/>
              <a:gd name="connsiteY76" fmla="*/ 9751178 h 10728680"/>
              <a:gd name="connsiteX77" fmla="*/ 0 w 15287998"/>
              <a:gd name="connsiteY77" fmla="*/ 9047853 h 10728680"/>
              <a:gd name="connsiteX78" fmla="*/ 0 w 15287998"/>
              <a:gd name="connsiteY78" fmla="*/ 8773676 h 10728680"/>
              <a:gd name="connsiteX79" fmla="*/ 0 w 15287998"/>
              <a:gd name="connsiteY79" fmla="*/ 7963065 h 10728680"/>
              <a:gd name="connsiteX80" fmla="*/ 0 w 15287998"/>
              <a:gd name="connsiteY80" fmla="*/ 7474314 h 10728680"/>
              <a:gd name="connsiteX81" fmla="*/ 0 w 15287998"/>
              <a:gd name="connsiteY81" fmla="*/ 6770989 h 10728680"/>
              <a:gd name="connsiteX82" fmla="*/ 0 w 15287998"/>
              <a:gd name="connsiteY82" fmla="*/ 6496812 h 10728680"/>
              <a:gd name="connsiteX83" fmla="*/ 0 w 15287998"/>
              <a:gd name="connsiteY83" fmla="*/ 5686200 h 10728680"/>
              <a:gd name="connsiteX84" fmla="*/ 0 w 15287998"/>
              <a:gd name="connsiteY84" fmla="*/ 5197449 h 10728680"/>
              <a:gd name="connsiteX85" fmla="*/ 0 w 15287998"/>
              <a:gd name="connsiteY85" fmla="*/ 4601412 h 10728680"/>
              <a:gd name="connsiteX86" fmla="*/ 0 w 15287998"/>
              <a:gd name="connsiteY86" fmla="*/ 4219947 h 10728680"/>
              <a:gd name="connsiteX87" fmla="*/ 0 w 15287998"/>
              <a:gd name="connsiteY87" fmla="*/ 3516623 h 10728680"/>
              <a:gd name="connsiteX88" fmla="*/ 0 w 15287998"/>
              <a:gd name="connsiteY88" fmla="*/ 2706012 h 10728680"/>
              <a:gd name="connsiteX89" fmla="*/ 0 w 15287998"/>
              <a:gd name="connsiteY89" fmla="*/ 2217261 h 10728680"/>
              <a:gd name="connsiteX90" fmla="*/ 0 w 15287998"/>
              <a:gd name="connsiteY90" fmla="*/ 1406649 h 10728680"/>
              <a:gd name="connsiteX91" fmla="*/ 0 w 15287998"/>
              <a:gd name="connsiteY91" fmla="*/ 810611 h 10728680"/>
              <a:gd name="connsiteX92" fmla="*/ 0 w 15287998"/>
              <a:gd name="connsiteY92" fmla="*/ 0 h 1072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5287998" h="10728680" extrusionOk="0">
                <a:moveTo>
                  <a:pt x="0" y="0"/>
                </a:moveTo>
                <a:cubicBezTo>
                  <a:pt x="163023" y="-51479"/>
                  <a:pt x="296383" y="23027"/>
                  <a:pt x="435120" y="0"/>
                </a:cubicBezTo>
                <a:cubicBezTo>
                  <a:pt x="573857" y="-23027"/>
                  <a:pt x="513450" y="13347"/>
                  <a:pt x="564480" y="0"/>
                </a:cubicBezTo>
                <a:cubicBezTo>
                  <a:pt x="615510" y="-13347"/>
                  <a:pt x="1246428" y="30936"/>
                  <a:pt x="1458240" y="0"/>
                </a:cubicBezTo>
                <a:cubicBezTo>
                  <a:pt x="1670052" y="-30936"/>
                  <a:pt x="1712875" y="38075"/>
                  <a:pt x="1893360" y="0"/>
                </a:cubicBezTo>
                <a:cubicBezTo>
                  <a:pt x="2073845" y="-38075"/>
                  <a:pt x="2166952" y="22907"/>
                  <a:pt x="2328480" y="0"/>
                </a:cubicBezTo>
                <a:cubicBezTo>
                  <a:pt x="2490008" y="-22907"/>
                  <a:pt x="3026685" y="26436"/>
                  <a:pt x="3222240" y="0"/>
                </a:cubicBezTo>
                <a:cubicBezTo>
                  <a:pt x="3417795" y="-26436"/>
                  <a:pt x="3378184" y="16702"/>
                  <a:pt x="3504480" y="0"/>
                </a:cubicBezTo>
                <a:cubicBezTo>
                  <a:pt x="3630776" y="-16702"/>
                  <a:pt x="4206570" y="62106"/>
                  <a:pt x="4398239" y="0"/>
                </a:cubicBezTo>
                <a:cubicBezTo>
                  <a:pt x="4589908" y="-62106"/>
                  <a:pt x="4949790" y="58002"/>
                  <a:pt x="5291999" y="0"/>
                </a:cubicBezTo>
                <a:cubicBezTo>
                  <a:pt x="5634208" y="-58002"/>
                  <a:pt x="5596089" y="42781"/>
                  <a:pt x="5879999" y="0"/>
                </a:cubicBezTo>
                <a:cubicBezTo>
                  <a:pt x="6163909" y="-42781"/>
                  <a:pt x="6555120" y="54338"/>
                  <a:pt x="6773759" y="0"/>
                </a:cubicBezTo>
                <a:cubicBezTo>
                  <a:pt x="6992398" y="-54338"/>
                  <a:pt x="7120960" y="26506"/>
                  <a:pt x="7208879" y="0"/>
                </a:cubicBezTo>
                <a:cubicBezTo>
                  <a:pt x="7296798" y="-26506"/>
                  <a:pt x="7526388" y="11668"/>
                  <a:pt x="7643999" y="0"/>
                </a:cubicBezTo>
                <a:cubicBezTo>
                  <a:pt x="7761610" y="-11668"/>
                  <a:pt x="8047036" y="83495"/>
                  <a:pt x="8384879" y="0"/>
                </a:cubicBezTo>
                <a:cubicBezTo>
                  <a:pt x="8722722" y="-83495"/>
                  <a:pt x="8710212" y="31237"/>
                  <a:pt x="8819999" y="0"/>
                </a:cubicBezTo>
                <a:cubicBezTo>
                  <a:pt x="8929786" y="-31237"/>
                  <a:pt x="9514313" y="96448"/>
                  <a:pt x="9713759" y="0"/>
                </a:cubicBezTo>
                <a:cubicBezTo>
                  <a:pt x="9913205" y="-96448"/>
                  <a:pt x="10179660" y="7456"/>
                  <a:pt x="10607519" y="0"/>
                </a:cubicBezTo>
                <a:cubicBezTo>
                  <a:pt x="11035378" y="-7456"/>
                  <a:pt x="10908728" y="50020"/>
                  <a:pt x="11195519" y="0"/>
                </a:cubicBezTo>
                <a:cubicBezTo>
                  <a:pt x="11482310" y="-50020"/>
                  <a:pt x="11423778" y="38663"/>
                  <a:pt x="11630638" y="0"/>
                </a:cubicBezTo>
                <a:cubicBezTo>
                  <a:pt x="11837498" y="-38663"/>
                  <a:pt x="11710655" y="1440"/>
                  <a:pt x="11759998" y="0"/>
                </a:cubicBezTo>
                <a:cubicBezTo>
                  <a:pt x="11809341" y="-1440"/>
                  <a:pt x="11903478" y="4436"/>
                  <a:pt x="12042238" y="0"/>
                </a:cubicBezTo>
                <a:cubicBezTo>
                  <a:pt x="12180998" y="-4436"/>
                  <a:pt x="12205700" y="15108"/>
                  <a:pt x="12324478" y="0"/>
                </a:cubicBezTo>
                <a:cubicBezTo>
                  <a:pt x="12443256" y="-15108"/>
                  <a:pt x="12653176" y="39714"/>
                  <a:pt x="12759598" y="0"/>
                </a:cubicBezTo>
                <a:cubicBezTo>
                  <a:pt x="12866020" y="-39714"/>
                  <a:pt x="13321157" y="11689"/>
                  <a:pt x="13653358" y="0"/>
                </a:cubicBezTo>
                <a:cubicBezTo>
                  <a:pt x="13985559" y="-11689"/>
                  <a:pt x="13962534" y="66724"/>
                  <a:pt x="14241358" y="0"/>
                </a:cubicBezTo>
                <a:cubicBezTo>
                  <a:pt x="14520182" y="-66724"/>
                  <a:pt x="14585785" y="11129"/>
                  <a:pt x="14676478" y="0"/>
                </a:cubicBezTo>
                <a:cubicBezTo>
                  <a:pt x="14767171" y="-11129"/>
                  <a:pt x="15080857" y="72623"/>
                  <a:pt x="15287998" y="0"/>
                </a:cubicBezTo>
                <a:cubicBezTo>
                  <a:pt x="15317321" y="83865"/>
                  <a:pt x="15265754" y="167690"/>
                  <a:pt x="15287998" y="274177"/>
                </a:cubicBezTo>
                <a:cubicBezTo>
                  <a:pt x="15310242" y="380664"/>
                  <a:pt x="15259548" y="675211"/>
                  <a:pt x="15287998" y="977502"/>
                </a:cubicBezTo>
                <a:cubicBezTo>
                  <a:pt x="15316448" y="1279794"/>
                  <a:pt x="15267669" y="1122079"/>
                  <a:pt x="15287998" y="1251679"/>
                </a:cubicBezTo>
                <a:cubicBezTo>
                  <a:pt x="15308327" y="1381279"/>
                  <a:pt x="15246800" y="1499034"/>
                  <a:pt x="15287998" y="1740430"/>
                </a:cubicBezTo>
                <a:cubicBezTo>
                  <a:pt x="15329196" y="1981826"/>
                  <a:pt x="15211774" y="2262887"/>
                  <a:pt x="15287998" y="2551042"/>
                </a:cubicBezTo>
                <a:cubicBezTo>
                  <a:pt x="15364222" y="2839197"/>
                  <a:pt x="15247163" y="2956589"/>
                  <a:pt x="15287998" y="3147079"/>
                </a:cubicBezTo>
                <a:cubicBezTo>
                  <a:pt x="15328833" y="3337569"/>
                  <a:pt x="15205731" y="3568860"/>
                  <a:pt x="15287998" y="3850404"/>
                </a:cubicBezTo>
                <a:cubicBezTo>
                  <a:pt x="15370265" y="4131948"/>
                  <a:pt x="15282314" y="4208510"/>
                  <a:pt x="15287998" y="4339155"/>
                </a:cubicBezTo>
                <a:cubicBezTo>
                  <a:pt x="15293682" y="4469800"/>
                  <a:pt x="15276744" y="4643423"/>
                  <a:pt x="15287998" y="4935193"/>
                </a:cubicBezTo>
                <a:cubicBezTo>
                  <a:pt x="15299252" y="5226963"/>
                  <a:pt x="15275001" y="5513250"/>
                  <a:pt x="15287998" y="5745804"/>
                </a:cubicBezTo>
                <a:cubicBezTo>
                  <a:pt x="15300995" y="5978358"/>
                  <a:pt x="15257940" y="6040540"/>
                  <a:pt x="15287998" y="6127268"/>
                </a:cubicBezTo>
                <a:cubicBezTo>
                  <a:pt x="15318056" y="6213996"/>
                  <a:pt x="15259330" y="6584866"/>
                  <a:pt x="15287998" y="6830593"/>
                </a:cubicBezTo>
                <a:cubicBezTo>
                  <a:pt x="15316666" y="7076321"/>
                  <a:pt x="15272215" y="7119032"/>
                  <a:pt x="15287998" y="7212057"/>
                </a:cubicBezTo>
                <a:cubicBezTo>
                  <a:pt x="15303781" y="7305082"/>
                  <a:pt x="15221743" y="7540608"/>
                  <a:pt x="15287998" y="7808095"/>
                </a:cubicBezTo>
                <a:cubicBezTo>
                  <a:pt x="15354253" y="8075582"/>
                  <a:pt x="15220602" y="8289923"/>
                  <a:pt x="15287998" y="8511419"/>
                </a:cubicBezTo>
                <a:cubicBezTo>
                  <a:pt x="15355394" y="8732915"/>
                  <a:pt x="15259145" y="8661974"/>
                  <a:pt x="15287998" y="8785597"/>
                </a:cubicBezTo>
                <a:cubicBezTo>
                  <a:pt x="15316851" y="8909220"/>
                  <a:pt x="15270023" y="8962071"/>
                  <a:pt x="15287998" y="9059774"/>
                </a:cubicBezTo>
                <a:cubicBezTo>
                  <a:pt x="15305973" y="9157477"/>
                  <a:pt x="15263746" y="9656752"/>
                  <a:pt x="15287998" y="9870386"/>
                </a:cubicBezTo>
                <a:cubicBezTo>
                  <a:pt x="15312250" y="10084020"/>
                  <a:pt x="15223948" y="10492497"/>
                  <a:pt x="15287998" y="10728680"/>
                </a:cubicBezTo>
                <a:cubicBezTo>
                  <a:pt x="15250242" y="10737024"/>
                  <a:pt x="15186949" y="10723321"/>
                  <a:pt x="15158638" y="10728680"/>
                </a:cubicBezTo>
                <a:cubicBezTo>
                  <a:pt x="15130327" y="10734039"/>
                  <a:pt x="14872473" y="10706945"/>
                  <a:pt x="14723518" y="10728680"/>
                </a:cubicBezTo>
                <a:cubicBezTo>
                  <a:pt x="14574563" y="10750415"/>
                  <a:pt x="14300905" y="10725110"/>
                  <a:pt x="13982638" y="10728680"/>
                </a:cubicBezTo>
                <a:cubicBezTo>
                  <a:pt x="13664371" y="10732250"/>
                  <a:pt x="13783238" y="10715601"/>
                  <a:pt x="13700398" y="10728680"/>
                </a:cubicBezTo>
                <a:cubicBezTo>
                  <a:pt x="13617558" y="10741759"/>
                  <a:pt x="13387831" y="10701617"/>
                  <a:pt x="13112398" y="10728680"/>
                </a:cubicBezTo>
                <a:cubicBezTo>
                  <a:pt x="12836965" y="10755743"/>
                  <a:pt x="13042767" y="10719070"/>
                  <a:pt x="12983038" y="10728680"/>
                </a:cubicBezTo>
                <a:cubicBezTo>
                  <a:pt x="12923309" y="10738290"/>
                  <a:pt x="12415895" y="10715378"/>
                  <a:pt x="12089278" y="10728680"/>
                </a:cubicBezTo>
                <a:cubicBezTo>
                  <a:pt x="11762661" y="10741982"/>
                  <a:pt x="11735443" y="10689190"/>
                  <a:pt x="11501278" y="10728680"/>
                </a:cubicBezTo>
                <a:cubicBezTo>
                  <a:pt x="11267113" y="10768170"/>
                  <a:pt x="11050398" y="10703436"/>
                  <a:pt x="10607519" y="10728680"/>
                </a:cubicBezTo>
                <a:cubicBezTo>
                  <a:pt x="10164640" y="10753924"/>
                  <a:pt x="10268241" y="10698074"/>
                  <a:pt x="10172399" y="10728680"/>
                </a:cubicBezTo>
                <a:cubicBezTo>
                  <a:pt x="10076557" y="10759286"/>
                  <a:pt x="9989440" y="10712901"/>
                  <a:pt x="9890159" y="10728680"/>
                </a:cubicBezTo>
                <a:cubicBezTo>
                  <a:pt x="9790878" y="10744459"/>
                  <a:pt x="9500869" y="10686483"/>
                  <a:pt x="9302159" y="10728680"/>
                </a:cubicBezTo>
                <a:cubicBezTo>
                  <a:pt x="9103449" y="10770877"/>
                  <a:pt x="8741276" y="10713724"/>
                  <a:pt x="8561279" y="10728680"/>
                </a:cubicBezTo>
                <a:cubicBezTo>
                  <a:pt x="8381282" y="10743636"/>
                  <a:pt x="7978580" y="10650736"/>
                  <a:pt x="7667519" y="10728680"/>
                </a:cubicBezTo>
                <a:cubicBezTo>
                  <a:pt x="7356458" y="10806624"/>
                  <a:pt x="7127312" y="10704985"/>
                  <a:pt x="6926639" y="10728680"/>
                </a:cubicBezTo>
                <a:cubicBezTo>
                  <a:pt x="6725966" y="10752375"/>
                  <a:pt x="6348129" y="10623998"/>
                  <a:pt x="6032879" y="10728680"/>
                </a:cubicBezTo>
                <a:cubicBezTo>
                  <a:pt x="5717629" y="10833362"/>
                  <a:pt x="5511616" y="10655892"/>
                  <a:pt x="5291999" y="10728680"/>
                </a:cubicBezTo>
                <a:cubicBezTo>
                  <a:pt x="5072382" y="10801468"/>
                  <a:pt x="5106481" y="10704437"/>
                  <a:pt x="5009759" y="10728680"/>
                </a:cubicBezTo>
                <a:cubicBezTo>
                  <a:pt x="4913037" y="10752923"/>
                  <a:pt x="4517382" y="10692346"/>
                  <a:pt x="4268879" y="10728680"/>
                </a:cubicBezTo>
                <a:cubicBezTo>
                  <a:pt x="4020376" y="10765014"/>
                  <a:pt x="4014861" y="10710015"/>
                  <a:pt x="3833759" y="10728680"/>
                </a:cubicBezTo>
                <a:cubicBezTo>
                  <a:pt x="3652657" y="10747345"/>
                  <a:pt x="3612542" y="10702876"/>
                  <a:pt x="3551520" y="10728680"/>
                </a:cubicBezTo>
                <a:cubicBezTo>
                  <a:pt x="3490498" y="10754484"/>
                  <a:pt x="3476565" y="10728538"/>
                  <a:pt x="3422160" y="10728680"/>
                </a:cubicBezTo>
                <a:cubicBezTo>
                  <a:pt x="3367755" y="10728822"/>
                  <a:pt x="3259082" y="10699456"/>
                  <a:pt x="3139920" y="10728680"/>
                </a:cubicBezTo>
                <a:cubicBezTo>
                  <a:pt x="3020758" y="10757904"/>
                  <a:pt x="2976832" y="10708854"/>
                  <a:pt x="2857680" y="10728680"/>
                </a:cubicBezTo>
                <a:cubicBezTo>
                  <a:pt x="2738528" y="10748506"/>
                  <a:pt x="2416236" y="10726525"/>
                  <a:pt x="2269680" y="10728680"/>
                </a:cubicBezTo>
                <a:cubicBezTo>
                  <a:pt x="2123124" y="10730835"/>
                  <a:pt x="1962391" y="10724889"/>
                  <a:pt x="1681680" y="10728680"/>
                </a:cubicBezTo>
                <a:cubicBezTo>
                  <a:pt x="1400969" y="10732471"/>
                  <a:pt x="1446790" y="10715786"/>
                  <a:pt x="1246560" y="10728680"/>
                </a:cubicBezTo>
                <a:cubicBezTo>
                  <a:pt x="1046330" y="10741574"/>
                  <a:pt x="524936" y="10679281"/>
                  <a:pt x="0" y="10728680"/>
                </a:cubicBezTo>
                <a:cubicBezTo>
                  <a:pt x="-15884" y="10611926"/>
                  <a:pt x="44050" y="10497709"/>
                  <a:pt x="0" y="10347216"/>
                </a:cubicBezTo>
                <a:cubicBezTo>
                  <a:pt x="-44050" y="10196723"/>
                  <a:pt x="15687" y="10035982"/>
                  <a:pt x="0" y="9751178"/>
                </a:cubicBezTo>
                <a:cubicBezTo>
                  <a:pt x="-15687" y="9466374"/>
                  <a:pt x="42211" y="9296720"/>
                  <a:pt x="0" y="9047853"/>
                </a:cubicBezTo>
                <a:cubicBezTo>
                  <a:pt x="-42211" y="8798986"/>
                  <a:pt x="15686" y="8837709"/>
                  <a:pt x="0" y="8773676"/>
                </a:cubicBezTo>
                <a:cubicBezTo>
                  <a:pt x="-15686" y="8709643"/>
                  <a:pt x="2182" y="8293901"/>
                  <a:pt x="0" y="7963065"/>
                </a:cubicBezTo>
                <a:cubicBezTo>
                  <a:pt x="-2182" y="7632229"/>
                  <a:pt x="34487" y="7681387"/>
                  <a:pt x="0" y="7474314"/>
                </a:cubicBezTo>
                <a:cubicBezTo>
                  <a:pt x="-34487" y="7267241"/>
                  <a:pt x="52499" y="6977630"/>
                  <a:pt x="0" y="6770989"/>
                </a:cubicBezTo>
                <a:cubicBezTo>
                  <a:pt x="-52499" y="6564349"/>
                  <a:pt x="4857" y="6604347"/>
                  <a:pt x="0" y="6496812"/>
                </a:cubicBezTo>
                <a:cubicBezTo>
                  <a:pt x="-4857" y="6389277"/>
                  <a:pt x="52239" y="5986947"/>
                  <a:pt x="0" y="5686200"/>
                </a:cubicBezTo>
                <a:cubicBezTo>
                  <a:pt x="-52239" y="5385453"/>
                  <a:pt x="16446" y="5390906"/>
                  <a:pt x="0" y="5197449"/>
                </a:cubicBezTo>
                <a:cubicBezTo>
                  <a:pt x="-16446" y="5003992"/>
                  <a:pt x="10070" y="4785136"/>
                  <a:pt x="0" y="4601412"/>
                </a:cubicBezTo>
                <a:cubicBezTo>
                  <a:pt x="-10070" y="4417688"/>
                  <a:pt x="33322" y="4353708"/>
                  <a:pt x="0" y="4219947"/>
                </a:cubicBezTo>
                <a:cubicBezTo>
                  <a:pt x="-33322" y="4086186"/>
                  <a:pt x="55376" y="3746849"/>
                  <a:pt x="0" y="3516623"/>
                </a:cubicBezTo>
                <a:cubicBezTo>
                  <a:pt x="-55376" y="3286397"/>
                  <a:pt x="57962" y="3041854"/>
                  <a:pt x="0" y="2706012"/>
                </a:cubicBezTo>
                <a:cubicBezTo>
                  <a:pt x="-57962" y="2370170"/>
                  <a:pt x="41112" y="2384946"/>
                  <a:pt x="0" y="2217261"/>
                </a:cubicBezTo>
                <a:cubicBezTo>
                  <a:pt x="-41112" y="2049576"/>
                  <a:pt x="31135" y="1682137"/>
                  <a:pt x="0" y="1406649"/>
                </a:cubicBezTo>
                <a:cubicBezTo>
                  <a:pt x="-31135" y="1131161"/>
                  <a:pt x="27111" y="962627"/>
                  <a:pt x="0" y="810611"/>
                </a:cubicBezTo>
                <a:cubicBezTo>
                  <a:pt x="-27111" y="658595"/>
                  <a:pt x="91854" y="278009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5B497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8BDB888-E0C3-CBBA-400C-0B97173369CB}"/>
              </a:ext>
            </a:extLst>
          </p:cNvPr>
          <p:cNvSpPr txBox="1">
            <a:spLocks/>
          </p:cNvSpPr>
          <p:nvPr/>
        </p:nvSpPr>
        <p:spPr>
          <a:xfrm>
            <a:off x="1117600" y="1038248"/>
            <a:ext cx="14020800" cy="12552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800" dirty="0">
                <a:latin typeface="Modern Love" pitchFamily="82" charset="0"/>
              </a:rPr>
              <a:t>Gemeinsame Reflexion der Zusammenarbeit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C6140A01-FC5E-67F1-1FB8-A05A1AB5B6BB}"/>
              </a:ext>
            </a:extLst>
          </p:cNvPr>
          <p:cNvSpPr txBox="1">
            <a:spLocks/>
          </p:cNvSpPr>
          <p:nvPr/>
        </p:nvSpPr>
        <p:spPr>
          <a:xfrm>
            <a:off x="831849" y="2645578"/>
            <a:ext cx="14592301" cy="1093796"/>
          </a:xfrm>
          <a:prstGeom prst="rect">
            <a:avLst/>
          </a:prstGeom>
          <a:solidFill>
            <a:srgbClr val="F6B598"/>
          </a:solidFill>
          <a:ln>
            <a:solidFill>
              <a:srgbClr val="F6B598"/>
            </a:solidFill>
          </a:ln>
        </p:spPr>
        <p:txBody>
          <a:bodyPr vert="horz" lIns="68582" tIns="34291" rIns="68582" bIns="34291" rtlCol="0">
            <a:normAutofit fontScale="92500" lnSpcReduction="10000"/>
          </a:bodyPr>
          <a:lstStyle>
            <a:lvl1pPr marL="406382" indent="-406382" algn="l" defTabSz="1625529" rtl="0" eaLnBrk="1" latinLnBrk="0" hangingPunct="1">
              <a:lnSpc>
                <a:spcPct val="90000"/>
              </a:lnSpc>
              <a:spcBef>
                <a:spcPts val="1778"/>
              </a:spcBef>
              <a:buFont typeface="Arial" panose="020B0604020202020204" pitchFamily="34" charset="0"/>
              <a:buChar char="•"/>
              <a:defRPr sz="49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47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4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31911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676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40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70204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2969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5733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498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74" lvl="1" indent="0">
              <a:buNone/>
            </a:pPr>
            <a:endParaRPr lang="de-DE" sz="1200" dirty="0">
              <a:latin typeface="Century Gothic" panose="020B0502020202020204" pitchFamily="34" charset="0"/>
            </a:endParaRPr>
          </a:p>
          <a:p>
            <a:pPr marL="609574" lvl="1" indent="0" algn="ctr">
              <a:buNone/>
            </a:pPr>
            <a:r>
              <a:rPr lang="de-DE" sz="3200" b="1" i="1" dirty="0">
                <a:latin typeface="Century Gothic" panose="020B0502020202020204" pitchFamily="34" charset="0"/>
              </a:rPr>
              <a:t>Diskutiert folgende Fragestellungen in der Gruppe! Antwortet der Reihe nach, sodass jede/r sich mindestens einmal zu jeder Frage äußert.</a:t>
            </a:r>
            <a:endParaRPr lang="de-DE" sz="3200" b="1" i="1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de-DE" sz="40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e Legende 2">
            <a:extLst>
              <a:ext uri="{FF2B5EF4-FFF2-40B4-BE49-F238E27FC236}">
                <a16:creationId xmlns:a16="http://schemas.microsoft.com/office/drawing/2014/main" id="{F9EF7EFB-6ED1-DE62-E2E5-3FBEF377D856}"/>
              </a:ext>
            </a:extLst>
          </p:cNvPr>
          <p:cNvSpPr/>
          <p:nvPr/>
        </p:nvSpPr>
        <p:spPr>
          <a:xfrm>
            <a:off x="831849" y="8338327"/>
            <a:ext cx="4902200" cy="1754972"/>
          </a:xfrm>
          <a:prstGeom prst="wedgeEllipseCallout">
            <a:avLst>
              <a:gd name="adj1" fmla="val 63494"/>
              <a:gd name="adj2" fmla="val -19930"/>
            </a:avLst>
          </a:prstGeom>
          <a:solidFill>
            <a:srgbClr val="FF8D85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latin typeface="Century Gothic" panose="020B0502020202020204" pitchFamily="34" charset="0"/>
              </a:rPr>
              <a:t>1) Was ist uns als Gruppe gelungen?</a:t>
            </a:r>
          </a:p>
        </p:txBody>
      </p:sp>
      <p:sp>
        <p:nvSpPr>
          <p:cNvPr id="8" name="Ovale Legende 7">
            <a:extLst>
              <a:ext uri="{FF2B5EF4-FFF2-40B4-BE49-F238E27FC236}">
                <a16:creationId xmlns:a16="http://schemas.microsoft.com/office/drawing/2014/main" id="{D6A5DC08-81D0-2519-0FA1-5A0C7B9101D9}"/>
              </a:ext>
            </a:extLst>
          </p:cNvPr>
          <p:cNvSpPr/>
          <p:nvPr/>
        </p:nvSpPr>
        <p:spPr>
          <a:xfrm>
            <a:off x="1373987" y="5857444"/>
            <a:ext cx="4445001" cy="1885950"/>
          </a:xfrm>
          <a:prstGeom prst="wedgeEllipseCallout">
            <a:avLst>
              <a:gd name="adj1" fmla="val 63067"/>
              <a:gd name="adj2" fmla="val 88604"/>
            </a:avLst>
          </a:prstGeom>
          <a:solidFill>
            <a:srgbClr val="FF8D85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latin typeface="Century Gothic" panose="020B0502020202020204" pitchFamily="34" charset="0"/>
              </a:rPr>
              <a:t>2) Was hätten wir besser machen können?</a:t>
            </a:r>
          </a:p>
        </p:txBody>
      </p:sp>
      <p:sp>
        <p:nvSpPr>
          <p:cNvPr id="9" name="Ovale Legende 8">
            <a:extLst>
              <a:ext uri="{FF2B5EF4-FFF2-40B4-BE49-F238E27FC236}">
                <a16:creationId xmlns:a16="http://schemas.microsoft.com/office/drawing/2014/main" id="{010B73A6-A308-FC39-6E80-C1D18BE730E2}"/>
              </a:ext>
            </a:extLst>
          </p:cNvPr>
          <p:cNvSpPr/>
          <p:nvPr/>
        </p:nvSpPr>
        <p:spPr>
          <a:xfrm>
            <a:off x="3846525" y="3983020"/>
            <a:ext cx="6535725" cy="2089537"/>
          </a:xfrm>
          <a:prstGeom prst="wedgeEllipseCallout">
            <a:avLst>
              <a:gd name="adj1" fmla="val 10041"/>
              <a:gd name="adj2" fmla="val 124704"/>
            </a:avLst>
          </a:prstGeom>
          <a:solidFill>
            <a:srgbClr val="FF8D85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latin typeface="Century Gothic" panose="020B0502020202020204" pitchFamily="34" charset="0"/>
              </a:rPr>
              <a:t>3) Haben wir alle Vorgaben richtig umgesetzt? (siehe Bewertungskriterien)</a:t>
            </a:r>
          </a:p>
        </p:txBody>
      </p:sp>
      <p:sp>
        <p:nvSpPr>
          <p:cNvPr id="10" name="Ovale Legende 9">
            <a:extLst>
              <a:ext uri="{FF2B5EF4-FFF2-40B4-BE49-F238E27FC236}">
                <a16:creationId xmlns:a16="http://schemas.microsoft.com/office/drawing/2014/main" id="{4542C675-D2CB-2450-021F-5C32146A961F}"/>
              </a:ext>
            </a:extLst>
          </p:cNvPr>
          <p:cNvSpPr/>
          <p:nvPr/>
        </p:nvSpPr>
        <p:spPr>
          <a:xfrm>
            <a:off x="9865097" y="5027788"/>
            <a:ext cx="5842000" cy="2419350"/>
          </a:xfrm>
          <a:prstGeom prst="wedgeEllipseCallout">
            <a:avLst>
              <a:gd name="adj1" fmla="val -60642"/>
              <a:gd name="adj2" fmla="val 63288"/>
            </a:avLst>
          </a:prstGeom>
          <a:solidFill>
            <a:srgbClr val="FF8D85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latin typeface="Century Gothic" panose="020B0502020202020204" pitchFamily="34" charset="0"/>
              </a:rPr>
              <a:t>4) Wie erfolgreich war die Kommunikation innerhalb der Gruppe? Was war dabei (nicht) hilfreich?</a:t>
            </a:r>
          </a:p>
        </p:txBody>
      </p:sp>
      <p:sp>
        <p:nvSpPr>
          <p:cNvPr id="11" name="Ovale Legende 10">
            <a:extLst>
              <a:ext uri="{FF2B5EF4-FFF2-40B4-BE49-F238E27FC236}">
                <a16:creationId xmlns:a16="http://schemas.microsoft.com/office/drawing/2014/main" id="{B8FDF691-1C60-5608-2D04-56104C068A20}"/>
              </a:ext>
            </a:extLst>
          </p:cNvPr>
          <p:cNvSpPr/>
          <p:nvPr/>
        </p:nvSpPr>
        <p:spPr>
          <a:xfrm>
            <a:off x="10800124" y="7735829"/>
            <a:ext cx="4720569" cy="2419350"/>
          </a:xfrm>
          <a:prstGeom prst="wedgeEllipseCallout">
            <a:avLst>
              <a:gd name="adj1" fmla="val -67613"/>
              <a:gd name="adj2" fmla="val -6003"/>
            </a:avLst>
          </a:prstGeom>
          <a:solidFill>
            <a:srgbClr val="FF8D85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latin typeface="Century Gothic" panose="020B0502020202020204" pitchFamily="34" charset="0"/>
              </a:rPr>
              <a:t>5) Was würde ich in Zukunft (nicht) wieder so machen?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7AA80DF-5687-654A-3913-6BE223CB5B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7600" y="11300181"/>
            <a:ext cx="3657600" cy="649111"/>
          </a:xfrm>
        </p:spPr>
        <p:txBody>
          <a:bodyPr/>
          <a:lstStyle/>
          <a:p>
            <a:r>
              <a:rPr lang="de-DE" dirty="0"/>
              <a:t>CC BY-NC-SA 4.0 ISB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85EC776-E168-783F-4FB3-50C8B9679773}"/>
              </a:ext>
            </a:extLst>
          </p:cNvPr>
          <p:cNvSpPr txBox="1"/>
          <p:nvPr/>
        </p:nvSpPr>
        <p:spPr>
          <a:xfrm>
            <a:off x="8128000" y="11435833"/>
            <a:ext cx="766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Bildquelle: Laura Overkamp auf https://eduki.com/de/569113 (23.10.2023).</a:t>
            </a:r>
          </a:p>
        </p:txBody>
      </p:sp>
    </p:spTree>
    <p:extLst>
      <p:ext uri="{BB962C8B-B14F-4D97-AF65-F5344CB8AC3E}">
        <p14:creationId xmlns:p14="http://schemas.microsoft.com/office/powerpoint/2010/main" val="19364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221</Words>
  <Application>Microsoft Macintosh PowerPoint</Application>
  <PresentationFormat>Benutzerdefiniert</PresentationFormat>
  <Paragraphs>22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Modern Love</vt:lpstr>
      <vt:lpstr>Wingdings</vt:lpstr>
      <vt:lpstr>Office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„Wir gestalten einen neuen Lageplan für den  Tier- und Vogelpark Abensberg“</dc:title>
  <dc:creator>Mosch Corinna</dc:creator>
  <cp:lastModifiedBy>Mosch Corinna</cp:lastModifiedBy>
  <cp:revision>11</cp:revision>
  <dcterms:created xsi:type="dcterms:W3CDTF">2023-06-26T05:17:02Z</dcterms:created>
  <dcterms:modified xsi:type="dcterms:W3CDTF">2023-10-24T07:05:55Z</dcterms:modified>
</cp:coreProperties>
</file>