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23"/>
  </p:notesMasterIdLst>
  <p:sldIdLst>
    <p:sldId id="325" r:id="rId2"/>
    <p:sldId id="296" r:id="rId3"/>
    <p:sldId id="324" r:id="rId4"/>
    <p:sldId id="327" r:id="rId5"/>
    <p:sldId id="322" r:id="rId6"/>
    <p:sldId id="321" r:id="rId7"/>
    <p:sldId id="323" r:id="rId8"/>
    <p:sldId id="280" r:id="rId9"/>
    <p:sldId id="273" r:id="rId10"/>
    <p:sldId id="274" r:id="rId11"/>
    <p:sldId id="297" r:id="rId12"/>
    <p:sldId id="293" r:id="rId13"/>
    <p:sldId id="299" r:id="rId14"/>
    <p:sldId id="300" r:id="rId15"/>
    <p:sldId id="314" r:id="rId16"/>
    <p:sldId id="301" r:id="rId17"/>
    <p:sldId id="315" r:id="rId18"/>
    <p:sldId id="302" r:id="rId19"/>
    <p:sldId id="317" r:id="rId20"/>
    <p:sldId id="318" r:id="rId21"/>
    <p:sldId id="326" r:id="rId22"/>
  </p:sldIdLst>
  <p:sldSz cx="10691813" cy="7559675"/>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197B2-7003-480F-026C-3E4944B7F0AF}" name="Viola Bauer" initials="VB" userId="Viola Bau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perber, Verena (StMUK)" initials="SV(" lastIdx="12" clrIdx="0">
    <p:extLst>
      <p:ext uri="{19B8F6BF-5375-455C-9EA6-DF929625EA0E}">
        <p15:presenceInfo xmlns:p15="http://schemas.microsoft.com/office/powerpoint/2012/main" userId="S-1-5-21-1986689757-124263158-732247886-47237" providerId="AD"/>
      </p:ext>
    </p:extLst>
  </p:cmAuthor>
  <p:cmAuthor id="2" name="Viola Bauer" initials="VB" lastIdx="1" clrIdx="1">
    <p:extLst>
      <p:ext uri="{19B8F6BF-5375-455C-9EA6-DF929625EA0E}">
        <p15:presenceInfo xmlns:p15="http://schemas.microsoft.com/office/powerpoint/2012/main" userId="Viola Bauer" providerId="None"/>
      </p:ext>
    </p:extLst>
  </p:cmAuthor>
  <p:cmAuthor id="3" name="Wiedemann, Annika" initials="WA" lastIdx="25" clrIdx="2">
    <p:extLst>
      <p:ext uri="{19B8F6BF-5375-455C-9EA6-DF929625EA0E}">
        <p15:presenceInfo xmlns:p15="http://schemas.microsoft.com/office/powerpoint/2012/main" userId="Wiedemann, Annika" providerId="None"/>
      </p:ext>
    </p:extLst>
  </p:cmAuthor>
  <p:cmAuthor id="4" name="Schenke, Nikolaus" initials="SN" lastIdx="1" clrIdx="3">
    <p:extLst>
      <p:ext uri="{19B8F6BF-5375-455C-9EA6-DF929625EA0E}">
        <p15:presenceInfo xmlns:p15="http://schemas.microsoft.com/office/powerpoint/2012/main" userId="d43e1778adbd84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A29"/>
    <a:srgbClr val="008204"/>
    <a:srgbClr val="28808A"/>
    <a:srgbClr val="DEE7BB"/>
    <a:srgbClr val="E0EAC1"/>
    <a:srgbClr val="00AADA"/>
    <a:srgbClr val="FF6161"/>
    <a:srgbClr val="194D83"/>
    <a:srgbClr val="0F4016"/>
    <a:srgbClr val="F9F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587" autoAdjust="0"/>
  </p:normalViewPr>
  <p:slideViewPr>
    <p:cSldViewPr snapToGrid="0">
      <p:cViewPr>
        <p:scale>
          <a:sx n="108" d="100"/>
          <a:sy n="108" d="100"/>
        </p:scale>
        <p:origin x="928" y="1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99BB-B8F1-0E40-A152-A8F6C68540E9}" type="datetimeFigureOut">
              <a:rPr lang="de-DE" smtClean="0"/>
              <a:t>25.03.25</a:t>
            </a:fld>
            <a:endParaRPr lang="de-DE"/>
          </a:p>
        </p:txBody>
      </p:sp>
      <p:sp>
        <p:nvSpPr>
          <p:cNvPr id="4" name="Folienbildplatzhalt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29DE6-6A06-C843-8A08-30F32989BC25}" type="slidenum">
              <a:rPr lang="de-DE" smtClean="0"/>
              <a:t>‹Nr.›</a:t>
            </a:fld>
            <a:endParaRPr lang="de-DE"/>
          </a:p>
        </p:txBody>
      </p:sp>
    </p:spTree>
    <p:extLst>
      <p:ext uri="{BB962C8B-B14F-4D97-AF65-F5344CB8AC3E}">
        <p14:creationId xmlns:p14="http://schemas.microsoft.com/office/powerpoint/2010/main" val="274392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8</a:t>
            </a:fld>
            <a:endParaRPr lang="de-DE"/>
          </a:p>
        </p:txBody>
      </p:sp>
    </p:spTree>
    <p:extLst>
      <p:ext uri="{BB962C8B-B14F-4D97-AF65-F5344CB8AC3E}">
        <p14:creationId xmlns:p14="http://schemas.microsoft.com/office/powerpoint/2010/main" val="1324016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E28-2065-BB59-98AC-BEBF37B4C5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BC5E09-9D35-19A1-28F8-6BA7F92B4F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E0A9B9-7A18-19B0-4DAC-2E64EE102B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40E858-FE43-F5D5-5502-B994F8C33379}"/>
              </a:ext>
            </a:extLst>
          </p:cNvPr>
          <p:cNvSpPr>
            <a:spLocks noGrp="1"/>
          </p:cNvSpPr>
          <p:nvPr>
            <p:ph type="sldNum" sz="quarter" idx="5"/>
          </p:nvPr>
        </p:nvSpPr>
        <p:spPr/>
        <p:txBody>
          <a:bodyPr/>
          <a:lstStyle/>
          <a:p>
            <a:fld id="{A0229DE6-6A06-C843-8A08-30F32989BC25}" type="slidenum">
              <a:rPr lang="de-DE" smtClean="0"/>
              <a:t>12</a:t>
            </a:fld>
            <a:endParaRPr lang="de-DE"/>
          </a:p>
        </p:txBody>
      </p:sp>
    </p:spTree>
    <p:extLst>
      <p:ext uri="{BB962C8B-B14F-4D97-AF65-F5344CB8AC3E}">
        <p14:creationId xmlns:p14="http://schemas.microsoft.com/office/powerpoint/2010/main" val="223321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E28-2065-BB59-98AC-BEBF37B4C5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BC5E09-9D35-19A1-28F8-6BA7F92B4F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E0A9B9-7A18-19B0-4DAC-2E64EE102B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40E858-FE43-F5D5-5502-B994F8C33379}"/>
              </a:ext>
            </a:extLst>
          </p:cNvPr>
          <p:cNvSpPr>
            <a:spLocks noGrp="1"/>
          </p:cNvSpPr>
          <p:nvPr>
            <p:ph type="sldNum" sz="quarter" idx="5"/>
          </p:nvPr>
        </p:nvSpPr>
        <p:spPr/>
        <p:txBody>
          <a:bodyPr/>
          <a:lstStyle/>
          <a:p>
            <a:fld id="{A0229DE6-6A06-C843-8A08-30F32989BC25}" type="slidenum">
              <a:rPr lang="de-DE" smtClean="0"/>
              <a:t>14</a:t>
            </a:fld>
            <a:endParaRPr lang="de-DE"/>
          </a:p>
        </p:txBody>
      </p:sp>
    </p:spTree>
    <p:extLst>
      <p:ext uri="{BB962C8B-B14F-4D97-AF65-F5344CB8AC3E}">
        <p14:creationId xmlns:p14="http://schemas.microsoft.com/office/powerpoint/2010/main" val="204652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E28-2065-BB59-98AC-BEBF37B4C5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BC5E09-9D35-19A1-28F8-6BA7F92B4F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E0A9B9-7A18-19B0-4DAC-2E64EE102B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40E858-FE43-F5D5-5502-B994F8C33379}"/>
              </a:ext>
            </a:extLst>
          </p:cNvPr>
          <p:cNvSpPr>
            <a:spLocks noGrp="1"/>
          </p:cNvSpPr>
          <p:nvPr>
            <p:ph type="sldNum" sz="quarter" idx="5"/>
          </p:nvPr>
        </p:nvSpPr>
        <p:spPr/>
        <p:txBody>
          <a:bodyPr/>
          <a:lstStyle/>
          <a:p>
            <a:fld id="{A0229DE6-6A06-C843-8A08-30F32989BC25}" type="slidenum">
              <a:rPr lang="de-DE" smtClean="0"/>
              <a:t>16</a:t>
            </a:fld>
            <a:endParaRPr lang="de-DE"/>
          </a:p>
        </p:txBody>
      </p:sp>
    </p:spTree>
    <p:extLst>
      <p:ext uri="{BB962C8B-B14F-4D97-AF65-F5344CB8AC3E}">
        <p14:creationId xmlns:p14="http://schemas.microsoft.com/office/powerpoint/2010/main" val="133695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36E28-2065-BB59-98AC-BEBF37B4C5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BC5E09-9D35-19A1-28F8-6BA7F92B4F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E0A9B9-7A18-19B0-4DAC-2E64EE102B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D40E858-FE43-F5D5-5502-B994F8C33379}"/>
              </a:ext>
            </a:extLst>
          </p:cNvPr>
          <p:cNvSpPr>
            <a:spLocks noGrp="1"/>
          </p:cNvSpPr>
          <p:nvPr>
            <p:ph type="sldNum" sz="quarter" idx="5"/>
          </p:nvPr>
        </p:nvSpPr>
        <p:spPr/>
        <p:txBody>
          <a:bodyPr/>
          <a:lstStyle/>
          <a:p>
            <a:fld id="{A0229DE6-6A06-C843-8A08-30F32989BC25}" type="slidenum">
              <a:rPr lang="de-DE" smtClean="0"/>
              <a:t>18</a:t>
            </a:fld>
            <a:endParaRPr lang="de-DE"/>
          </a:p>
        </p:txBody>
      </p:sp>
    </p:spTree>
    <p:extLst>
      <p:ext uri="{BB962C8B-B14F-4D97-AF65-F5344CB8AC3E}">
        <p14:creationId xmlns:p14="http://schemas.microsoft.com/office/powerpoint/2010/main" val="289647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18866-0694-66B7-8D2D-7F8A39CF03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8FBF71-AB6D-5906-E746-1FB71C8739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3F8A10-974D-1C8D-73B3-0A5B3BCC7B2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CDE3BFC-27C6-1F77-0C5A-2D41C6111449}"/>
              </a:ext>
            </a:extLst>
          </p:cNvPr>
          <p:cNvSpPr>
            <a:spLocks noGrp="1"/>
          </p:cNvSpPr>
          <p:nvPr>
            <p:ph type="sldNum" sz="quarter" idx="5"/>
          </p:nvPr>
        </p:nvSpPr>
        <p:spPr/>
        <p:txBody>
          <a:bodyPr/>
          <a:lstStyle/>
          <a:p>
            <a:fld id="{A0229DE6-6A06-C843-8A08-30F32989BC25}" type="slidenum">
              <a:rPr lang="de-DE" smtClean="0"/>
              <a:t>20</a:t>
            </a:fld>
            <a:endParaRPr lang="de-DE"/>
          </a:p>
        </p:txBody>
      </p:sp>
    </p:spTree>
    <p:extLst>
      <p:ext uri="{BB962C8B-B14F-4D97-AF65-F5344CB8AC3E}">
        <p14:creationId xmlns:p14="http://schemas.microsoft.com/office/powerpoint/2010/main" val="1952837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CC853629-58A1-F8E8-1AB1-6B3E961B4C7D}"/>
              </a:ext>
            </a:extLst>
          </p:cNvPr>
          <p:cNvSpPr txBox="1">
            <a:spLocks/>
          </p:cNvSpPr>
          <p:nvPr userDrawn="1"/>
        </p:nvSpPr>
        <p:spPr>
          <a:xfrm>
            <a:off x="483026" y="2271704"/>
            <a:ext cx="4862825" cy="2857517"/>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1929"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Grafik 17">
            <a:extLst>
              <a:ext uri="{FF2B5EF4-FFF2-40B4-BE49-F238E27FC236}">
                <a16:creationId xmlns:a16="http://schemas.microsoft.com/office/drawing/2014/main" id="{C8068A89-ED85-5D88-9205-9DBB412533E3}"/>
              </a:ext>
            </a:extLst>
          </p:cNvPr>
          <p:cNvPicPr>
            <a:picLocks noChangeAspect="1"/>
          </p:cNvPicPr>
          <p:nvPr userDrawn="1"/>
        </p:nvPicPr>
        <p:blipFill>
          <a:blip r:embed="rId2"/>
          <a:srcRect/>
          <a:stretch/>
        </p:blipFill>
        <p:spPr>
          <a:xfrm>
            <a:off x="6348" y="2148"/>
            <a:ext cx="10679115" cy="7555379"/>
          </a:xfrm>
          <a:prstGeom prst="rect">
            <a:avLst/>
          </a:prstGeom>
        </p:spPr>
      </p:pic>
    </p:spTree>
    <p:extLst>
      <p:ext uri="{BB962C8B-B14F-4D97-AF65-F5344CB8AC3E}">
        <p14:creationId xmlns:p14="http://schemas.microsoft.com/office/powerpoint/2010/main" val="94960082"/>
      </p:ext>
    </p:extLst>
  </p:cSld>
  <p:clrMapOvr>
    <a:masterClrMapping/>
  </p:clrMapOvr>
  <p:extLst>
    <p:ext uri="{DCECCB84-F9BA-43D5-87BE-67443E8EF086}">
      <p15:sldGuideLst xmlns:p15="http://schemas.microsoft.com/office/powerpoint/2012/main">
        <p15:guide id="1" orient="horz" pos="4481" userDrawn="1">
          <p15:clr>
            <a:srgbClr val="FBAE40"/>
          </p15:clr>
        </p15:guide>
        <p15:guide id="2" pos="3368" userDrawn="1">
          <p15:clr>
            <a:srgbClr val="FBAE40"/>
          </p15:clr>
        </p15:guide>
        <p15:guide id="3" pos="304" userDrawn="1">
          <p15:clr>
            <a:srgbClr val="FBAE40"/>
          </p15:clr>
        </p15:guide>
        <p15:guide id="4" pos="6550" userDrawn="1">
          <p15:clr>
            <a:srgbClr val="FBAE40"/>
          </p15:clr>
        </p15:guide>
        <p15:guide id="5" orient="horz" pos="2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_Inhaltsseite_Planun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08B66B7-D3AB-A720-2DE7-ACA66DE1EBFA}"/>
              </a:ext>
            </a:extLst>
          </p:cNvPr>
          <p:cNvPicPr>
            <a:picLocks noChangeAspect="1"/>
          </p:cNvPicPr>
          <p:nvPr userDrawn="1"/>
        </p:nvPicPr>
        <p:blipFill>
          <a:blip r:embed="rId2"/>
          <a:srcRect/>
          <a:stretch/>
        </p:blipFill>
        <p:spPr>
          <a:xfrm>
            <a:off x="114593" y="40447"/>
            <a:ext cx="10659421" cy="7541445"/>
          </a:xfrm>
          <a:prstGeom prst="rect">
            <a:avLst/>
          </a:prstGeom>
        </p:spPr>
      </p:pic>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ADA53B81-988F-B835-9C60-533F1F9581DC}"/>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9FC19F3A-FF3A-0F1D-7E59-2695C1955A6C}"/>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30393296"/>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Inhaltsseite_Prozess">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CC215040-8CF7-2DE6-098A-CF298946B8BE}"/>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45" name="Inhaltsplatzhalter 2">
            <a:extLst>
              <a:ext uri="{FF2B5EF4-FFF2-40B4-BE49-F238E27FC236}">
                <a16:creationId xmlns:a16="http://schemas.microsoft.com/office/drawing/2014/main" id="{A563B775-95DD-0F40-DAFA-A8B0C791ADF0}"/>
              </a:ext>
            </a:extLst>
          </p:cNvPr>
          <p:cNvSpPr>
            <a:spLocks noGrp="1"/>
          </p:cNvSpPr>
          <p:nvPr>
            <p:ph idx="1"/>
          </p:nvPr>
        </p:nvSpPr>
        <p:spPr>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9" name="Inhaltsplatzhalter 2">
            <a:extLst>
              <a:ext uri="{FF2B5EF4-FFF2-40B4-BE49-F238E27FC236}">
                <a16:creationId xmlns:a16="http://schemas.microsoft.com/office/drawing/2014/main" id="{46BA22BA-3E6B-69E5-51D3-A99CDFD39C5F}"/>
              </a:ext>
            </a:extLst>
          </p:cNvPr>
          <p:cNvSpPr>
            <a:spLocks noGrp="1"/>
          </p:cNvSpPr>
          <p:nvPr>
            <p:ph idx="12"/>
          </p:nvPr>
        </p:nvSpPr>
        <p:spPr>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0" name="Gerade Verbindung 49">
            <a:extLst>
              <a:ext uri="{FF2B5EF4-FFF2-40B4-BE49-F238E27FC236}">
                <a16:creationId xmlns:a16="http://schemas.microsoft.com/office/drawing/2014/main" id="{0DBB98B3-6378-BB14-3111-673F0A8928BA}"/>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3" name="Fußzeilenplatzhalter 4">
            <a:extLst>
              <a:ext uri="{FF2B5EF4-FFF2-40B4-BE49-F238E27FC236}">
                <a16:creationId xmlns:a16="http://schemas.microsoft.com/office/drawing/2014/main" id="{854D9678-5FF8-3CF1-C966-8D981B321461}"/>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4" name="Foliennummernplatzhalter 5">
            <a:extLst>
              <a:ext uri="{FF2B5EF4-FFF2-40B4-BE49-F238E27FC236}">
                <a16:creationId xmlns:a16="http://schemas.microsoft.com/office/drawing/2014/main" id="{2F170D46-9692-E302-6D32-3AE3DEE36D62}"/>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pic>
        <p:nvPicPr>
          <p:cNvPr id="5" name="Grafik 4">
            <a:extLst>
              <a:ext uri="{FF2B5EF4-FFF2-40B4-BE49-F238E27FC236}">
                <a16:creationId xmlns:a16="http://schemas.microsoft.com/office/drawing/2014/main" id="{982FBAD7-45F2-9288-092F-C3161522F346}"/>
              </a:ext>
            </a:extLst>
          </p:cNvPr>
          <p:cNvPicPr>
            <a:picLocks noChangeAspect="1"/>
          </p:cNvPicPr>
          <p:nvPr userDrawn="1"/>
        </p:nvPicPr>
        <p:blipFill>
          <a:blip r:embed="rId2"/>
          <a:srcRect/>
          <a:stretch/>
        </p:blipFill>
        <p:spPr>
          <a:xfrm>
            <a:off x="1364611" y="1157091"/>
            <a:ext cx="9049704" cy="6402584"/>
          </a:xfrm>
          <a:prstGeom prst="rect">
            <a:avLst/>
          </a:prstGeom>
        </p:spPr>
      </p:pic>
      <p:sp>
        <p:nvSpPr>
          <p:cNvPr id="10" name="Raute 9">
            <a:extLst>
              <a:ext uri="{FF2B5EF4-FFF2-40B4-BE49-F238E27FC236}">
                <a16:creationId xmlns:a16="http://schemas.microsoft.com/office/drawing/2014/main" id="{3E29CDED-8E82-8E14-9311-0FBE3A47229D}"/>
              </a:ext>
            </a:extLst>
          </p:cNvPr>
          <p:cNvSpPr/>
          <p:nvPr userDrawn="1"/>
        </p:nvSpPr>
        <p:spPr>
          <a:xfrm>
            <a:off x="6791218" y="5535615"/>
            <a:ext cx="2535984" cy="1458930"/>
          </a:xfrm>
          <a:prstGeom prst="diamond">
            <a:avLst/>
          </a:prstGeom>
          <a:solidFill>
            <a:srgbClr val="1D7A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FB5BE710-4208-81AF-27C1-62CB94F81CFE}"/>
              </a:ext>
            </a:extLst>
          </p:cNvPr>
          <p:cNvPicPr>
            <a:picLocks noChangeAspect="1"/>
          </p:cNvPicPr>
          <p:nvPr userDrawn="1"/>
        </p:nvPicPr>
        <p:blipFill>
          <a:blip r:embed="rId3"/>
          <a:stretch>
            <a:fillRect/>
          </a:stretch>
        </p:blipFill>
        <p:spPr>
          <a:xfrm>
            <a:off x="6020230" y="2599266"/>
            <a:ext cx="1821604" cy="3909524"/>
          </a:xfrm>
          <a:prstGeom prst="rect">
            <a:avLst/>
          </a:prstGeom>
        </p:spPr>
      </p:pic>
      <p:pic>
        <p:nvPicPr>
          <p:cNvPr id="6" name="Grafik 5">
            <a:extLst>
              <a:ext uri="{FF2B5EF4-FFF2-40B4-BE49-F238E27FC236}">
                <a16:creationId xmlns:a16="http://schemas.microsoft.com/office/drawing/2014/main" id="{17CEF74E-2593-AA88-535F-D27DAAC164D5}"/>
              </a:ext>
            </a:extLst>
          </p:cNvPr>
          <p:cNvPicPr>
            <a:picLocks noChangeAspect="1"/>
          </p:cNvPicPr>
          <p:nvPr userDrawn="1"/>
        </p:nvPicPr>
        <p:blipFill>
          <a:blip r:embed="rId4"/>
          <a:stretch>
            <a:fillRect/>
          </a:stretch>
        </p:blipFill>
        <p:spPr>
          <a:xfrm>
            <a:off x="8294774" y="2681459"/>
            <a:ext cx="1787206" cy="3802852"/>
          </a:xfrm>
          <a:prstGeom prst="rect">
            <a:avLst/>
          </a:prstGeom>
        </p:spPr>
      </p:pic>
    </p:spTree>
    <p:extLst>
      <p:ext uri="{BB962C8B-B14F-4D97-AF65-F5344CB8AC3E}">
        <p14:creationId xmlns:p14="http://schemas.microsoft.com/office/powerpoint/2010/main" val="1887198084"/>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Kapitel_Rubrike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865F3-CFD3-ECB3-68CF-E915014D8BFC}"/>
              </a:ext>
            </a:extLst>
          </p:cNvPr>
          <p:cNvPicPr>
            <a:picLocks noChangeAspect="1"/>
          </p:cNvPicPr>
          <p:nvPr userDrawn="1"/>
        </p:nvPicPr>
        <p:blipFill>
          <a:blip r:embed="rId2"/>
          <a:srcRect/>
          <a:stretch/>
        </p:blipFill>
        <p:spPr>
          <a:xfrm>
            <a:off x="0" y="0"/>
            <a:ext cx="10691813" cy="7555378"/>
          </a:xfrm>
          <a:prstGeom prst="rect">
            <a:avLst/>
          </a:prstGeom>
        </p:spPr>
      </p:pic>
    </p:spTree>
    <p:extLst>
      <p:ext uri="{BB962C8B-B14F-4D97-AF65-F5344CB8AC3E}">
        <p14:creationId xmlns:p14="http://schemas.microsoft.com/office/powerpoint/2010/main" val="3784827829"/>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Karten_Rubriken_1">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E8D000F3-52A7-7E19-D50F-9BC341D42811}"/>
              </a:ext>
            </a:extLst>
          </p:cNvPr>
          <p:cNvSpPr/>
          <p:nvPr userDrawn="1"/>
        </p:nvSpPr>
        <p:spPr>
          <a:xfrm>
            <a:off x="482600" y="604838"/>
            <a:ext cx="9914400" cy="1800000"/>
          </a:xfrm>
          <a:prstGeom prst="roundRect">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a:extLst>
              <a:ext uri="{FF2B5EF4-FFF2-40B4-BE49-F238E27FC236}">
                <a16:creationId xmlns:a16="http://schemas.microsoft.com/office/drawing/2014/main" id="{CF760B37-A485-58D9-BA4C-C7BF8C7A4CFA}"/>
              </a:ext>
            </a:extLst>
          </p:cNvPr>
          <p:cNvSpPr/>
          <p:nvPr userDrawn="1"/>
        </p:nvSpPr>
        <p:spPr>
          <a:xfrm>
            <a:off x="482600" y="2855700"/>
            <a:ext cx="9914400" cy="1800000"/>
          </a:xfrm>
          <a:prstGeom prst="roundRect">
            <a:avLst/>
          </a:prstGeom>
          <a:solidFill>
            <a:srgbClr val="2880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78D4715C-DB06-CD00-1934-2EFC183859E4}"/>
              </a:ext>
            </a:extLst>
          </p:cNvPr>
          <p:cNvSpPr/>
          <p:nvPr userDrawn="1"/>
        </p:nvSpPr>
        <p:spPr>
          <a:xfrm>
            <a:off x="482600" y="4996088"/>
            <a:ext cx="9914400" cy="1800000"/>
          </a:xfrm>
          <a:prstGeom prst="roundRect">
            <a:avLst/>
          </a:prstGeom>
          <a:solidFill>
            <a:srgbClr val="0082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DE38A44E-1E72-0584-8B80-B9C6E0E8629D}"/>
              </a:ext>
            </a:extLst>
          </p:cNvPr>
          <p:cNvCxnSpPr>
            <a:cxnSpLocks/>
          </p:cNvCxnSpPr>
          <p:nvPr userDrawn="1"/>
        </p:nvCxnSpPr>
        <p:spPr>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60023472-92BC-DDC7-E760-0A13D652A7EC}"/>
              </a:ext>
            </a:extLst>
          </p:cNvPr>
          <p:cNvCxnSpPr>
            <a:cxnSpLocks/>
          </p:cNvCxnSpPr>
          <p:nvPr userDrawn="1"/>
        </p:nvCxnSpPr>
        <p:spPr>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8AEC4B9E-6786-2ACD-5484-C33943400A48}"/>
              </a:ext>
            </a:extLst>
          </p:cNvPr>
          <p:cNvGrpSpPr/>
          <p:nvPr userDrawn="1"/>
        </p:nvGrpSpPr>
        <p:grpSpPr>
          <a:xfrm>
            <a:off x="0" y="2857400"/>
            <a:ext cx="10691813" cy="1798149"/>
            <a:chOff x="0" y="2917792"/>
            <a:chExt cx="10691813" cy="1798149"/>
          </a:xfrm>
        </p:grpSpPr>
        <p:cxnSp>
          <p:nvCxnSpPr>
            <p:cNvPr id="14" name="Gerade Verbindung 13">
              <a:extLst>
                <a:ext uri="{FF2B5EF4-FFF2-40B4-BE49-F238E27FC236}">
                  <a16:creationId xmlns:a16="http://schemas.microsoft.com/office/drawing/2014/main" id="{39B4EE61-7E64-7103-673E-DAF9040CCE8E}"/>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BE76E5CB-FA4F-A874-BEBB-B8097DBFEB2D}"/>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16A20B77-891E-771A-7F7F-22C79B4A016B}"/>
              </a:ext>
            </a:extLst>
          </p:cNvPr>
          <p:cNvGrpSpPr/>
          <p:nvPr userDrawn="1"/>
        </p:nvGrpSpPr>
        <p:grpSpPr>
          <a:xfrm>
            <a:off x="0" y="604536"/>
            <a:ext cx="10691813" cy="1798149"/>
            <a:chOff x="0" y="2917792"/>
            <a:chExt cx="10691813" cy="1798149"/>
          </a:xfrm>
        </p:grpSpPr>
        <p:cxnSp>
          <p:nvCxnSpPr>
            <p:cNvPr id="17" name="Gerade Verbindung 16">
              <a:extLst>
                <a:ext uri="{FF2B5EF4-FFF2-40B4-BE49-F238E27FC236}">
                  <a16:creationId xmlns:a16="http://schemas.microsoft.com/office/drawing/2014/main" id="{2F278A7D-AA92-A773-9C40-52DE53E1769F}"/>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FF49F72-1B16-3DF4-806C-84407E73600F}"/>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a:extLst>
              <a:ext uri="{FF2B5EF4-FFF2-40B4-BE49-F238E27FC236}">
                <a16:creationId xmlns:a16="http://schemas.microsoft.com/office/drawing/2014/main" id="{5C7ED7D7-8BD4-5F44-5C9F-FBB0C2F2AB87}"/>
              </a:ext>
            </a:extLst>
          </p:cNvPr>
          <p:cNvCxnSpPr>
            <a:cxnSpLocks/>
          </p:cNvCxnSpPr>
          <p:nvPr userDrawn="1"/>
        </p:nvCxnSpPr>
        <p:spPr>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3CA6BFF-DD29-C9B2-3239-E20A1C3A575D}"/>
              </a:ext>
            </a:extLst>
          </p:cNvPr>
          <p:cNvCxnSpPr>
            <a:cxnSpLocks/>
          </p:cNvCxnSpPr>
          <p:nvPr userDrawn="1"/>
        </p:nvCxnSpPr>
        <p:spPr>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85CA2C20-BD60-0D72-5C51-4177687B5924}"/>
              </a:ext>
            </a:extLst>
          </p:cNvPr>
          <p:cNvPicPr>
            <a:picLocks noChangeAspect="1"/>
          </p:cNvPicPr>
          <p:nvPr userDrawn="1"/>
        </p:nvPicPr>
        <p:blipFill>
          <a:blip r:embed="rId2"/>
          <a:stretch>
            <a:fillRect/>
          </a:stretch>
        </p:blipFill>
        <p:spPr>
          <a:xfrm>
            <a:off x="506404" y="471489"/>
            <a:ext cx="204721" cy="139339"/>
          </a:xfrm>
          <a:prstGeom prst="rect">
            <a:avLst/>
          </a:prstGeom>
        </p:spPr>
      </p:pic>
      <p:pic>
        <p:nvPicPr>
          <p:cNvPr id="24" name="Grafik 23">
            <a:extLst>
              <a:ext uri="{FF2B5EF4-FFF2-40B4-BE49-F238E27FC236}">
                <a16:creationId xmlns:a16="http://schemas.microsoft.com/office/drawing/2014/main" id="{0120D8E8-7B14-149F-DDCE-BD1C397BB6F5}"/>
              </a:ext>
            </a:extLst>
          </p:cNvPr>
          <p:cNvPicPr>
            <a:picLocks noChangeAspect="1"/>
          </p:cNvPicPr>
          <p:nvPr userDrawn="1"/>
        </p:nvPicPr>
        <p:blipFill>
          <a:blip r:embed="rId2"/>
          <a:stretch>
            <a:fillRect/>
          </a:stretch>
        </p:blipFill>
        <p:spPr>
          <a:xfrm rot="16200000">
            <a:off x="10224970" y="6848167"/>
            <a:ext cx="204721" cy="139339"/>
          </a:xfrm>
          <a:prstGeom prst="rect">
            <a:avLst/>
          </a:prstGeom>
        </p:spPr>
      </p:pic>
    </p:spTree>
    <p:extLst>
      <p:ext uri="{BB962C8B-B14F-4D97-AF65-F5344CB8AC3E}">
        <p14:creationId xmlns:p14="http://schemas.microsoft.com/office/powerpoint/2010/main" val="923108856"/>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userDrawn="1">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_Karten_Rubriken_2">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E8D000F3-52A7-7E19-D50F-9BC341D42811}"/>
              </a:ext>
            </a:extLst>
          </p:cNvPr>
          <p:cNvSpPr/>
          <p:nvPr userDrawn="1"/>
        </p:nvSpPr>
        <p:spPr>
          <a:xfrm>
            <a:off x="482600" y="604838"/>
            <a:ext cx="9914400" cy="1800000"/>
          </a:xfrm>
          <a:prstGeom prst="roundRect">
            <a:avLst/>
          </a:prstGeom>
          <a:solidFill>
            <a:srgbClr val="FFA3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a:extLst>
              <a:ext uri="{FF2B5EF4-FFF2-40B4-BE49-F238E27FC236}">
                <a16:creationId xmlns:a16="http://schemas.microsoft.com/office/drawing/2014/main" id="{CF760B37-A485-58D9-BA4C-C7BF8C7A4CFA}"/>
              </a:ext>
            </a:extLst>
          </p:cNvPr>
          <p:cNvSpPr/>
          <p:nvPr userDrawn="1"/>
        </p:nvSpPr>
        <p:spPr>
          <a:xfrm>
            <a:off x="482600" y="2855700"/>
            <a:ext cx="9914400" cy="1800000"/>
          </a:xfrm>
          <a:prstGeom prst="roundRect">
            <a:avLst/>
          </a:prstGeom>
          <a:solidFill>
            <a:srgbClr val="FF6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78D4715C-DB06-CD00-1934-2EFC183859E4}"/>
              </a:ext>
            </a:extLst>
          </p:cNvPr>
          <p:cNvSpPr/>
          <p:nvPr userDrawn="1"/>
        </p:nvSpPr>
        <p:spPr>
          <a:xfrm>
            <a:off x="482600" y="4996088"/>
            <a:ext cx="9914400" cy="1800000"/>
          </a:xfrm>
          <a:prstGeom prst="roundRect">
            <a:avLst/>
          </a:prstGeom>
          <a:solidFill>
            <a:srgbClr val="00A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DE38A44E-1E72-0584-8B80-B9C6E0E8629D}"/>
              </a:ext>
            </a:extLst>
          </p:cNvPr>
          <p:cNvCxnSpPr>
            <a:cxnSpLocks/>
          </p:cNvCxnSpPr>
          <p:nvPr userDrawn="1"/>
        </p:nvCxnSpPr>
        <p:spPr>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60023472-92BC-DDC7-E760-0A13D652A7EC}"/>
              </a:ext>
            </a:extLst>
          </p:cNvPr>
          <p:cNvCxnSpPr>
            <a:cxnSpLocks/>
          </p:cNvCxnSpPr>
          <p:nvPr userDrawn="1"/>
        </p:nvCxnSpPr>
        <p:spPr>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8AEC4B9E-6786-2ACD-5484-C33943400A48}"/>
              </a:ext>
            </a:extLst>
          </p:cNvPr>
          <p:cNvGrpSpPr/>
          <p:nvPr userDrawn="1"/>
        </p:nvGrpSpPr>
        <p:grpSpPr>
          <a:xfrm>
            <a:off x="0" y="2857400"/>
            <a:ext cx="10691813" cy="1798149"/>
            <a:chOff x="0" y="2917792"/>
            <a:chExt cx="10691813" cy="1798149"/>
          </a:xfrm>
        </p:grpSpPr>
        <p:cxnSp>
          <p:nvCxnSpPr>
            <p:cNvPr id="14" name="Gerade Verbindung 13">
              <a:extLst>
                <a:ext uri="{FF2B5EF4-FFF2-40B4-BE49-F238E27FC236}">
                  <a16:creationId xmlns:a16="http://schemas.microsoft.com/office/drawing/2014/main" id="{39B4EE61-7E64-7103-673E-DAF9040CCE8E}"/>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BE76E5CB-FA4F-A874-BEBB-B8097DBFEB2D}"/>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16A20B77-891E-771A-7F7F-22C79B4A016B}"/>
              </a:ext>
            </a:extLst>
          </p:cNvPr>
          <p:cNvGrpSpPr/>
          <p:nvPr userDrawn="1"/>
        </p:nvGrpSpPr>
        <p:grpSpPr>
          <a:xfrm>
            <a:off x="0" y="604536"/>
            <a:ext cx="10691813" cy="1798149"/>
            <a:chOff x="0" y="2917792"/>
            <a:chExt cx="10691813" cy="1798149"/>
          </a:xfrm>
        </p:grpSpPr>
        <p:cxnSp>
          <p:nvCxnSpPr>
            <p:cNvPr id="17" name="Gerade Verbindung 16">
              <a:extLst>
                <a:ext uri="{FF2B5EF4-FFF2-40B4-BE49-F238E27FC236}">
                  <a16:creationId xmlns:a16="http://schemas.microsoft.com/office/drawing/2014/main" id="{2F278A7D-AA92-A773-9C40-52DE53E1769F}"/>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FF49F72-1B16-3DF4-806C-84407E73600F}"/>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a:extLst>
              <a:ext uri="{FF2B5EF4-FFF2-40B4-BE49-F238E27FC236}">
                <a16:creationId xmlns:a16="http://schemas.microsoft.com/office/drawing/2014/main" id="{5C7ED7D7-8BD4-5F44-5C9F-FBB0C2F2AB87}"/>
              </a:ext>
            </a:extLst>
          </p:cNvPr>
          <p:cNvCxnSpPr>
            <a:cxnSpLocks/>
          </p:cNvCxnSpPr>
          <p:nvPr userDrawn="1"/>
        </p:nvCxnSpPr>
        <p:spPr>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3CA6BFF-DD29-C9B2-3239-E20A1C3A575D}"/>
              </a:ext>
            </a:extLst>
          </p:cNvPr>
          <p:cNvCxnSpPr>
            <a:cxnSpLocks/>
          </p:cNvCxnSpPr>
          <p:nvPr userDrawn="1"/>
        </p:nvCxnSpPr>
        <p:spPr>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85CA2C20-BD60-0D72-5C51-4177687B5924}"/>
              </a:ext>
            </a:extLst>
          </p:cNvPr>
          <p:cNvPicPr>
            <a:picLocks noChangeAspect="1"/>
          </p:cNvPicPr>
          <p:nvPr userDrawn="1"/>
        </p:nvPicPr>
        <p:blipFill>
          <a:blip r:embed="rId2"/>
          <a:stretch>
            <a:fillRect/>
          </a:stretch>
        </p:blipFill>
        <p:spPr>
          <a:xfrm>
            <a:off x="506404" y="471489"/>
            <a:ext cx="204721" cy="139339"/>
          </a:xfrm>
          <a:prstGeom prst="rect">
            <a:avLst/>
          </a:prstGeom>
        </p:spPr>
      </p:pic>
      <p:pic>
        <p:nvPicPr>
          <p:cNvPr id="24" name="Grafik 23">
            <a:extLst>
              <a:ext uri="{FF2B5EF4-FFF2-40B4-BE49-F238E27FC236}">
                <a16:creationId xmlns:a16="http://schemas.microsoft.com/office/drawing/2014/main" id="{0120D8E8-7B14-149F-DDCE-BD1C397BB6F5}"/>
              </a:ext>
            </a:extLst>
          </p:cNvPr>
          <p:cNvPicPr>
            <a:picLocks noChangeAspect="1"/>
          </p:cNvPicPr>
          <p:nvPr userDrawn="1"/>
        </p:nvPicPr>
        <p:blipFill>
          <a:blip r:embed="rId2"/>
          <a:stretch>
            <a:fillRect/>
          </a:stretch>
        </p:blipFill>
        <p:spPr>
          <a:xfrm rot="16200000">
            <a:off x="10224970" y="6848167"/>
            <a:ext cx="204721" cy="139339"/>
          </a:xfrm>
          <a:prstGeom prst="rect">
            <a:avLst/>
          </a:prstGeom>
        </p:spPr>
      </p:pic>
    </p:spTree>
    <p:extLst>
      <p:ext uri="{BB962C8B-B14F-4D97-AF65-F5344CB8AC3E}">
        <p14:creationId xmlns:p14="http://schemas.microsoft.com/office/powerpoint/2010/main" val="2812419236"/>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Kapitel_Teilbereich">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165BB8F-FA91-F4C1-2C60-EE139715D58D}"/>
              </a:ext>
            </a:extLst>
          </p:cNvPr>
          <p:cNvPicPr>
            <a:picLocks noChangeAspect="1"/>
          </p:cNvPicPr>
          <p:nvPr userDrawn="1"/>
        </p:nvPicPr>
        <p:blipFill>
          <a:blip r:embed="rId2"/>
          <a:srcRect/>
          <a:stretch/>
        </p:blipFill>
        <p:spPr>
          <a:xfrm>
            <a:off x="-1" y="2148"/>
            <a:ext cx="10691812" cy="7555378"/>
          </a:xfrm>
          <a:prstGeom prst="rect">
            <a:avLst/>
          </a:prstGeom>
        </p:spPr>
      </p:pic>
    </p:spTree>
    <p:extLst>
      <p:ext uri="{BB962C8B-B14F-4D97-AF65-F5344CB8AC3E}">
        <p14:creationId xmlns:p14="http://schemas.microsoft.com/office/powerpoint/2010/main" val="2278238017"/>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Karte_Teilbereich_Vorderseite">
    <p:spTree>
      <p:nvGrpSpPr>
        <p:cNvPr id="1" name=""/>
        <p:cNvGrpSpPr/>
        <p:nvPr/>
      </p:nvGrpSpPr>
      <p:grpSpPr>
        <a:xfrm>
          <a:off x="0" y="0"/>
          <a:ext cx="0" cy="0"/>
          <a:chOff x="0" y="0"/>
          <a:chExt cx="0" cy="0"/>
        </a:xfrm>
      </p:grpSpPr>
      <p:cxnSp>
        <p:nvCxnSpPr>
          <p:cNvPr id="25" name="Gerade Verbindung 24">
            <a:extLst>
              <a:ext uri="{FF2B5EF4-FFF2-40B4-BE49-F238E27FC236}">
                <a16:creationId xmlns:a16="http://schemas.microsoft.com/office/drawing/2014/main" id="{349F2412-D8DD-031D-D872-0E2DB0513DCD}"/>
              </a:ext>
            </a:extLst>
          </p:cNvPr>
          <p:cNvCxnSpPr>
            <a:cxnSpLocks/>
          </p:cNvCxnSpPr>
          <p:nvPr userDrawn="1"/>
        </p:nvCxnSpPr>
        <p:spPr>
          <a:xfrm flipV="1">
            <a:off x="3545313"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0" name="Rechteck 139">
            <a:extLst>
              <a:ext uri="{FF2B5EF4-FFF2-40B4-BE49-F238E27FC236}">
                <a16:creationId xmlns:a16="http://schemas.microsoft.com/office/drawing/2014/main" id="{B1E40957-F200-3A38-126C-C0A721B37AB1}"/>
              </a:ext>
            </a:extLst>
          </p:cNvPr>
          <p:cNvSpPr/>
          <p:nvPr userDrawn="1"/>
        </p:nvSpPr>
        <p:spPr>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Inhaltsplatzhalter 2">
            <a:extLst>
              <a:ext uri="{FF2B5EF4-FFF2-40B4-BE49-F238E27FC236}">
                <a16:creationId xmlns:a16="http://schemas.microsoft.com/office/drawing/2014/main" id="{B34DF5A8-7D30-5352-B622-9CC42CD155CD}"/>
              </a:ext>
            </a:extLst>
          </p:cNvPr>
          <p:cNvSpPr>
            <a:spLocks noGrp="1"/>
          </p:cNvSpPr>
          <p:nvPr>
            <p:ph idx="11"/>
          </p:nvPr>
        </p:nvSpPr>
        <p:spPr>
          <a:xfrm>
            <a:off x="3909462" y="4531294"/>
            <a:ext cx="2843999" cy="905825"/>
          </a:xfrm>
        </p:spPr>
        <p:txBody>
          <a:bodyPr lIns="0" tIns="0" rIns="0" bIns="0">
            <a:noAutofit/>
          </a:bodyPr>
          <a:lstStyle>
            <a:lvl1pPr marL="0" indent="0" algn="l">
              <a:lnSpc>
                <a:spcPct val="120000"/>
              </a:lnSpc>
              <a:buNone/>
              <a:defRPr sz="1000">
                <a:solidFill>
                  <a:srgbClr val="1D7A29"/>
                </a:solidFill>
              </a:defRPr>
            </a:lvl1pPr>
            <a:lvl2pPr marL="651567" indent="-250603" algn="l">
              <a:lnSpc>
                <a:spcPct val="120000"/>
              </a:lnSpc>
              <a:buFont typeface="Arial" panose="020B0604020202020204" pitchFamily="34" charset="0"/>
              <a:buChar char="•"/>
              <a:defRPr sz="1000">
                <a:solidFill>
                  <a:srgbClr val="1D7A29"/>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47" name="Bildplatzhalter 14">
            <a:extLst>
              <a:ext uri="{FF2B5EF4-FFF2-40B4-BE49-F238E27FC236}">
                <a16:creationId xmlns:a16="http://schemas.microsoft.com/office/drawing/2014/main" id="{143DD394-3159-65A3-3470-CC466F663CB2}"/>
              </a:ext>
            </a:extLst>
          </p:cNvPr>
          <p:cNvSpPr>
            <a:spLocks noGrp="1"/>
          </p:cNvSpPr>
          <p:nvPr>
            <p:ph type="pic" sz="quarter" idx="12"/>
          </p:nvPr>
        </p:nvSpPr>
        <p:spPr>
          <a:xfrm>
            <a:off x="3909461"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a:p>
        </p:txBody>
      </p:sp>
      <p:cxnSp>
        <p:nvCxnSpPr>
          <p:cNvPr id="148" name="Gerade Verbindung 147">
            <a:extLst>
              <a:ext uri="{FF2B5EF4-FFF2-40B4-BE49-F238E27FC236}">
                <a16:creationId xmlns:a16="http://schemas.microsoft.com/office/drawing/2014/main" id="{1683C55C-13A3-F634-0BB4-5123D5B3F1E6}"/>
              </a:ext>
            </a:extLst>
          </p:cNvPr>
          <p:cNvCxnSpPr>
            <a:cxnSpLocks/>
          </p:cNvCxnSpPr>
          <p:nvPr userDrawn="1"/>
        </p:nvCxnSpPr>
        <p:spPr>
          <a:xfrm>
            <a:off x="3909461" y="6007987"/>
            <a:ext cx="28440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8BD4219C-6DAA-8DD7-CD4C-8F9F20CE0CB8}"/>
              </a:ext>
            </a:extLst>
          </p:cNvPr>
          <p:cNvCxnSpPr>
            <a:cxnSpLocks/>
          </p:cNvCxnSpPr>
          <p:nvPr userDrawn="1"/>
        </p:nvCxnSpPr>
        <p:spPr>
          <a:xfrm flipV="1">
            <a:off x="7113461"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1" name="Textfeld 150">
            <a:extLst>
              <a:ext uri="{FF2B5EF4-FFF2-40B4-BE49-F238E27FC236}">
                <a16:creationId xmlns:a16="http://schemas.microsoft.com/office/drawing/2014/main" id="{1DAE1A97-BD1C-7A93-9C0D-85B6C8590C20}"/>
              </a:ext>
            </a:extLst>
          </p:cNvPr>
          <p:cNvSpPr txBox="1"/>
          <p:nvPr userDrawn="1"/>
        </p:nvSpPr>
        <p:spPr>
          <a:xfrm>
            <a:off x="3909461" y="5527495"/>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152" name="Gerade Verbindung 151">
            <a:extLst>
              <a:ext uri="{FF2B5EF4-FFF2-40B4-BE49-F238E27FC236}">
                <a16:creationId xmlns:a16="http://schemas.microsoft.com/office/drawing/2014/main" id="{289D8E56-1E40-8C34-A06E-BA46396FB90F}"/>
              </a:ext>
            </a:extLst>
          </p:cNvPr>
          <p:cNvCxnSpPr>
            <a:cxnSpLocks/>
          </p:cNvCxnSpPr>
          <p:nvPr userDrawn="1"/>
        </p:nvCxnSpPr>
        <p:spPr>
          <a:xfrm>
            <a:off x="3909461" y="5456997"/>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a:extLst>
              <a:ext uri="{FF2B5EF4-FFF2-40B4-BE49-F238E27FC236}">
                <a16:creationId xmlns:a16="http://schemas.microsoft.com/office/drawing/2014/main" id="{48203DC1-5996-E4A1-2786-5C6AD5CDB3B4}"/>
              </a:ext>
            </a:extLst>
          </p:cNvPr>
          <p:cNvCxnSpPr>
            <a:cxnSpLocks/>
          </p:cNvCxnSpPr>
          <p:nvPr userDrawn="1"/>
        </p:nvCxnSpPr>
        <p:spPr>
          <a:xfrm>
            <a:off x="3909461" y="7188199"/>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sp>
        <p:nvSpPr>
          <p:cNvPr id="154" name="Textfeld 153">
            <a:extLst>
              <a:ext uri="{FF2B5EF4-FFF2-40B4-BE49-F238E27FC236}">
                <a16:creationId xmlns:a16="http://schemas.microsoft.com/office/drawing/2014/main" id="{4023944A-22B6-9570-6E4B-17F7F6254E73}"/>
              </a:ext>
            </a:extLst>
          </p:cNvPr>
          <p:cNvSpPr txBox="1"/>
          <p:nvPr userDrawn="1"/>
        </p:nvSpPr>
        <p:spPr>
          <a:xfrm>
            <a:off x="3915101" y="6071396"/>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p:txBody>
      </p:sp>
      <p:sp>
        <p:nvSpPr>
          <p:cNvPr id="155" name="Textfeld 154">
            <a:extLst>
              <a:ext uri="{FF2B5EF4-FFF2-40B4-BE49-F238E27FC236}">
                <a16:creationId xmlns:a16="http://schemas.microsoft.com/office/drawing/2014/main" id="{BB75B682-9896-19FD-4BFF-68CE3E9E72EC}"/>
              </a:ext>
            </a:extLst>
          </p:cNvPr>
          <p:cNvSpPr txBox="1"/>
          <p:nvPr userDrawn="1"/>
        </p:nvSpPr>
        <p:spPr>
          <a:xfrm>
            <a:off x="3909461" y="6716389"/>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Zeithorizont</a:t>
            </a:r>
          </a:p>
        </p:txBody>
      </p:sp>
      <p:sp>
        <p:nvSpPr>
          <p:cNvPr id="156" name="Textfeld 155">
            <a:extLst>
              <a:ext uri="{FF2B5EF4-FFF2-40B4-BE49-F238E27FC236}">
                <a16:creationId xmlns:a16="http://schemas.microsoft.com/office/drawing/2014/main" id="{D6D957D9-FC62-2748-5C7C-D1732997BE3D}"/>
              </a:ext>
            </a:extLst>
          </p:cNvPr>
          <p:cNvSpPr txBox="1"/>
          <p:nvPr userDrawn="1"/>
        </p:nvSpPr>
        <p:spPr>
          <a:xfrm>
            <a:off x="602855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157" name="Rechteck 156">
            <a:extLst>
              <a:ext uri="{FF2B5EF4-FFF2-40B4-BE49-F238E27FC236}">
                <a16:creationId xmlns:a16="http://schemas.microsoft.com/office/drawing/2014/main" id="{7FE9A7AF-EEA3-6C61-56CA-953EA02A5964}"/>
              </a:ext>
            </a:extLst>
          </p:cNvPr>
          <p:cNvSpPr/>
          <p:nvPr userDrawn="1"/>
        </p:nvSpPr>
        <p:spPr>
          <a:xfrm>
            <a:off x="5861639"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Textfeld 157">
            <a:extLst>
              <a:ext uri="{FF2B5EF4-FFF2-40B4-BE49-F238E27FC236}">
                <a16:creationId xmlns:a16="http://schemas.microsoft.com/office/drawing/2014/main" id="{AA2FA257-4BBB-ACAE-2F90-3757761933CA}"/>
              </a:ext>
            </a:extLst>
          </p:cNvPr>
          <p:cNvSpPr txBox="1"/>
          <p:nvPr userDrawn="1"/>
        </p:nvSpPr>
        <p:spPr>
          <a:xfrm>
            <a:off x="5077485"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159" name="Rechteck 158">
            <a:extLst>
              <a:ext uri="{FF2B5EF4-FFF2-40B4-BE49-F238E27FC236}">
                <a16:creationId xmlns:a16="http://schemas.microsoft.com/office/drawing/2014/main" id="{273C8222-65FD-96B0-F099-E246950BA62E}"/>
              </a:ext>
            </a:extLst>
          </p:cNvPr>
          <p:cNvSpPr/>
          <p:nvPr userDrawn="1"/>
        </p:nvSpPr>
        <p:spPr>
          <a:xfrm>
            <a:off x="4910565"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Textfeld 159">
            <a:extLst>
              <a:ext uri="{FF2B5EF4-FFF2-40B4-BE49-F238E27FC236}">
                <a16:creationId xmlns:a16="http://schemas.microsoft.com/office/drawing/2014/main" id="{B41955CC-5A6F-3DC9-1FCC-13C850D43325}"/>
              </a:ext>
            </a:extLst>
          </p:cNvPr>
          <p:cNvSpPr txBox="1"/>
          <p:nvPr userDrawn="1"/>
        </p:nvSpPr>
        <p:spPr>
          <a:xfrm>
            <a:off x="4131341"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Erledigt</a:t>
            </a:r>
          </a:p>
        </p:txBody>
      </p:sp>
      <p:sp>
        <p:nvSpPr>
          <p:cNvPr id="161" name="Rechteck 160">
            <a:extLst>
              <a:ext uri="{FF2B5EF4-FFF2-40B4-BE49-F238E27FC236}">
                <a16:creationId xmlns:a16="http://schemas.microsoft.com/office/drawing/2014/main" id="{44932559-3842-0B8C-894F-DC2399D3CE88}"/>
              </a:ext>
            </a:extLst>
          </p:cNvPr>
          <p:cNvSpPr/>
          <p:nvPr userDrawn="1"/>
        </p:nvSpPr>
        <p:spPr>
          <a:xfrm>
            <a:off x="3964421"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2" name="Gerade Verbindung 161">
            <a:extLst>
              <a:ext uri="{FF2B5EF4-FFF2-40B4-BE49-F238E27FC236}">
                <a16:creationId xmlns:a16="http://schemas.microsoft.com/office/drawing/2014/main" id="{1C49E601-B315-73B8-ECA7-20D69B3237A7}"/>
              </a:ext>
            </a:extLst>
          </p:cNvPr>
          <p:cNvCxnSpPr>
            <a:cxnSpLocks/>
          </p:cNvCxnSpPr>
          <p:nvPr userDrawn="1"/>
        </p:nvCxnSpPr>
        <p:spPr>
          <a:xfrm>
            <a:off x="5089117" y="7035137"/>
            <a:ext cx="166093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3" name="Textfeld 162">
            <a:extLst>
              <a:ext uri="{FF2B5EF4-FFF2-40B4-BE49-F238E27FC236}">
                <a16:creationId xmlns:a16="http://schemas.microsoft.com/office/drawing/2014/main" id="{C924404F-A243-B81C-22C1-8F3787D1AA6A}"/>
              </a:ext>
            </a:extLst>
          </p:cNvPr>
          <p:cNvSpPr txBox="1"/>
          <p:nvPr userDrawn="1"/>
        </p:nvSpPr>
        <p:spPr>
          <a:xfrm>
            <a:off x="3906525" y="6911651"/>
            <a:ext cx="938453"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165" name="Gerade Verbindung 164">
            <a:extLst>
              <a:ext uri="{FF2B5EF4-FFF2-40B4-BE49-F238E27FC236}">
                <a16:creationId xmlns:a16="http://schemas.microsoft.com/office/drawing/2014/main" id="{8909740D-D3EB-03ED-63FA-A05E9D933617}"/>
              </a:ext>
            </a:extLst>
          </p:cNvPr>
          <p:cNvCxnSpPr>
            <a:cxnSpLocks/>
          </p:cNvCxnSpPr>
          <p:nvPr userDrawn="1"/>
        </p:nvCxnSpPr>
        <p:spPr>
          <a:xfrm>
            <a:off x="3896605"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6" name="Rechteck 165">
            <a:extLst>
              <a:ext uri="{FF2B5EF4-FFF2-40B4-BE49-F238E27FC236}">
                <a16:creationId xmlns:a16="http://schemas.microsoft.com/office/drawing/2014/main" id="{0143EABD-1EE6-4B9D-F07E-3D09EA9ED05A}"/>
              </a:ext>
            </a:extLst>
          </p:cNvPr>
          <p:cNvSpPr/>
          <p:nvPr userDrawn="1"/>
        </p:nvSpPr>
        <p:spPr>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Inhaltsplatzhalter 2">
            <a:extLst>
              <a:ext uri="{FF2B5EF4-FFF2-40B4-BE49-F238E27FC236}">
                <a16:creationId xmlns:a16="http://schemas.microsoft.com/office/drawing/2014/main" id="{FA74AD25-B2D3-EBEC-8574-296D31401C0A}"/>
              </a:ext>
            </a:extLst>
          </p:cNvPr>
          <p:cNvSpPr>
            <a:spLocks noGrp="1"/>
          </p:cNvSpPr>
          <p:nvPr>
            <p:ph idx="13"/>
          </p:nvPr>
        </p:nvSpPr>
        <p:spPr>
          <a:xfrm>
            <a:off x="7487548" y="4531294"/>
            <a:ext cx="2843999" cy="905825"/>
          </a:xfrm>
        </p:spPr>
        <p:txBody>
          <a:bodyPr lIns="0" tIns="0" rIns="0" bIns="0">
            <a:noAutofit/>
          </a:bodyPr>
          <a:lstStyle>
            <a:lvl1pPr marL="0" indent="0" algn="l">
              <a:lnSpc>
                <a:spcPct val="120000"/>
              </a:lnSpc>
              <a:buNone/>
              <a:defRPr sz="1000">
                <a:solidFill>
                  <a:srgbClr val="1D7A29"/>
                </a:solidFill>
              </a:defRPr>
            </a:lvl1pPr>
            <a:lvl2pPr marL="651567" indent="-250603" algn="l">
              <a:lnSpc>
                <a:spcPct val="120000"/>
              </a:lnSpc>
              <a:buFont typeface="Arial" panose="020B0604020202020204" pitchFamily="34" charset="0"/>
              <a:buChar char="•"/>
              <a:defRPr sz="1000">
                <a:solidFill>
                  <a:srgbClr val="1D7A29"/>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73" name="Bildplatzhalter 14">
            <a:extLst>
              <a:ext uri="{FF2B5EF4-FFF2-40B4-BE49-F238E27FC236}">
                <a16:creationId xmlns:a16="http://schemas.microsoft.com/office/drawing/2014/main" id="{5E5A5451-275A-0D7A-8F0A-BC959A593829}"/>
              </a:ext>
            </a:extLst>
          </p:cNvPr>
          <p:cNvSpPr>
            <a:spLocks noGrp="1"/>
          </p:cNvSpPr>
          <p:nvPr>
            <p:ph type="pic" sz="quarter" idx="14"/>
          </p:nvPr>
        </p:nvSpPr>
        <p:spPr>
          <a:xfrm>
            <a:off x="7487547"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a:p>
        </p:txBody>
      </p:sp>
      <p:cxnSp>
        <p:nvCxnSpPr>
          <p:cNvPr id="174" name="Gerade Verbindung 173">
            <a:extLst>
              <a:ext uri="{FF2B5EF4-FFF2-40B4-BE49-F238E27FC236}">
                <a16:creationId xmlns:a16="http://schemas.microsoft.com/office/drawing/2014/main" id="{3945F98C-4200-CD04-2BE9-94F9217900CF}"/>
              </a:ext>
            </a:extLst>
          </p:cNvPr>
          <p:cNvCxnSpPr>
            <a:cxnSpLocks/>
          </p:cNvCxnSpPr>
          <p:nvPr userDrawn="1"/>
        </p:nvCxnSpPr>
        <p:spPr>
          <a:xfrm>
            <a:off x="7487547" y="6007987"/>
            <a:ext cx="28440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sp>
        <p:nvSpPr>
          <p:cNvPr id="177" name="Textfeld 176">
            <a:extLst>
              <a:ext uri="{FF2B5EF4-FFF2-40B4-BE49-F238E27FC236}">
                <a16:creationId xmlns:a16="http://schemas.microsoft.com/office/drawing/2014/main" id="{CFEF60E5-6776-9E1D-9022-B8130A0409EE}"/>
              </a:ext>
            </a:extLst>
          </p:cNvPr>
          <p:cNvSpPr txBox="1"/>
          <p:nvPr userDrawn="1"/>
        </p:nvSpPr>
        <p:spPr>
          <a:xfrm>
            <a:off x="7487547" y="5527495"/>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178" name="Gerade Verbindung 177">
            <a:extLst>
              <a:ext uri="{FF2B5EF4-FFF2-40B4-BE49-F238E27FC236}">
                <a16:creationId xmlns:a16="http://schemas.microsoft.com/office/drawing/2014/main" id="{77A6D74C-4CC0-38BC-78FE-2BEA0F7B2A2A}"/>
              </a:ext>
            </a:extLst>
          </p:cNvPr>
          <p:cNvCxnSpPr>
            <a:cxnSpLocks/>
          </p:cNvCxnSpPr>
          <p:nvPr userDrawn="1"/>
        </p:nvCxnSpPr>
        <p:spPr>
          <a:xfrm>
            <a:off x="7487547" y="5456997"/>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D0D34E3C-3E71-EF01-B2FA-761B62289955}"/>
              </a:ext>
            </a:extLst>
          </p:cNvPr>
          <p:cNvCxnSpPr>
            <a:cxnSpLocks/>
          </p:cNvCxnSpPr>
          <p:nvPr userDrawn="1"/>
        </p:nvCxnSpPr>
        <p:spPr>
          <a:xfrm>
            <a:off x="7487547" y="7188199"/>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sp>
        <p:nvSpPr>
          <p:cNvPr id="180" name="Textfeld 179">
            <a:extLst>
              <a:ext uri="{FF2B5EF4-FFF2-40B4-BE49-F238E27FC236}">
                <a16:creationId xmlns:a16="http://schemas.microsoft.com/office/drawing/2014/main" id="{003E1A74-ED8B-F03A-0DD5-489EFF3BB720}"/>
              </a:ext>
            </a:extLst>
          </p:cNvPr>
          <p:cNvSpPr txBox="1"/>
          <p:nvPr userDrawn="1"/>
        </p:nvSpPr>
        <p:spPr>
          <a:xfrm>
            <a:off x="7493187" y="6071396"/>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p:txBody>
      </p:sp>
      <p:sp>
        <p:nvSpPr>
          <p:cNvPr id="181" name="Textfeld 180">
            <a:extLst>
              <a:ext uri="{FF2B5EF4-FFF2-40B4-BE49-F238E27FC236}">
                <a16:creationId xmlns:a16="http://schemas.microsoft.com/office/drawing/2014/main" id="{D053C82E-B2EB-5B5A-7166-60566ED53CDA}"/>
              </a:ext>
            </a:extLst>
          </p:cNvPr>
          <p:cNvSpPr txBox="1"/>
          <p:nvPr userDrawn="1"/>
        </p:nvSpPr>
        <p:spPr>
          <a:xfrm>
            <a:off x="7487547" y="6716389"/>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Zeithorizont</a:t>
            </a:r>
          </a:p>
        </p:txBody>
      </p:sp>
      <p:sp>
        <p:nvSpPr>
          <p:cNvPr id="187" name="Rechteck 186">
            <a:extLst>
              <a:ext uri="{FF2B5EF4-FFF2-40B4-BE49-F238E27FC236}">
                <a16:creationId xmlns:a16="http://schemas.microsoft.com/office/drawing/2014/main" id="{67F0AAF1-4020-FCEF-D4B8-CD52D493388B}"/>
              </a:ext>
            </a:extLst>
          </p:cNvPr>
          <p:cNvSpPr/>
          <p:nvPr userDrawn="1"/>
        </p:nvSpPr>
        <p:spPr>
          <a:xfrm>
            <a:off x="754250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8" name="Gerade Verbindung 187">
            <a:extLst>
              <a:ext uri="{FF2B5EF4-FFF2-40B4-BE49-F238E27FC236}">
                <a16:creationId xmlns:a16="http://schemas.microsoft.com/office/drawing/2014/main" id="{1F4E444C-A7D5-33CA-1D06-F33BC6CCD127}"/>
              </a:ext>
            </a:extLst>
          </p:cNvPr>
          <p:cNvCxnSpPr>
            <a:cxnSpLocks/>
          </p:cNvCxnSpPr>
          <p:nvPr userDrawn="1"/>
        </p:nvCxnSpPr>
        <p:spPr>
          <a:xfrm>
            <a:off x="8667203" y="7035137"/>
            <a:ext cx="1650995"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89" name="Textfeld 188">
            <a:extLst>
              <a:ext uri="{FF2B5EF4-FFF2-40B4-BE49-F238E27FC236}">
                <a16:creationId xmlns:a16="http://schemas.microsoft.com/office/drawing/2014/main" id="{5C37A125-9458-00E8-6F82-6E9DCA0AFF7A}"/>
              </a:ext>
            </a:extLst>
          </p:cNvPr>
          <p:cNvSpPr txBox="1"/>
          <p:nvPr userDrawn="1"/>
        </p:nvSpPr>
        <p:spPr>
          <a:xfrm>
            <a:off x="7484611" y="6911651"/>
            <a:ext cx="938453"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191" name="Gerade Verbindung 190">
            <a:extLst>
              <a:ext uri="{FF2B5EF4-FFF2-40B4-BE49-F238E27FC236}">
                <a16:creationId xmlns:a16="http://schemas.microsoft.com/office/drawing/2014/main" id="{77FA54FC-C521-8BAB-350B-265421EA8D6A}"/>
              </a:ext>
            </a:extLst>
          </p:cNvPr>
          <p:cNvCxnSpPr>
            <a:cxnSpLocks/>
          </p:cNvCxnSpPr>
          <p:nvPr userDrawn="1"/>
        </p:nvCxnSpPr>
        <p:spPr>
          <a:xfrm>
            <a:off x="7470775" y="6539590"/>
            <a:ext cx="284742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99" name="Textplatzhalter 198">
            <a:extLst>
              <a:ext uri="{FF2B5EF4-FFF2-40B4-BE49-F238E27FC236}">
                <a16:creationId xmlns:a16="http://schemas.microsoft.com/office/drawing/2014/main" id="{480C3B6C-B202-F707-C527-D13074280DF5}"/>
              </a:ext>
            </a:extLst>
          </p:cNvPr>
          <p:cNvSpPr>
            <a:spLocks noGrp="1"/>
          </p:cNvSpPr>
          <p:nvPr>
            <p:ph type="body" sz="quarter" idx="15"/>
          </p:nvPr>
        </p:nvSpPr>
        <p:spPr>
          <a:xfrm>
            <a:off x="3896605" y="3387576"/>
            <a:ext cx="2834949" cy="966919"/>
          </a:xfrm>
        </p:spPr>
        <p:txBody>
          <a:bodyPr>
            <a:normAutofit/>
          </a:bodyPr>
          <a:lstStyle>
            <a:lvl1pPr>
              <a:lnSpc>
                <a:spcPct val="100000"/>
              </a:lnSpc>
              <a:defRPr sz="2000" b="1">
                <a:solidFill>
                  <a:srgbClr val="1D7A29"/>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200" name="Textplatzhalter 198">
            <a:extLst>
              <a:ext uri="{FF2B5EF4-FFF2-40B4-BE49-F238E27FC236}">
                <a16:creationId xmlns:a16="http://schemas.microsoft.com/office/drawing/2014/main" id="{BC177F80-298C-A284-4C62-A8EC93476E77}"/>
              </a:ext>
            </a:extLst>
          </p:cNvPr>
          <p:cNvSpPr>
            <a:spLocks noGrp="1"/>
          </p:cNvSpPr>
          <p:nvPr>
            <p:ph type="body" sz="quarter" idx="16"/>
          </p:nvPr>
        </p:nvSpPr>
        <p:spPr>
          <a:xfrm>
            <a:off x="7483249" y="3387576"/>
            <a:ext cx="2834949" cy="966919"/>
          </a:xfrm>
        </p:spPr>
        <p:txBody>
          <a:bodyPr>
            <a:normAutofit/>
          </a:bodyPr>
          <a:lstStyle>
            <a:lvl1pPr>
              <a:lnSpc>
                <a:spcPct val="100000"/>
              </a:lnSpc>
              <a:defRPr sz="2000" b="1">
                <a:solidFill>
                  <a:srgbClr val="1D7A29"/>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255" name="Inhaltsplatzhalter 2">
            <a:extLst>
              <a:ext uri="{FF2B5EF4-FFF2-40B4-BE49-F238E27FC236}">
                <a16:creationId xmlns:a16="http://schemas.microsoft.com/office/drawing/2014/main" id="{BDECA6DD-7BA5-408B-AD30-2A657B2D3610}"/>
              </a:ext>
            </a:extLst>
          </p:cNvPr>
          <p:cNvSpPr>
            <a:spLocks noGrp="1"/>
          </p:cNvSpPr>
          <p:nvPr>
            <p:ph idx="24"/>
          </p:nvPr>
        </p:nvSpPr>
        <p:spPr>
          <a:xfrm>
            <a:off x="338490" y="4531294"/>
            <a:ext cx="2843999" cy="905825"/>
          </a:xfrm>
        </p:spPr>
        <p:txBody>
          <a:bodyPr lIns="0" tIns="0" rIns="0" bIns="0">
            <a:noAutofit/>
          </a:bodyPr>
          <a:lstStyle>
            <a:lvl1pPr marL="0" indent="0" algn="l">
              <a:lnSpc>
                <a:spcPct val="120000"/>
              </a:lnSpc>
              <a:buNone/>
              <a:defRPr sz="1000">
                <a:solidFill>
                  <a:srgbClr val="1D7A29"/>
                </a:solidFill>
              </a:defRPr>
            </a:lvl1pPr>
            <a:lvl2pPr marL="651567" indent="-250603" algn="l">
              <a:lnSpc>
                <a:spcPct val="120000"/>
              </a:lnSpc>
              <a:buFont typeface="Arial" panose="020B0604020202020204" pitchFamily="34" charset="0"/>
              <a:buChar char="•"/>
              <a:defRPr sz="1000">
                <a:solidFill>
                  <a:schemeClr val="accent6">
                    <a:lumMod val="50000"/>
                  </a:schemeClr>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56" name="Bildplatzhalter 14">
            <a:extLst>
              <a:ext uri="{FF2B5EF4-FFF2-40B4-BE49-F238E27FC236}">
                <a16:creationId xmlns:a16="http://schemas.microsoft.com/office/drawing/2014/main" id="{06B5117A-92AA-DAFC-155E-30BD554D4C1F}"/>
              </a:ext>
            </a:extLst>
          </p:cNvPr>
          <p:cNvSpPr>
            <a:spLocks noGrp="1"/>
          </p:cNvSpPr>
          <p:nvPr>
            <p:ph type="pic" sz="quarter" idx="25"/>
          </p:nvPr>
        </p:nvSpPr>
        <p:spPr>
          <a:xfrm>
            <a:off x="338489"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dirty="0"/>
          </a:p>
        </p:txBody>
      </p:sp>
      <p:cxnSp>
        <p:nvCxnSpPr>
          <p:cNvPr id="257" name="Gerade Verbindung 256">
            <a:extLst>
              <a:ext uri="{FF2B5EF4-FFF2-40B4-BE49-F238E27FC236}">
                <a16:creationId xmlns:a16="http://schemas.microsoft.com/office/drawing/2014/main" id="{C6753057-1260-FA86-AFD9-7D799E94E114}"/>
              </a:ext>
            </a:extLst>
          </p:cNvPr>
          <p:cNvCxnSpPr>
            <a:cxnSpLocks/>
          </p:cNvCxnSpPr>
          <p:nvPr userDrawn="1"/>
        </p:nvCxnSpPr>
        <p:spPr>
          <a:xfrm>
            <a:off x="338489" y="6007987"/>
            <a:ext cx="28440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sp>
        <p:nvSpPr>
          <p:cNvPr id="258" name="Textfeld 257">
            <a:extLst>
              <a:ext uri="{FF2B5EF4-FFF2-40B4-BE49-F238E27FC236}">
                <a16:creationId xmlns:a16="http://schemas.microsoft.com/office/drawing/2014/main" id="{19F9F19B-A33B-5980-577B-6FF4ABEF7D33}"/>
              </a:ext>
            </a:extLst>
          </p:cNvPr>
          <p:cNvSpPr txBox="1"/>
          <p:nvPr userDrawn="1"/>
        </p:nvSpPr>
        <p:spPr>
          <a:xfrm>
            <a:off x="338489" y="5527495"/>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259" name="Gerade Verbindung 258">
            <a:extLst>
              <a:ext uri="{FF2B5EF4-FFF2-40B4-BE49-F238E27FC236}">
                <a16:creationId xmlns:a16="http://schemas.microsoft.com/office/drawing/2014/main" id="{B5B58F6B-6EEC-32FE-9A32-1D07F91CE502}"/>
              </a:ext>
            </a:extLst>
          </p:cNvPr>
          <p:cNvCxnSpPr>
            <a:cxnSpLocks/>
          </p:cNvCxnSpPr>
          <p:nvPr userDrawn="1"/>
        </p:nvCxnSpPr>
        <p:spPr>
          <a:xfrm>
            <a:off x="338489" y="5456997"/>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3D1C8F21-755C-6CA1-4CBD-CEDE0137F285}"/>
              </a:ext>
            </a:extLst>
          </p:cNvPr>
          <p:cNvCxnSpPr>
            <a:cxnSpLocks/>
          </p:cNvCxnSpPr>
          <p:nvPr userDrawn="1"/>
        </p:nvCxnSpPr>
        <p:spPr>
          <a:xfrm>
            <a:off x="338489" y="7188199"/>
            <a:ext cx="2844800" cy="0"/>
          </a:xfrm>
          <a:prstGeom prst="line">
            <a:avLst/>
          </a:prstGeom>
          <a:ln w="7620">
            <a:solidFill>
              <a:srgbClr val="0F4016"/>
            </a:solidFill>
          </a:ln>
        </p:spPr>
        <p:style>
          <a:lnRef idx="1">
            <a:schemeClr val="accent1"/>
          </a:lnRef>
          <a:fillRef idx="0">
            <a:schemeClr val="accent1"/>
          </a:fillRef>
          <a:effectRef idx="0">
            <a:schemeClr val="accent1"/>
          </a:effectRef>
          <a:fontRef idx="minor">
            <a:schemeClr val="tx1"/>
          </a:fontRef>
        </p:style>
      </p:cxnSp>
      <p:sp>
        <p:nvSpPr>
          <p:cNvPr id="261" name="Textfeld 260">
            <a:extLst>
              <a:ext uri="{FF2B5EF4-FFF2-40B4-BE49-F238E27FC236}">
                <a16:creationId xmlns:a16="http://schemas.microsoft.com/office/drawing/2014/main" id="{90733BFE-806A-EDBA-228D-D1BD61ACD8B2}"/>
              </a:ext>
            </a:extLst>
          </p:cNvPr>
          <p:cNvSpPr txBox="1"/>
          <p:nvPr userDrawn="1"/>
        </p:nvSpPr>
        <p:spPr>
          <a:xfrm>
            <a:off x="344129" y="6071396"/>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p:txBody>
      </p:sp>
      <p:sp>
        <p:nvSpPr>
          <p:cNvPr id="262" name="Textfeld 261">
            <a:extLst>
              <a:ext uri="{FF2B5EF4-FFF2-40B4-BE49-F238E27FC236}">
                <a16:creationId xmlns:a16="http://schemas.microsoft.com/office/drawing/2014/main" id="{E4F05DAF-25A2-1765-2787-47C594988F79}"/>
              </a:ext>
            </a:extLst>
          </p:cNvPr>
          <p:cNvSpPr txBox="1"/>
          <p:nvPr userDrawn="1"/>
        </p:nvSpPr>
        <p:spPr>
          <a:xfrm>
            <a:off x="338489" y="6716389"/>
            <a:ext cx="170338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Zeithorizont</a:t>
            </a:r>
          </a:p>
        </p:txBody>
      </p:sp>
      <p:grpSp>
        <p:nvGrpSpPr>
          <p:cNvPr id="6" name="Gruppieren 5">
            <a:extLst>
              <a:ext uri="{FF2B5EF4-FFF2-40B4-BE49-F238E27FC236}">
                <a16:creationId xmlns:a16="http://schemas.microsoft.com/office/drawing/2014/main" id="{716966B8-F399-0B01-680A-5B1C05F2511A}"/>
              </a:ext>
            </a:extLst>
          </p:cNvPr>
          <p:cNvGrpSpPr/>
          <p:nvPr userDrawn="1"/>
        </p:nvGrpSpPr>
        <p:grpSpPr>
          <a:xfrm>
            <a:off x="344129" y="5675527"/>
            <a:ext cx="2838361" cy="242797"/>
            <a:chOff x="344129" y="5675527"/>
            <a:chExt cx="2838361" cy="242797"/>
          </a:xfrm>
        </p:grpSpPr>
        <p:sp>
          <p:nvSpPr>
            <p:cNvPr id="251" name="Rechteck 250">
              <a:extLst>
                <a:ext uri="{FF2B5EF4-FFF2-40B4-BE49-F238E27FC236}">
                  <a16:creationId xmlns:a16="http://schemas.microsoft.com/office/drawing/2014/main" id="{12C5147A-9D61-3DD7-BB76-3982C2D2ED97}"/>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252" name="Gruppieren 251">
              <a:extLst>
                <a:ext uri="{FF2B5EF4-FFF2-40B4-BE49-F238E27FC236}">
                  <a16:creationId xmlns:a16="http://schemas.microsoft.com/office/drawing/2014/main" id="{4C1860E5-FDE9-8B16-97A6-0C7D7638E4CD}"/>
                </a:ext>
              </a:extLst>
            </p:cNvPr>
            <p:cNvGrpSpPr/>
            <p:nvPr userDrawn="1"/>
          </p:nvGrpSpPr>
          <p:grpSpPr>
            <a:xfrm>
              <a:off x="344129" y="5675527"/>
              <a:ext cx="2838361" cy="242797"/>
              <a:chOff x="346953" y="5710427"/>
              <a:chExt cx="2950216" cy="178545"/>
            </a:xfrm>
          </p:grpSpPr>
          <p:sp>
            <p:nvSpPr>
              <p:cNvPr id="253" name="Rechteck 252">
                <a:extLst>
                  <a:ext uri="{FF2B5EF4-FFF2-40B4-BE49-F238E27FC236}">
                    <a16:creationId xmlns:a16="http://schemas.microsoft.com/office/drawing/2014/main" id="{0E46AD4F-271B-1D1B-DA50-7F3405F7CC20}"/>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254" name="Rechteck 253">
                <a:extLst>
                  <a:ext uri="{FF2B5EF4-FFF2-40B4-BE49-F238E27FC236}">
                    <a16:creationId xmlns:a16="http://schemas.microsoft.com/office/drawing/2014/main" id="{F7EC5187-1F7C-A53A-C5AE-264637286F64}"/>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263" name="Textfeld 262">
              <a:extLst>
                <a:ext uri="{FF2B5EF4-FFF2-40B4-BE49-F238E27FC236}">
                  <a16:creationId xmlns:a16="http://schemas.microsoft.com/office/drawing/2014/main" id="{6439C1CD-C50B-2A89-01AF-8FA2A637247A}"/>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265" name="Textfeld 264">
              <a:extLst>
                <a:ext uri="{FF2B5EF4-FFF2-40B4-BE49-F238E27FC236}">
                  <a16:creationId xmlns:a16="http://schemas.microsoft.com/office/drawing/2014/main" id="{0DC7EE96-DA6D-F7DE-1375-080FA641C55C}"/>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267" name="Textfeld 266">
              <a:extLst>
                <a:ext uri="{FF2B5EF4-FFF2-40B4-BE49-F238E27FC236}">
                  <a16:creationId xmlns:a16="http://schemas.microsoft.com/office/drawing/2014/main" id="{AFEBAF3C-9789-5E59-3F39-E07FCA314AE9}"/>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cxnSp>
        <p:nvCxnSpPr>
          <p:cNvPr id="269" name="Gerade Verbindung 268">
            <a:extLst>
              <a:ext uri="{FF2B5EF4-FFF2-40B4-BE49-F238E27FC236}">
                <a16:creationId xmlns:a16="http://schemas.microsoft.com/office/drawing/2014/main" id="{26C26E6A-C812-A3EB-FCEE-40C53D6BD11A}"/>
              </a:ext>
            </a:extLst>
          </p:cNvPr>
          <p:cNvCxnSpPr>
            <a:cxnSpLocks/>
          </p:cNvCxnSpPr>
          <p:nvPr userDrawn="1"/>
        </p:nvCxnSpPr>
        <p:spPr>
          <a:xfrm>
            <a:off x="1518145" y="7035137"/>
            <a:ext cx="166093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0" name="Textfeld 269">
            <a:extLst>
              <a:ext uri="{FF2B5EF4-FFF2-40B4-BE49-F238E27FC236}">
                <a16:creationId xmlns:a16="http://schemas.microsoft.com/office/drawing/2014/main" id="{9745DED9-3437-2F62-AD4A-03D57FFF580B}"/>
              </a:ext>
            </a:extLst>
          </p:cNvPr>
          <p:cNvSpPr txBox="1"/>
          <p:nvPr userDrawn="1"/>
        </p:nvSpPr>
        <p:spPr>
          <a:xfrm>
            <a:off x="335553" y="6911651"/>
            <a:ext cx="938453"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272" name="Gerade Verbindung 271">
            <a:extLst>
              <a:ext uri="{FF2B5EF4-FFF2-40B4-BE49-F238E27FC236}">
                <a16:creationId xmlns:a16="http://schemas.microsoft.com/office/drawing/2014/main" id="{9C611BF6-420F-15A3-5651-54319E71F652}"/>
              </a:ext>
            </a:extLst>
          </p:cNvPr>
          <p:cNvCxnSpPr>
            <a:cxnSpLocks/>
          </p:cNvCxnSpPr>
          <p:nvPr userDrawn="1"/>
        </p:nvCxnSpPr>
        <p:spPr>
          <a:xfrm>
            <a:off x="325633"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3" name="Textplatzhalter 198">
            <a:extLst>
              <a:ext uri="{FF2B5EF4-FFF2-40B4-BE49-F238E27FC236}">
                <a16:creationId xmlns:a16="http://schemas.microsoft.com/office/drawing/2014/main" id="{6FAAEC42-E441-64F9-3F87-32C15C589AEE}"/>
              </a:ext>
            </a:extLst>
          </p:cNvPr>
          <p:cNvSpPr>
            <a:spLocks noGrp="1"/>
          </p:cNvSpPr>
          <p:nvPr>
            <p:ph type="body" sz="quarter" idx="26"/>
          </p:nvPr>
        </p:nvSpPr>
        <p:spPr>
          <a:xfrm>
            <a:off x="325633" y="3387576"/>
            <a:ext cx="2834949" cy="966919"/>
          </a:xfrm>
        </p:spPr>
        <p:txBody>
          <a:bodyPr>
            <a:normAutofit/>
          </a:bodyPr>
          <a:lstStyle>
            <a:lvl1pPr>
              <a:lnSpc>
                <a:spcPct val="100000"/>
              </a:lnSpc>
              <a:defRPr sz="2000" b="1">
                <a:solidFill>
                  <a:srgbClr val="1D7A29"/>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35" name="Inhaltsplatzhalter 2">
            <a:extLst>
              <a:ext uri="{FF2B5EF4-FFF2-40B4-BE49-F238E27FC236}">
                <a16:creationId xmlns:a16="http://schemas.microsoft.com/office/drawing/2014/main" id="{235E3317-5191-2A42-6255-CABF848ECD01}"/>
              </a:ext>
            </a:extLst>
          </p:cNvPr>
          <p:cNvSpPr>
            <a:spLocks noGrp="1"/>
          </p:cNvSpPr>
          <p:nvPr>
            <p:ph idx="30"/>
          </p:nvPr>
        </p:nvSpPr>
        <p:spPr>
          <a:xfrm>
            <a:off x="39057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Inhaltsplatzhalter 2">
            <a:extLst>
              <a:ext uri="{FF2B5EF4-FFF2-40B4-BE49-F238E27FC236}">
                <a16:creationId xmlns:a16="http://schemas.microsoft.com/office/drawing/2014/main" id="{0BC47880-8183-47DA-917C-C8C995C0EAF7}"/>
              </a:ext>
            </a:extLst>
          </p:cNvPr>
          <p:cNvSpPr>
            <a:spLocks noGrp="1"/>
          </p:cNvSpPr>
          <p:nvPr>
            <p:ph idx="31"/>
          </p:nvPr>
        </p:nvSpPr>
        <p:spPr>
          <a:xfrm>
            <a:off x="75061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7" name="Gruppieren 36">
            <a:extLst>
              <a:ext uri="{FF2B5EF4-FFF2-40B4-BE49-F238E27FC236}">
                <a16:creationId xmlns:a16="http://schemas.microsoft.com/office/drawing/2014/main" id="{3CB32DC2-0C90-03B6-DC15-D671CE849B80}"/>
              </a:ext>
            </a:extLst>
          </p:cNvPr>
          <p:cNvGrpSpPr/>
          <p:nvPr userDrawn="1"/>
        </p:nvGrpSpPr>
        <p:grpSpPr>
          <a:xfrm>
            <a:off x="3917622" y="5675527"/>
            <a:ext cx="2838361" cy="242797"/>
            <a:chOff x="344129" y="5675527"/>
            <a:chExt cx="2838361" cy="242797"/>
          </a:xfrm>
        </p:grpSpPr>
        <p:sp>
          <p:nvSpPr>
            <p:cNvPr id="38" name="Rechteck 37">
              <a:extLst>
                <a:ext uri="{FF2B5EF4-FFF2-40B4-BE49-F238E27FC236}">
                  <a16:creationId xmlns:a16="http://schemas.microsoft.com/office/drawing/2014/main" id="{A7733FDE-17A8-6BCD-1CCE-5E2D6EE1EF41}"/>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39" name="Gruppieren 38">
              <a:extLst>
                <a:ext uri="{FF2B5EF4-FFF2-40B4-BE49-F238E27FC236}">
                  <a16:creationId xmlns:a16="http://schemas.microsoft.com/office/drawing/2014/main" id="{F931160A-4D69-64A5-EA18-1618DF19EB14}"/>
                </a:ext>
              </a:extLst>
            </p:cNvPr>
            <p:cNvGrpSpPr/>
            <p:nvPr userDrawn="1"/>
          </p:nvGrpSpPr>
          <p:grpSpPr>
            <a:xfrm>
              <a:off x="344129" y="5675527"/>
              <a:ext cx="2838361" cy="242797"/>
              <a:chOff x="346953" y="5710427"/>
              <a:chExt cx="2950216" cy="178545"/>
            </a:xfrm>
          </p:grpSpPr>
          <p:sp>
            <p:nvSpPr>
              <p:cNvPr id="43" name="Rechteck 42">
                <a:extLst>
                  <a:ext uri="{FF2B5EF4-FFF2-40B4-BE49-F238E27FC236}">
                    <a16:creationId xmlns:a16="http://schemas.microsoft.com/office/drawing/2014/main" id="{924BE08E-030C-F542-FC60-04E5498F9256}"/>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44" name="Rechteck 43">
                <a:extLst>
                  <a:ext uri="{FF2B5EF4-FFF2-40B4-BE49-F238E27FC236}">
                    <a16:creationId xmlns:a16="http://schemas.microsoft.com/office/drawing/2014/main" id="{DA763A72-7A04-CB25-721D-777CFF275D95}"/>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40" name="Textfeld 39">
              <a:extLst>
                <a:ext uri="{FF2B5EF4-FFF2-40B4-BE49-F238E27FC236}">
                  <a16:creationId xmlns:a16="http://schemas.microsoft.com/office/drawing/2014/main" id="{2AF9E1EB-E073-9CB8-3975-9B21B36610F3}"/>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41" name="Textfeld 40">
              <a:extLst>
                <a:ext uri="{FF2B5EF4-FFF2-40B4-BE49-F238E27FC236}">
                  <a16:creationId xmlns:a16="http://schemas.microsoft.com/office/drawing/2014/main" id="{5CEC15FD-0920-2E78-F532-6E802A58C147}"/>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42" name="Textfeld 41">
              <a:extLst>
                <a:ext uri="{FF2B5EF4-FFF2-40B4-BE49-F238E27FC236}">
                  <a16:creationId xmlns:a16="http://schemas.microsoft.com/office/drawing/2014/main" id="{939FE9DB-FB0F-5C7F-E485-C1657D8D0714}"/>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grpSp>
        <p:nvGrpSpPr>
          <p:cNvPr id="45" name="Gruppieren 44">
            <a:extLst>
              <a:ext uri="{FF2B5EF4-FFF2-40B4-BE49-F238E27FC236}">
                <a16:creationId xmlns:a16="http://schemas.microsoft.com/office/drawing/2014/main" id="{18CEAAB1-8CC6-8DD3-82C4-24E1B30F97C9}"/>
              </a:ext>
            </a:extLst>
          </p:cNvPr>
          <p:cNvGrpSpPr/>
          <p:nvPr userDrawn="1"/>
        </p:nvGrpSpPr>
        <p:grpSpPr>
          <a:xfrm>
            <a:off x="7500208" y="5675527"/>
            <a:ext cx="2838361" cy="242797"/>
            <a:chOff x="344129" y="5675527"/>
            <a:chExt cx="2838361" cy="242797"/>
          </a:xfrm>
        </p:grpSpPr>
        <p:sp>
          <p:nvSpPr>
            <p:cNvPr id="46" name="Rechteck 45">
              <a:extLst>
                <a:ext uri="{FF2B5EF4-FFF2-40B4-BE49-F238E27FC236}">
                  <a16:creationId xmlns:a16="http://schemas.microsoft.com/office/drawing/2014/main" id="{C018AFBD-9B18-17A1-A9AA-90652CFD4AD3}"/>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47" name="Gruppieren 46">
              <a:extLst>
                <a:ext uri="{FF2B5EF4-FFF2-40B4-BE49-F238E27FC236}">
                  <a16:creationId xmlns:a16="http://schemas.microsoft.com/office/drawing/2014/main" id="{52F635AF-41D1-B598-5416-E31C98593660}"/>
                </a:ext>
              </a:extLst>
            </p:cNvPr>
            <p:cNvGrpSpPr/>
            <p:nvPr userDrawn="1"/>
          </p:nvGrpSpPr>
          <p:grpSpPr>
            <a:xfrm>
              <a:off x="344129" y="5675527"/>
              <a:ext cx="2838361" cy="242797"/>
              <a:chOff x="346953" y="5710427"/>
              <a:chExt cx="2950216" cy="178545"/>
            </a:xfrm>
          </p:grpSpPr>
          <p:sp>
            <p:nvSpPr>
              <p:cNvPr id="51" name="Rechteck 50">
                <a:extLst>
                  <a:ext uri="{FF2B5EF4-FFF2-40B4-BE49-F238E27FC236}">
                    <a16:creationId xmlns:a16="http://schemas.microsoft.com/office/drawing/2014/main" id="{FE5AFE9D-0C19-E197-EADF-621D187398B3}"/>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52" name="Rechteck 51">
                <a:extLst>
                  <a:ext uri="{FF2B5EF4-FFF2-40B4-BE49-F238E27FC236}">
                    <a16:creationId xmlns:a16="http://schemas.microsoft.com/office/drawing/2014/main" id="{E5B573B8-E52E-4371-4D06-457085D1433C}"/>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48" name="Textfeld 47">
              <a:extLst>
                <a:ext uri="{FF2B5EF4-FFF2-40B4-BE49-F238E27FC236}">
                  <a16:creationId xmlns:a16="http://schemas.microsoft.com/office/drawing/2014/main" id="{B6F350FF-CE55-A51D-6A96-E1245B05FE3B}"/>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49" name="Textfeld 48">
              <a:extLst>
                <a:ext uri="{FF2B5EF4-FFF2-40B4-BE49-F238E27FC236}">
                  <a16:creationId xmlns:a16="http://schemas.microsoft.com/office/drawing/2014/main" id="{2B642DA0-9E4B-CBF1-92D3-3D405309F366}"/>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50" name="Textfeld 49">
              <a:extLst>
                <a:ext uri="{FF2B5EF4-FFF2-40B4-BE49-F238E27FC236}">
                  <a16:creationId xmlns:a16="http://schemas.microsoft.com/office/drawing/2014/main" id="{AE3CCF57-4A33-86CD-62D2-FB51A1CFB35B}"/>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sp>
        <p:nvSpPr>
          <p:cNvPr id="2" name="Inhaltsplatzhalter 2">
            <a:extLst>
              <a:ext uri="{FF2B5EF4-FFF2-40B4-BE49-F238E27FC236}">
                <a16:creationId xmlns:a16="http://schemas.microsoft.com/office/drawing/2014/main" id="{4DA1A0F7-76F8-6B28-CBA6-00AE0ED9C3F9}"/>
              </a:ext>
            </a:extLst>
          </p:cNvPr>
          <p:cNvSpPr>
            <a:spLocks noGrp="1"/>
          </p:cNvSpPr>
          <p:nvPr>
            <p:ph idx="29"/>
          </p:nvPr>
        </p:nvSpPr>
        <p:spPr>
          <a:xfrm>
            <a:off x="344129" y="450760"/>
            <a:ext cx="2843999" cy="165481"/>
          </a:xfrm>
        </p:spPr>
        <p:txBody>
          <a:bodyPr lIns="0" tIns="0" rIns="0" bIns="0" anchor="ctr">
            <a:noAutofit/>
          </a:bodyPr>
          <a:lstStyle>
            <a:lvl1pPr marL="0" indent="0" algn="ctr">
              <a:lnSpc>
                <a:spcPct val="120000"/>
              </a:lnSpc>
              <a:buNone/>
              <a:defRPr sz="14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Inhaltsplatzhalter 2">
            <a:extLst>
              <a:ext uri="{FF2B5EF4-FFF2-40B4-BE49-F238E27FC236}">
                <a16:creationId xmlns:a16="http://schemas.microsoft.com/office/drawing/2014/main" id="{FE314863-A262-5C8E-7442-C334E57057D4}"/>
              </a:ext>
            </a:extLst>
          </p:cNvPr>
          <p:cNvSpPr>
            <a:spLocks noGrp="1"/>
          </p:cNvSpPr>
          <p:nvPr>
            <p:ph idx="28"/>
          </p:nvPr>
        </p:nvSpPr>
        <p:spPr>
          <a:xfrm rot="16200000">
            <a:off x="5646652" y="1655766"/>
            <a:ext cx="2548186" cy="207795"/>
          </a:xfrm>
        </p:spPr>
        <p:txBody>
          <a:bodyPr lIns="0" tIns="0" rIns="0" bIns="0">
            <a:noAutofit/>
          </a:bodyPr>
          <a:lstStyle>
            <a:lvl1pPr marL="9525" indent="-9525" algn="l">
              <a:lnSpc>
                <a:spcPct val="100000"/>
              </a:lnSpc>
              <a:buNone/>
              <a:tabLst/>
              <a:defRPr sz="500">
                <a:solidFill>
                  <a:srgbClr val="AABAC5"/>
                </a:solidFill>
              </a:defRPr>
            </a:lvl1pPr>
            <a:lvl2pPr marL="9525" indent="-9525"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5" name="Inhaltsplatzhalter 2">
            <a:extLst>
              <a:ext uri="{FF2B5EF4-FFF2-40B4-BE49-F238E27FC236}">
                <a16:creationId xmlns:a16="http://schemas.microsoft.com/office/drawing/2014/main" id="{006327A9-6567-9EBE-9EB7-5682CEBF0AB9}"/>
              </a:ext>
            </a:extLst>
          </p:cNvPr>
          <p:cNvSpPr>
            <a:spLocks noGrp="1"/>
          </p:cNvSpPr>
          <p:nvPr>
            <p:ph idx="32"/>
          </p:nvPr>
        </p:nvSpPr>
        <p:spPr>
          <a:xfrm rot="16200000">
            <a:off x="9201472" y="1689719"/>
            <a:ext cx="2548186" cy="139889"/>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9" name="Inhaltsplatzhalter 2">
            <a:extLst>
              <a:ext uri="{FF2B5EF4-FFF2-40B4-BE49-F238E27FC236}">
                <a16:creationId xmlns:a16="http://schemas.microsoft.com/office/drawing/2014/main" id="{474E55B8-7974-598E-4389-7D94A120E46B}"/>
              </a:ext>
            </a:extLst>
          </p:cNvPr>
          <p:cNvSpPr>
            <a:spLocks noGrp="1"/>
          </p:cNvSpPr>
          <p:nvPr>
            <p:ph idx="27"/>
          </p:nvPr>
        </p:nvSpPr>
        <p:spPr>
          <a:xfrm rot="16200000">
            <a:off x="2061181" y="1667758"/>
            <a:ext cx="2548186" cy="183812"/>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4214990484"/>
      </p:ext>
    </p:extLst>
  </p:cSld>
  <p:clrMapOvr>
    <a:masterClrMapping/>
  </p:clrMapOvr>
  <p:extLst>
    <p:ext uri="{DCECCB84-F9BA-43D5-87BE-67443E8EF086}">
      <p15:sldGuideLst xmlns:p15="http://schemas.microsoft.com/office/powerpoint/2012/main">
        <p15:guide id="2" pos="2234" userDrawn="1">
          <p15:clr>
            <a:srgbClr val="FBAE40"/>
          </p15:clr>
        </p15:guide>
        <p15:guide id="3" pos="215" userDrawn="1">
          <p15:clr>
            <a:srgbClr val="FBAE40"/>
          </p15:clr>
        </p15:guide>
        <p15:guide id="4" orient="horz" pos="226" userDrawn="1">
          <p15:clr>
            <a:srgbClr val="FBAE40"/>
          </p15:clr>
        </p15:guide>
        <p15:guide id="6" orient="horz" pos="4536" userDrawn="1">
          <p15:clr>
            <a:srgbClr val="FBAE40"/>
          </p15:clr>
        </p15:guide>
        <p15:guide id="7" pos="6497" userDrawn="1">
          <p15:clr>
            <a:srgbClr val="FBAE40"/>
          </p15:clr>
        </p15:guide>
        <p15:guide id="8" pos="4479" userDrawn="1">
          <p15:clr>
            <a:srgbClr val="FBAE40"/>
          </p15:clr>
        </p15:guide>
        <p15:guide id="9" pos="2007" userDrawn="1">
          <p15:clr>
            <a:srgbClr val="FBAE40"/>
          </p15:clr>
        </p15:guide>
        <p15:guide id="10" pos="2460" userDrawn="1">
          <p15:clr>
            <a:srgbClr val="FBAE40"/>
          </p15:clr>
        </p15:guide>
        <p15:guide id="11" pos="4252" userDrawn="1">
          <p15:clr>
            <a:srgbClr val="FBAE40"/>
          </p15:clr>
        </p15:guide>
        <p15:guide id="12" pos="470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6" name="Grafik 5" descr="Ein Bild, das Farbigkeit, Grün enthält.&#10;&#10;KI-generierte Inhalte können fehlerhaft sein.">
            <a:extLst>
              <a:ext uri="{FF2B5EF4-FFF2-40B4-BE49-F238E27FC236}">
                <a16:creationId xmlns:a16="http://schemas.microsoft.com/office/drawing/2014/main" id="{A9570181-7BB1-FDB1-1C5B-7C7D684C4380}"/>
              </a:ext>
            </a:extLst>
          </p:cNvPr>
          <p:cNvPicPr>
            <a:picLocks noChangeAspect="1"/>
          </p:cNvPicPr>
          <p:nvPr userDrawn="1"/>
        </p:nvPicPr>
        <p:blipFill>
          <a:blip r:embed="rId2"/>
          <a:stretch>
            <a:fillRect/>
          </a:stretch>
        </p:blipFill>
        <p:spPr>
          <a:xfrm>
            <a:off x="-574896" y="-1"/>
            <a:ext cx="12164335" cy="7559675"/>
          </a:xfrm>
          <a:prstGeom prst="rect">
            <a:avLst/>
          </a:prstGeom>
        </p:spPr>
      </p:pic>
    </p:spTree>
    <p:extLst>
      <p:ext uri="{BB962C8B-B14F-4D97-AF65-F5344CB8AC3E}">
        <p14:creationId xmlns:p14="http://schemas.microsoft.com/office/powerpoint/2010/main" val="2164914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5_Karte_Teilbereich_Rückseite">
    <p:spTree>
      <p:nvGrpSpPr>
        <p:cNvPr id="1" name=""/>
        <p:cNvGrpSpPr/>
        <p:nvPr/>
      </p:nvGrpSpPr>
      <p:grpSpPr>
        <a:xfrm>
          <a:off x="0" y="0"/>
          <a:ext cx="0" cy="0"/>
          <a:chOff x="0" y="0"/>
          <a:chExt cx="0" cy="0"/>
        </a:xfrm>
      </p:grpSpPr>
      <p:sp>
        <p:nvSpPr>
          <p:cNvPr id="226" name="Rechteck 225">
            <a:extLst>
              <a:ext uri="{FF2B5EF4-FFF2-40B4-BE49-F238E27FC236}">
                <a16:creationId xmlns:a16="http://schemas.microsoft.com/office/drawing/2014/main" id="{1DAD9E03-8475-09D6-3F03-550D58D6A8A9}"/>
              </a:ext>
            </a:extLst>
          </p:cNvPr>
          <p:cNvSpPr/>
          <p:nvPr userDrawn="1"/>
        </p:nvSpPr>
        <p:spPr>
          <a:xfrm>
            <a:off x="-15119" y="-1"/>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7" name="Rechteck 226">
            <a:extLst>
              <a:ext uri="{FF2B5EF4-FFF2-40B4-BE49-F238E27FC236}">
                <a16:creationId xmlns:a16="http://schemas.microsoft.com/office/drawing/2014/main" id="{913AF8E6-A7D2-A0A2-EB0C-7220744A513A}"/>
              </a:ext>
            </a:extLst>
          </p:cNvPr>
          <p:cNvSpPr/>
          <p:nvPr userDrawn="1"/>
        </p:nvSpPr>
        <p:spPr>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Rechteck 227">
            <a:extLst>
              <a:ext uri="{FF2B5EF4-FFF2-40B4-BE49-F238E27FC236}">
                <a16:creationId xmlns:a16="http://schemas.microsoft.com/office/drawing/2014/main" id="{00EDD475-E783-E367-D82A-41FD663019BB}"/>
              </a:ext>
            </a:extLst>
          </p:cNvPr>
          <p:cNvSpPr/>
          <p:nvPr userDrawn="1"/>
        </p:nvSpPr>
        <p:spPr>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341314" y="485574"/>
            <a:ext cx="2843999" cy="4880369"/>
          </a:xfrm>
        </p:spPr>
        <p:txBody>
          <a:bodyPr lIns="0" tIns="0" rIns="0" bIns="0">
            <a:noAutofit/>
          </a:bodyPr>
          <a:lstStyle>
            <a:lvl1pPr marL="9525" indent="0" algn="l">
              <a:lnSpc>
                <a:spcPct val="100000"/>
              </a:lnSpc>
              <a:spcBef>
                <a:spcPts val="400"/>
              </a:spcBef>
              <a:buNone/>
              <a:tabLst/>
              <a:defRPr sz="800">
                <a:solidFill>
                  <a:schemeClr val="tx1"/>
                </a:solidFill>
              </a:defRPr>
            </a:lvl1pPr>
            <a:lvl2pPr marL="96838" indent="-87313" algn="l">
              <a:lnSpc>
                <a:spcPct val="10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7" name="Textfeld 26">
            <a:extLst>
              <a:ext uri="{FF2B5EF4-FFF2-40B4-BE49-F238E27FC236}">
                <a16:creationId xmlns:a16="http://schemas.microsoft.com/office/drawing/2014/main" id="{B25370D9-C0D0-B280-007A-8F598C9BB277}"/>
              </a:ext>
            </a:extLst>
          </p:cNvPr>
          <p:cNvSpPr txBox="1"/>
          <p:nvPr userDrawn="1"/>
        </p:nvSpPr>
        <p:spPr>
          <a:xfrm>
            <a:off x="341313" y="5527495"/>
            <a:ext cx="267581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31" name="Gerade Verbindung 30">
            <a:extLst>
              <a:ext uri="{FF2B5EF4-FFF2-40B4-BE49-F238E27FC236}">
                <a16:creationId xmlns:a16="http://schemas.microsoft.com/office/drawing/2014/main" id="{B433ECF3-6C7C-DEC0-BCEA-CF13EE424EB1}"/>
              </a:ext>
            </a:extLst>
          </p:cNvPr>
          <p:cNvCxnSpPr>
            <a:cxnSpLocks/>
          </p:cNvCxnSpPr>
          <p:nvPr userDrawn="1"/>
        </p:nvCxnSpPr>
        <p:spPr>
          <a:xfrm>
            <a:off x="341313"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CA160764-C08E-CA98-C998-4453C9E76A28}"/>
              </a:ext>
            </a:extLst>
          </p:cNvPr>
          <p:cNvSpPr txBox="1"/>
          <p:nvPr userDrawn="1"/>
        </p:nvSpPr>
        <p:spPr>
          <a:xfrm>
            <a:off x="1509337"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44" name="Rechteck 43">
            <a:extLst>
              <a:ext uri="{FF2B5EF4-FFF2-40B4-BE49-F238E27FC236}">
                <a16:creationId xmlns:a16="http://schemas.microsoft.com/office/drawing/2014/main" id="{477C1731-26C9-18F4-73A9-6AF32DAE2582}"/>
              </a:ext>
            </a:extLst>
          </p:cNvPr>
          <p:cNvSpPr/>
          <p:nvPr userDrawn="1"/>
        </p:nvSpPr>
        <p:spPr>
          <a:xfrm>
            <a:off x="134241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Textfeld 155">
            <a:extLst>
              <a:ext uri="{FF2B5EF4-FFF2-40B4-BE49-F238E27FC236}">
                <a16:creationId xmlns:a16="http://schemas.microsoft.com/office/drawing/2014/main" id="{D6D957D9-FC62-2748-5C7C-D1732997BE3D}"/>
              </a:ext>
            </a:extLst>
          </p:cNvPr>
          <p:cNvSpPr txBox="1"/>
          <p:nvPr userDrawn="1"/>
        </p:nvSpPr>
        <p:spPr>
          <a:xfrm>
            <a:off x="602855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161" name="Rechteck 160">
            <a:extLst>
              <a:ext uri="{FF2B5EF4-FFF2-40B4-BE49-F238E27FC236}">
                <a16:creationId xmlns:a16="http://schemas.microsoft.com/office/drawing/2014/main" id="{44932559-3842-0B8C-894F-DC2399D3CE88}"/>
              </a:ext>
            </a:extLst>
          </p:cNvPr>
          <p:cNvSpPr/>
          <p:nvPr userDrawn="1"/>
        </p:nvSpPr>
        <p:spPr>
          <a:xfrm>
            <a:off x="3964421"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Rechteck 186">
            <a:extLst>
              <a:ext uri="{FF2B5EF4-FFF2-40B4-BE49-F238E27FC236}">
                <a16:creationId xmlns:a16="http://schemas.microsoft.com/office/drawing/2014/main" id="{67F0AAF1-4020-FCEF-D4B8-CD52D493388B}"/>
              </a:ext>
            </a:extLst>
          </p:cNvPr>
          <p:cNvSpPr/>
          <p:nvPr userDrawn="1"/>
        </p:nvSpPr>
        <p:spPr>
          <a:xfrm>
            <a:off x="754250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 name="Gerade Verbindung 1">
            <a:extLst>
              <a:ext uri="{FF2B5EF4-FFF2-40B4-BE49-F238E27FC236}">
                <a16:creationId xmlns:a16="http://schemas.microsoft.com/office/drawing/2014/main" id="{C5C8925E-87CF-9C0B-E83A-CD1B6C45E9A2}"/>
              </a:ext>
            </a:extLst>
          </p:cNvPr>
          <p:cNvCxnSpPr>
            <a:cxnSpLocks/>
          </p:cNvCxnSpPr>
          <p:nvPr userDrawn="1"/>
        </p:nvCxnSpPr>
        <p:spPr>
          <a:xfrm>
            <a:off x="341313"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BA8247BF-67AB-9598-E282-67D2FEC15BD6}"/>
              </a:ext>
            </a:extLst>
          </p:cNvPr>
          <p:cNvSpPr>
            <a:spLocks noGrp="1"/>
          </p:cNvSpPr>
          <p:nvPr>
            <p:ph idx="10" hasCustomPrompt="1"/>
          </p:nvPr>
        </p:nvSpPr>
        <p:spPr>
          <a:xfrm>
            <a:off x="2196311"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6" name="Textfeld 15">
            <a:extLst>
              <a:ext uri="{FF2B5EF4-FFF2-40B4-BE49-F238E27FC236}">
                <a16:creationId xmlns:a16="http://schemas.microsoft.com/office/drawing/2014/main" id="{6EB09E9B-E3D6-6A36-B57E-C78C7C440E1B}"/>
              </a:ext>
            </a:extLst>
          </p:cNvPr>
          <p:cNvSpPr txBox="1"/>
          <p:nvPr userDrawn="1"/>
        </p:nvSpPr>
        <p:spPr>
          <a:xfrm>
            <a:off x="2194825" y="6651589"/>
            <a:ext cx="1053102" cy="184666"/>
          </a:xfrm>
          <a:prstGeom prst="rect">
            <a:avLst/>
          </a:prstGeom>
          <a:noFill/>
        </p:spPr>
        <p:txBody>
          <a:bodyPr wrap="square" lIns="0" tIns="0" rIns="0" bIns="0" rtlCol="0">
            <a:spAutoFit/>
          </a:bodyPr>
          <a:lstStyle/>
          <a:p>
            <a:r>
              <a:rPr lang="de-DE" sz="600" b="1" dirty="0">
                <a:solidFill>
                  <a:srgbClr val="1D7A29"/>
                </a:solidFill>
                <a:latin typeface="Verdana" panose="020B0604030504040204" pitchFamily="34" charset="0"/>
                <a:ea typeface="Verdana" panose="020B0604030504040204" pitchFamily="34" charset="0"/>
                <a:cs typeface="Verdana" panose="020B0604030504040204" pitchFamily="34" charset="0"/>
              </a:rPr>
              <a:t>Mehr zu diesen Themen im mebis Magazin</a:t>
            </a:r>
          </a:p>
        </p:txBody>
      </p:sp>
      <p:grpSp>
        <p:nvGrpSpPr>
          <p:cNvPr id="4" name="Gruppieren 3">
            <a:extLst>
              <a:ext uri="{FF2B5EF4-FFF2-40B4-BE49-F238E27FC236}">
                <a16:creationId xmlns:a16="http://schemas.microsoft.com/office/drawing/2014/main" id="{799C7F9C-361B-3781-8023-6EA75F012C8F}"/>
              </a:ext>
            </a:extLst>
          </p:cNvPr>
          <p:cNvGrpSpPr/>
          <p:nvPr userDrawn="1"/>
        </p:nvGrpSpPr>
        <p:grpSpPr>
          <a:xfrm>
            <a:off x="341313" y="6316949"/>
            <a:ext cx="2675817" cy="912679"/>
            <a:chOff x="341313" y="6266149"/>
            <a:chExt cx="2675817" cy="912679"/>
          </a:xfrm>
        </p:grpSpPr>
        <p:sp>
          <p:nvSpPr>
            <p:cNvPr id="48" name="Textfeld 47">
              <a:extLst>
                <a:ext uri="{FF2B5EF4-FFF2-40B4-BE49-F238E27FC236}">
                  <a16:creationId xmlns:a16="http://schemas.microsoft.com/office/drawing/2014/main" id="{A2A75C1C-0EF0-4F47-6123-617CCA0B3E46}"/>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49" name="Rechteck 48">
              <a:extLst>
                <a:ext uri="{FF2B5EF4-FFF2-40B4-BE49-F238E27FC236}">
                  <a16:creationId xmlns:a16="http://schemas.microsoft.com/office/drawing/2014/main" id="{1DDF72B4-70C2-AB84-9F8D-55FCCCCDB519}"/>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BEDBB19-C133-5FEF-FC74-C0C6611BD2BB}"/>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21" name="Rechteck 20">
              <a:extLst>
                <a:ext uri="{FF2B5EF4-FFF2-40B4-BE49-F238E27FC236}">
                  <a16:creationId xmlns:a16="http://schemas.microsoft.com/office/drawing/2014/main" id="{DA507A6A-28F5-208B-1984-A34423179054}"/>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2BEA0028-58C0-29C0-F37E-F5D7BEF6972B}"/>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24" name="Rechteck 23">
              <a:extLst>
                <a:ext uri="{FF2B5EF4-FFF2-40B4-BE49-F238E27FC236}">
                  <a16:creationId xmlns:a16="http://schemas.microsoft.com/office/drawing/2014/main" id="{D2423C2C-CFCF-3D3D-D303-A511C2FF0B1F}"/>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84F03218-A5F4-00C3-8148-DDCF783739CA}"/>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29" name="Rechteck 28">
              <a:extLst>
                <a:ext uri="{FF2B5EF4-FFF2-40B4-BE49-F238E27FC236}">
                  <a16:creationId xmlns:a16="http://schemas.microsoft.com/office/drawing/2014/main" id="{4B7FA020-B0B2-89F1-D915-DA4B94D9E72E}"/>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E4CC8AB1-DBCF-E387-B40C-E56D2A5B327A}"/>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Fortbildungsbedarf?</a:t>
              </a:r>
            </a:p>
          </p:txBody>
        </p:sp>
      </p:grpSp>
      <p:cxnSp>
        <p:nvCxnSpPr>
          <p:cNvPr id="46" name="Gerade Verbindung 45">
            <a:extLst>
              <a:ext uri="{FF2B5EF4-FFF2-40B4-BE49-F238E27FC236}">
                <a16:creationId xmlns:a16="http://schemas.microsoft.com/office/drawing/2014/main" id="{BC0DB298-17C7-B9DA-D307-1FDD6A44DD7B}"/>
              </a:ext>
            </a:extLst>
          </p:cNvPr>
          <p:cNvCxnSpPr>
            <a:cxnSpLocks/>
          </p:cNvCxnSpPr>
          <p:nvPr userDrawn="1"/>
        </p:nvCxnSpPr>
        <p:spPr>
          <a:xfrm>
            <a:off x="351704"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58" name="Inhaltsplatzhalter 2">
            <a:extLst>
              <a:ext uri="{FF2B5EF4-FFF2-40B4-BE49-F238E27FC236}">
                <a16:creationId xmlns:a16="http://schemas.microsoft.com/office/drawing/2014/main" id="{14B9D7A1-D071-F604-225F-E6F049E50A1A}"/>
              </a:ext>
            </a:extLst>
          </p:cNvPr>
          <p:cNvSpPr>
            <a:spLocks noGrp="1"/>
          </p:cNvSpPr>
          <p:nvPr>
            <p:ph idx="14"/>
          </p:nvPr>
        </p:nvSpPr>
        <p:spPr>
          <a:xfrm>
            <a:off x="3923500" y="485574"/>
            <a:ext cx="2843999" cy="4880369"/>
          </a:xfrm>
        </p:spPr>
        <p:txBody>
          <a:bodyPr lIns="0" tIns="0" rIns="0" bIns="0">
            <a:noAutofit/>
          </a:bodyPr>
          <a:lstStyle>
            <a:lvl1pPr marL="9525" indent="0" algn="l">
              <a:lnSpc>
                <a:spcPct val="120000"/>
              </a:lnSpc>
              <a:spcBef>
                <a:spcPts val="400"/>
              </a:spcBef>
              <a:buNone/>
              <a:tabLst/>
              <a:defRPr sz="800">
                <a:solidFill>
                  <a:schemeClr val="tx1"/>
                </a:solidFill>
              </a:defRPr>
            </a:lvl1pPr>
            <a:lvl2pPr marL="96838" indent="-87313" algn="l">
              <a:lnSpc>
                <a:spcPct val="12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60" name="Textfeld 59">
            <a:extLst>
              <a:ext uri="{FF2B5EF4-FFF2-40B4-BE49-F238E27FC236}">
                <a16:creationId xmlns:a16="http://schemas.microsoft.com/office/drawing/2014/main" id="{0B95BC8F-C911-1BD8-A5CC-0DE487F08DEC}"/>
              </a:ext>
            </a:extLst>
          </p:cNvPr>
          <p:cNvSpPr txBox="1"/>
          <p:nvPr userDrawn="1"/>
        </p:nvSpPr>
        <p:spPr>
          <a:xfrm>
            <a:off x="3923499" y="5527495"/>
            <a:ext cx="267581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61" name="Gerade Verbindung 60">
            <a:extLst>
              <a:ext uri="{FF2B5EF4-FFF2-40B4-BE49-F238E27FC236}">
                <a16:creationId xmlns:a16="http://schemas.microsoft.com/office/drawing/2014/main" id="{4151640B-16C1-2CF4-5307-950AFB4A3D5A}"/>
              </a:ext>
            </a:extLst>
          </p:cNvPr>
          <p:cNvCxnSpPr>
            <a:cxnSpLocks/>
          </p:cNvCxnSpPr>
          <p:nvPr userDrawn="1"/>
        </p:nvCxnSpPr>
        <p:spPr>
          <a:xfrm>
            <a:off x="3923499"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1FDEDEA8-5338-4C2E-1B4C-8B36AC4E71ED}"/>
              </a:ext>
            </a:extLst>
          </p:cNvPr>
          <p:cNvSpPr txBox="1"/>
          <p:nvPr userDrawn="1"/>
        </p:nvSpPr>
        <p:spPr>
          <a:xfrm>
            <a:off x="5091523"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128" name="Rechteck 127">
            <a:extLst>
              <a:ext uri="{FF2B5EF4-FFF2-40B4-BE49-F238E27FC236}">
                <a16:creationId xmlns:a16="http://schemas.microsoft.com/office/drawing/2014/main" id="{F8DBDE84-4A1C-9A69-6298-79EF1A4D7939}"/>
              </a:ext>
            </a:extLst>
          </p:cNvPr>
          <p:cNvSpPr/>
          <p:nvPr userDrawn="1"/>
        </p:nvSpPr>
        <p:spPr>
          <a:xfrm>
            <a:off x="4924603"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3" name="Gerade Verbindung 132">
            <a:extLst>
              <a:ext uri="{FF2B5EF4-FFF2-40B4-BE49-F238E27FC236}">
                <a16:creationId xmlns:a16="http://schemas.microsoft.com/office/drawing/2014/main" id="{9E62BC6B-4104-E45A-EE81-8F89D8050747}"/>
              </a:ext>
            </a:extLst>
          </p:cNvPr>
          <p:cNvCxnSpPr>
            <a:cxnSpLocks/>
          </p:cNvCxnSpPr>
          <p:nvPr userDrawn="1"/>
        </p:nvCxnSpPr>
        <p:spPr>
          <a:xfrm>
            <a:off x="3923499"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2" name="Inhaltsplatzhalter 2">
            <a:extLst>
              <a:ext uri="{FF2B5EF4-FFF2-40B4-BE49-F238E27FC236}">
                <a16:creationId xmlns:a16="http://schemas.microsoft.com/office/drawing/2014/main" id="{9DE5B732-A82E-7EF2-0EF6-7B238EB48D72}"/>
              </a:ext>
            </a:extLst>
          </p:cNvPr>
          <p:cNvSpPr>
            <a:spLocks noGrp="1"/>
          </p:cNvSpPr>
          <p:nvPr>
            <p:ph idx="19"/>
          </p:nvPr>
        </p:nvSpPr>
        <p:spPr>
          <a:xfrm>
            <a:off x="7477406" y="485574"/>
            <a:ext cx="2843999" cy="4880369"/>
          </a:xfrm>
        </p:spPr>
        <p:txBody>
          <a:bodyPr lIns="0" tIns="0" rIns="0" bIns="0">
            <a:noAutofit/>
          </a:bodyPr>
          <a:lstStyle>
            <a:lvl1pPr marL="9525" indent="0" algn="l">
              <a:lnSpc>
                <a:spcPct val="120000"/>
              </a:lnSpc>
              <a:spcBef>
                <a:spcPts val="400"/>
              </a:spcBef>
              <a:buNone/>
              <a:tabLst/>
              <a:defRPr sz="800">
                <a:solidFill>
                  <a:schemeClr val="tx1"/>
                </a:solidFill>
              </a:defRPr>
            </a:lvl1pPr>
            <a:lvl2pPr marL="96838" indent="-87313" algn="l">
              <a:lnSpc>
                <a:spcPct val="12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03" name="Textfeld 202">
            <a:extLst>
              <a:ext uri="{FF2B5EF4-FFF2-40B4-BE49-F238E27FC236}">
                <a16:creationId xmlns:a16="http://schemas.microsoft.com/office/drawing/2014/main" id="{032BDB72-D6CF-55FC-1782-BE8F92EF7816}"/>
              </a:ext>
            </a:extLst>
          </p:cNvPr>
          <p:cNvSpPr txBox="1"/>
          <p:nvPr userDrawn="1"/>
        </p:nvSpPr>
        <p:spPr>
          <a:xfrm>
            <a:off x="7477405" y="5527495"/>
            <a:ext cx="2675817" cy="12311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D7A29"/>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204" name="Gerade Verbindung 203">
            <a:extLst>
              <a:ext uri="{FF2B5EF4-FFF2-40B4-BE49-F238E27FC236}">
                <a16:creationId xmlns:a16="http://schemas.microsoft.com/office/drawing/2014/main" id="{7522524D-92AE-FE53-C87A-35EA08153E3B}"/>
              </a:ext>
            </a:extLst>
          </p:cNvPr>
          <p:cNvCxnSpPr>
            <a:cxnSpLocks/>
          </p:cNvCxnSpPr>
          <p:nvPr userDrawn="1"/>
        </p:nvCxnSpPr>
        <p:spPr>
          <a:xfrm>
            <a:off x="7477405"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6" name="Textfeld 205">
            <a:extLst>
              <a:ext uri="{FF2B5EF4-FFF2-40B4-BE49-F238E27FC236}">
                <a16:creationId xmlns:a16="http://schemas.microsoft.com/office/drawing/2014/main" id="{8FC2BE05-C247-CECC-7F33-ABF7EBEE3D2D}"/>
              </a:ext>
            </a:extLst>
          </p:cNvPr>
          <p:cNvSpPr txBox="1"/>
          <p:nvPr userDrawn="1"/>
        </p:nvSpPr>
        <p:spPr>
          <a:xfrm>
            <a:off x="864542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207" name="Rechteck 206">
            <a:extLst>
              <a:ext uri="{FF2B5EF4-FFF2-40B4-BE49-F238E27FC236}">
                <a16:creationId xmlns:a16="http://schemas.microsoft.com/office/drawing/2014/main" id="{617475F5-56D1-EDDB-E062-000CFB5D5508}"/>
              </a:ext>
            </a:extLst>
          </p:cNvPr>
          <p:cNvSpPr/>
          <p:nvPr userDrawn="1"/>
        </p:nvSpPr>
        <p:spPr>
          <a:xfrm>
            <a:off x="8478509"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0" name="Gerade Verbindung 209">
            <a:extLst>
              <a:ext uri="{FF2B5EF4-FFF2-40B4-BE49-F238E27FC236}">
                <a16:creationId xmlns:a16="http://schemas.microsoft.com/office/drawing/2014/main" id="{B49BE01F-ACBC-E745-6DC6-067D8D5AC744}"/>
              </a:ext>
            </a:extLst>
          </p:cNvPr>
          <p:cNvCxnSpPr>
            <a:cxnSpLocks/>
          </p:cNvCxnSpPr>
          <p:nvPr userDrawn="1"/>
        </p:nvCxnSpPr>
        <p:spPr>
          <a:xfrm>
            <a:off x="7477405"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32" name="Bildplatzhalter 13">
            <a:extLst>
              <a:ext uri="{FF2B5EF4-FFF2-40B4-BE49-F238E27FC236}">
                <a16:creationId xmlns:a16="http://schemas.microsoft.com/office/drawing/2014/main" id="{3116DC16-84A2-DD43-DE5A-5FB8F8E031A1}"/>
              </a:ext>
            </a:extLst>
          </p:cNvPr>
          <p:cNvSpPr>
            <a:spLocks noGrp="1"/>
          </p:cNvSpPr>
          <p:nvPr>
            <p:ph type="pic" sz="quarter" idx="24"/>
          </p:nvPr>
        </p:nvSpPr>
        <p:spPr>
          <a:xfrm>
            <a:off x="2165405" y="5803866"/>
            <a:ext cx="791789" cy="791789"/>
          </a:xfrm>
        </p:spPr>
        <p:txBody>
          <a:bodyPr anchor="ctr"/>
          <a:lstStyle>
            <a:lvl1pPr algn="ctr">
              <a:defRPr sz="600"/>
            </a:lvl1pPr>
          </a:lstStyle>
          <a:p>
            <a:endParaRPr lang="de-DE" dirty="0"/>
          </a:p>
        </p:txBody>
      </p:sp>
      <p:sp>
        <p:nvSpPr>
          <p:cNvPr id="5" name="Inhaltsplatzhalter 2">
            <a:extLst>
              <a:ext uri="{FF2B5EF4-FFF2-40B4-BE49-F238E27FC236}">
                <a16:creationId xmlns:a16="http://schemas.microsoft.com/office/drawing/2014/main" id="{02D5A224-0AA7-6F86-F337-CC394C666A7C}"/>
              </a:ext>
            </a:extLst>
          </p:cNvPr>
          <p:cNvSpPr>
            <a:spLocks noGrp="1"/>
          </p:cNvSpPr>
          <p:nvPr>
            <p:ph idx="27"/>
          </p:nvPr>
        </p:nvSpPr>
        <p:spPr>
          <a:xfrm rot="16200000">
            <a:off x="-17518" y="3746457"/>
            <a:ext cx="6715328" cy="193556"/>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6" name="Inhaltsplatzhalter 2">
            <a:extLst>
              <a:ext uri="{FF2B5EF4-FFF2-40B4-BE49-F238E27FC236}">
                <a16:creationId xmlns:a16="http://schemas.microsoft.com/office/drawing/2014/main" id="{CCD05BA1-3239-3777-D6DA-96F6240DECA3}"/>
              </a:ext>
            </a:extLst>
          </p:cNvPr>
          <p:cNvSpPr>
            <a:spLocks noGrp="1"/>
          </p:cNvSpPr>
          <p:nvPr>
            <p:ph idx="28"/>
          </p:nvPr>
        </p:nvSpPr>
        <p:spPr>
          <a:xfrm rot="16200000">
            <a:off x="3555962" y="3746457"/>
            <a:ext cx="6715328" cy="193556"/>
          </a:xfrm>
        </p:spPr>
        <p:txBody>
          <a:bodyPr lIns="0" tIns="0" rIns="0" bIns="0">
            <a:noAutofit/>
          </a:bodyPr>
          <a:lstStyle>
            <a:lvl1pPr marL="9525" indent="-9525" algn="l">
              <a:lnSpc>
                <a:spcPct val="100000"/>
              </a:lnSpc>
              <a:buNone/>
              <a:tabLst/>
              <a:defRPr sz="500">
                <a:solidFill>
                  <a:srgbClr val="AABAC5"/>
                </a:solidFill>
              </a:defRPr>
            </a:lvl1pPr>
            <a:lvl2pPr marL="9525" indent="-9525"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7" name="Inhaltsplatzhalter 2">
            <a:extLst>
              <a:ext uri="{FF2B5EF4-FFF2-40B4-BE49-F238E27FC236}">
                <a16:creationId xmlns:a16="http://schemas.microsoft.com/office/drawing/2014/main" id="{D6A3E94E-DD2C-3215-0E6E-AEEE2D4C4C62}"/>
              </a:ext>
            </a:extLst>
          </p:cNvPr>
          <p:cNvSpPr>
            <a:spLocks noGrp="1"/>
          </p:cNvSpPr>
          <p:nvPr>
            <p:ph idx="29"/>
          </p:nvPr>
        </p:nvSpPr>
        <p:spPr>
          <a:xfrm rot="16200000">
            <a:off x="7144736" y="3746457"/>
            <a:ext cx="6715328" cy="193556"/>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2" name="Inhaltsplatzhalter 2">
            <a:extLst>
              <a:ext uri="{FF2B5EF4-FFF2-40B4-BE49-F238E27FC236}">
                <a16:creationId xmlns:a16="http://schemas.microsoft.com/office/drawing/2014/main" id="{02C11774-5D9A-2F86-A0F3-129A8CCEB841}"/>
              </a:ext>
            </a:extLst>
          </p:cNvPr>
          <p:cNvSpPr>
            <a:spLocks noGrp="1"/>
          </p:cNvSpPr>
          <p:nvPr>
            <p:ph idx="30" hasCustomPrompt="1"/>
          </p:nvPr>
        </p:nvSpPr>
        <p:spPr>
          <a:xfrm>
            <a:off x="5765593"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3" name="Textfeld 12">
            <a:extLst>
              <a:ext uri="{FF2B5EF4-FFF2-40B4-BE49-F238E27FC236}">
                <a16:creationId xmlns:a16="http://schemas.microsoft.com/office/drawing/2014/main" id="{8617012C-8876-5B90-415B-AC3C78DC33D8}"/>
              </a:ext>
            </a:extLst>
          </p:cNvPr>
          <p:cNvSpPr txBox="1"/>
          <p:nvPr userDrawn="1"/>
        </p:nvSpPr>
        <p:spPr>
          <a:xfrm>
            <a:off x="5764107" y="6651589"/>
            <a:ext cx="1053102" cy="184666"/>
          </a:xfrm>
          <a:prstGeom prst="rect">
            <a:avLst/>
          </a:prstGeom>
          <a:noFill/>
        </p:spPr>
        <p:txBody>
          <a:bodyPr wrap="square" lIns="0" tIns="0" rIns="0" bIns="0" rtlCol="0">
            <a:spAutoFit/>
          </a:bodyPr>
          <a:lstStyle/>
          <a:p>
            <a:r>
              <a:rPr lang="de-DE" sz="600" b="1" dirty="0">
                <a:solidFill>
                  <a:srgbClr val="1D7A29"/>
                </a:solidFill>
                <a:latin typeface="Verdana" panose="020B0604030504040204" pitchFamily="34" charset="0"/>
                <a:ea typeface="Verdana" panose="020B0604030504040204" pitchFamily="34" charset="0"/>
                <a:cs typeface="Verdana" panose="020B0604030504040204" pitchFamily="34" charset="0"/>
              </a:rPr>
              <a:t>Mehr zu diesen Themen im mebis Magazin</a:t>
            </a:r>
          </a:p>
        </p:txBody>
      </p:sp>
      <p:cxnSp>
        <p:nvCxnSpPr>
          <p:cNvPr id="14" name="Gerade Verbindung 13">
            <a:extLst>
              <a:ext uri="{FF2B5EF4-FFF2-40B4-BE49-F238E27FC236}">
                <a16:creationId xmlns:a16="http://schemas.microsoft.com/office/drawing/2014/main" id="{650DE692-CAAB-CE68-94E9-D60FB6FECF4F}"/>
              </a:ext>
            </a:extLst>
          </p:cNvPr>
          <p:cNvCxnSpPr>
            <a:cxnSpLocks/>
          </p:cNvCxnSpPr>
          <p:nvPr userDrawn="1"/>
        </p:nvCxnSpPr>
        <p:spPr>
          <a:xfrm>
            <a:off x="39209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5" name="Bildplatzhalter 13">
            <a:extLst>
              <a:ext uri="{FF2B5EF4-FFF2-40B4-BE49-F238E27FC236}">
                <a16:creationId xmlns:a16="http://schemas.microsoft.com/office/drawing/2014/main" id="{9EB1EE85-3B1E-96B6-E500-0951972992AF}"/>
              </a:ext>
            </a:extLst>
          </p:cNvPr>
          <p:cNvSpPr>
            <a:spLocks noGrp="1"/>
          </p:cNvSpPr>
          <p:nvPr>
            <p:ph type="pic" sz="quarter" idx="31"/>
          </p:nvPr>
        </p:nvSpPr>
        <p:spPr>
          <a:xfrm>
            <a:off x="5734687" y="5803866"/>
            <a:ext cx="791789" cy="791789"/>
          </a:xfrm>
        </p:spPr>
        <p:txBody>
          <a:bodyPr anchor="ctr"/>
          <a:lstStyle>
            <a:lvl1pPr algn="ctr">
              <a:defRPr sz="600"/>
            </a:lvl1pPr>
          </a:lstStyle>
          <a:p>
            <a:endParaRPr lang="de-DE" dirty="0"/>
          </a:p>
        </p:txBody>
      </p:sp>
      <p:sp>
        <p:nvSpPr>
          <p:cNvPr id="17" name="Inhaltsplatzhalter 2">
            <a:extLst>
              <a:ext uri="{FF2B5EF4-FFF2-40B4-BE49-F238E27FC236}">
                <a16:creationId xmlns:a16="http://schemas.microsoft.com/office/drawing/2014/main" id="{834942A3-43A8-669E-172D-73C8B14045AC}"/>
              </a:ext>
            </a:extLst>
          </p:cNvPr>
          <p:cNvSpPr>
            <a:spLocks noGrp="1"/>
          </p:cNvSpPr>
          <p:nvPr>
            <p:ph idx="32" hasCustomPrompt="1"/>
          </p:nvPr>
        </p:nvSpPr>
        <p:spPr>
          <a:xfrm>
            <a:off x="9327893"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8" name="Textfeld 17">
            <a:extLst>
              <a:ext uri="{FF2B5EF4-FFF2-40B4-BE49-F238E27FC236}">
                <a16:creationId xmlns:a16="http://schemas.microsoft.com/office/drawing/2014/main" id="{30DFBEE3-BE82-421A-3AA8-BE154FD83436}"/>
              </a:ext>
            </a:extLst>
          </p:cNvPr>
          <p:cNvSpPr txBox="1"/>
          <p:nvPr userDrawn="1"/>
        </p:nvSpPr>
        <p:spPr>
          <a:xfrm>
            <a:off x="9326407" y="6651589"/>
            <a:ext cx="1053102" cy="184666"/>
          </a:xfrm>
          <a:prstGeom prst="rect">
            <a:avLst/>
          </a:prstGeom>
          <a:noFill/>
        </p:spPr>
        <p:txBody>
          <a:bodyPr wrap="square" lIns="0" tIns="0" rIns="0" bIns="0" rtlCol="0">
            <a:spAutoFit/>
          </a:bodyPr>
          <a:lstStyle/>
          <a:p>
            <a:r>
              <a:rPr lang="de-DE" sz="600" b="1" dirty="0">
                <a:solidFill>
                  <a:srgbClr val="1D7A29"/>
                </a:solidFill>
                <a:latin typeface="Verdana" panose="020B0604030504040204" pitchFamily="34" charset="0"/>
                <a:ea typeface="Verdana" panose="020B0604030504040204" pitchFamily="34" charset="0"/>
                <a:cs typeface="Verdana" panose="020B0604030504040204" pitchFamily="34" charset="0"/>
              </a:rPr>
              <a:t>Mehr zu diesen Themen im mebis Magazin</a:t>
            </a:r>
          </a:p>
        </p:txBody>
      </p:sp>
      <p:cxnSp>
        <p:nvCxnSpPr>
          <p:cNvPr id="19" name="Gerade Verbindung 18">
            <a:extLst>
              <a:ext uri="{FF2B5EF4-FFF2-40B4-BE49-F238E27FC236}">
                <a16:creationId xmlns:a16="http://schemas.microsoft.com/office/drawing/2014/main" id="{9DD328A9-311E-A204-3E73-20811EA79C75}"/>
              </a:ext>
            </a:extLst>
          </p:cNvPr>
          <p:cNvCxnSpPr>
            <a:cxnSpLocks/>
          </p:cNvCxnSpPr>
          <p:nvPr userDrawn="1"/>
        </p:nvCxnSpPr>
        <p:spPr>
          <a:xfrm>
            <a:off x="74832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2" name="Bildplatzhalter 13">
            <a:extLst>
              <a:ext uri="{FF2B5EF4-FFF2-40B4-BE49-F238E27FC236}">
                <a16:creationId xmlns:a16="http://schemas.microsoft.com/office/drawing/2014/main" id="{D052CC34-7535-6D1C-8A20-99BB766B9987}"/>
              </a:ext>
            </a:extLst>
          </p:cNvPr>
          <p:cNvSpPr>
            <a:spLocks noGrp="1"/>
          </p:cNvSpPr>
          <p:nvPr>
            <p:ph type="pic" sz="quarter" idx="33"/>
          </p:nvPr>
        </p:nvSpPr>
        <p:spPr>
          <a:xfrm>
            <a:off x="9296987" y="5803866"/>
            <a:ext cx="791789" cy="791789"/>
          </a:xfrm>
        </p:spPr>
        <p:txBody>
          <a:bodyPr anchor="ctr"/>
          <a:lstStyle>
            <a:lvl1pPr algn="ctr">
              <a:defRPr sz="600"/>
            </a:lvl1pPr>
          </a:lstStyle>
          <a:p>
            <a:endParaRPr lang="de-DE" dirty="0"/>
          </a:p>
        </p:txBody>
      </p:sp>
      <p:cxnSp>
        <p:nvCxnSpPr>
          <p:cNvPr id="8" name="Gerade Verbindung 7">
            <a:extLst>
              <a:ext uri="{FF2B5EF4-FFF2-40B4-BE49-F238E27FC236}">
                <a16:creationId xmlns:a16="http://schemas.microsoft.com/office/drawing/2014/main" id="{A27FD754-486D-F004-689C-AF20AD8FBDA2}"/>
              </a:ext>
            </a:extLst>
          </p:cNvPr>
          <p:cNvCxnSpPr>
            <a:cxnSpLocks/>
          </p:cNvCxnSpPr>
          <p:nvPr userDrawn="1"/>
        </p:nvCxnSpPr>
        <p:spPr>
          <a:xfrm>
            <a:off x="35170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21ADA591-ABEB-D202-8A60-46F13A87D7BA}"/>
              </a:ext>
            </a:extLst>
          </p:cNvPr>
          <p:cNvGrpSpPr/>
          <p:nvPr userDrawn="1"/>
        </p:nvGrpSpPr>
        <p:grpSpPr>
          <a:xfrm>
            <a:off x="3915906" y="6316949"/>
            <a:ext cx="2675817" cy="912679"/>
            <a:chOff x="341313" y="6266149"/>
            <a:chExt cx="2675817" cy="912679"/>
          </a:xfrm>
        </p:grpSpPr>
        <p:sp>
          <p:nvSpPr>
            <p:cNvPr id="25" name="Textfeld 24">
              <a:extLst>
                <a:ext uri="{FF2B5EF4-FFF2-40B4-BE49-F238E27FC236}">
                  <a16:creationId xmlns:a16="http://schemas.microsoft.com/office/drawing/2014/main" id="{F48875F5-EEC9-7D41-C6D8-CCF5648D54C7}"/>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26" name="Rechteck 25">
              <a:extLst>
                <a:ext uri="{FF2B5EF4-FFF2-40B4-BE49-F238E27FC236}">
                  <a16:creationId xmlns:a16="http://schemas.microsoft.com/office/drawing/2014/main" id="{F8419EAF-BEC1-90BA-4086-1FFC2B83C4D3}"/>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28CA76F6-5594-DB90-C5D5-54F7735A8F31}"/>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33" name="Rechteck 32">
              <a:extLst>
                <a:ext uri="{FF2B5EF4-FFF2-40B4-BE49-F238E27FC236}">
                  <a16:creationId xmlns:a16="http://schemas.microsoft.com/office/drawing/2014/main" id="{BC9DDD2B-CC32-483A-194E-A87D16035C0A}"/>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E401D71F-43F3-EC67-6755-1FA28C5493E8}"/>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35" name="Rechteck 34">
              <a:extLst>
                <a:ext uri="{FF2B5EF4-FFF2-40B4-BE49-F238E27FC236}">
                  <a16:creationId xmlns:a16="http://schemas.microsoft.com/office/drawing/2014/main" id="{550BC87F-F7DD-658C-EC17-970F4A89B5AD}"/>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05524115-A1E0-9E25-09BD-364BC8D4DFA0}"/>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Rechteck 36">
              <a:extLst>
                <a:ext uri="{FF2B5EF4-FFF2-40B4-BE49-F238E27FC236}">
                  <a16:creationId xmlns:a16="http://schemas.microsoft.com/office/drawing/2014/main" id="{834EC060-3B0C-1439-7407-E569C952ACF3}"/>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20C5D130-68B5-3B2A-4808-EE6AA260A4B6}"/>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Fortbildungsbedarf?</a:t>
              </a:r>
            </a:p>
          </p:txBody>
        </p:sp>
      </p:grpSp>
      <p:grpSp>
        <p:nvGrpSpPr>
          <p:cNvPr id="41" name="Gruppieren 40">
            <a:extLst>
              <a:ext uri="{FF2B5EF4-FFF2-40B4-BE49-F238E27FC236}">
                <a16:creationId xmlns:a16="http://schemas.microsoft.com/office/drawing/2014/main" id="{2FC891BC-6C64-70A5-89E0-A678E9E3CBC6}"/>
              </a:ext>
            </a:extLst>
          </p:cNvPr>
          <p:cNvGrpSpPr/>
          <p:nvPr userDrawn="1"/>
        </p:nvGrpSpPr>
        <p:grpSpPr>
          <a:xfrm>
            <a:off x="7479922" y="6316949"/>
            <a:ext cx="2675817" cy="912679"/>
            <a:chOff x="341313" y="6266149"/>
            <a:chExt cx="2675817" cy="912679"/>
          </a:xfrm>
        </p:grpSpPr>
        <p:sp>
          <p:nvSpPr>
            <p:cNvPr id="42" name="Textfeld 41">
              <a:extLst>
                <a:ext uri="{FF2B5EF4-FFF2-40B4-BE49-F238E27FC236}">
                  <a16:creationId xmlns:a16="http://schemas.microsoft.com/office/drawing/2014/main" id="{E5C651B3-E031-17C3-5D26-9CF666E29B24}"/>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45" name="Rechteck 44">
              <a:extLst>
                <a:ext uri="{FF2B5EF4-FFF2-40B4-BE49-F238E27FC236}">
                  <a16:creationId xmlns:a16="http://schemas.microsoft.com/office/drawing/2014/main" id="{A7F249FC-31D0-BB94-352E-B74C0886A359}"/>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D3FFA2FB-1A71-83A2-29D3-A8376EBEC3FF}"/>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50" name="Rechteck 49">
              <a:extLst>
                <a:ext uri="{FF2B5EF4-FFF2-40B4-BE49-F238E27FC236}">
                  <a16:creationId xmlns:a16="http://schemas.microsoft.com/office/drawing/2014/main" id="{BD4AAF50-87E5-32D3-81A8-2B1F1F44F060}"/>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ED36D368-D687-AD84-0C02-9062B1B78898}"/>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52" name="Rechteck 51">
              <a:extLst>
                <a:ext uri="{FF2B5EF4-FFF2-40B4-BE49-F238E27FC236}">
                  <a16:creationId xmlns:a16="http://schemas.microsoft.com/office/drawing/2014/main" id="{02582FCC-5E1C-CA09-A103-A61C534CBDBB}"/>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B83769F3-BDA7-F621-7204-FAF43C4F2FD3}"/>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54" name="Rechteck 53">
              <a:extLst>
                <a:ext uri="{FF2B5EF4-FFF2-40B4-BE49-F238E27FC236}">
                  <a16:creationId xmlns:a16="http://schemas.microsoft.com/office/drawing/2014/main" id="{565E7236-D8CF-24A2-112A-8AD3F08EF17B}"/>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E2770F62-5156-DAF2-CD2B-819531B96EAF}"/>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D7A29"/>
                  </a:solidFill>
                  <a:latin typeface="Verdana" panose="020B0604030504040204" pitchFamily="34" charset="0"/>
                  <a:ea typeface="Verdana" panose="020B0604030504040204" pitchFamily="34" charset="0"/>
                  <a:cs typeface="Verdana" panose="020B0604030504040204" pitchFamily="34" charset="0"/>
                </a:rPr>
                <a:t>Fortbildungsbedarf?</a:t>
              </a:r>
            </a:p>
          </p:txBody>
        </p:sp>
      </p:grpSp>
      <p:cxnSp>
        <p:nvCxnSpPr>
          <p:cNvPr id="56" name="Gerade Verbindung 55">
            <a:extLst>
              <a:ext uri="{FF2B5EF4-FFF2-40B4-BE49-F238E27FC236}">
                <a16:creationId xmlns:a16="http://schemas.microsoft.com/office/drawing/2014/main" id="{53ABCBF4-43B1-3B5F-F39B-716EE28E1FC5}"/>
              </a:ext>
            </a:extLst>
          </p:cNvPr>
          <p:cNvCxnSpPr>
            <a:cxnSpLocks/>
          </p:cNvCxnSpPr>
          <p:nvPr userDrawn="1"/>
        </p:nvCxnSpPr>
        <p:spPr>
          <a:xfrm>
            <a:off x="392695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71DE695B-B09B-6B3F-2FDC-1595DECA0615}"/>
              </a:ext>
            </a:extLst>
          </p:cNvPr>
          <p:cNvCxnSpPr>
            <a:cxnSpLocks/>
          </p:cNvCxnSpPr>
          <p:nvPr userDrawn="1"/>
        </p:nvCxnSpPr>
        <p:spPr>
          <a:xfrm>
            <a:off x="7485826"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361957"/>
      </p:ext>
    </p:extLst>
  </p:cSld>
  <p:clrMapOvr>
    <a:masterClrMapping/>
  </p:clrMapOvr>
  <p:extLst>
    <p:ext uri="{DCECCB84-F9BA-43D5-87BE-67443E8EF086}">
      <p15:sldGuideLst xmlns:p15="http://schemas.microsoft.com/office/powerpoint/2012/main">
        <p15:guide id="2" pos="2234">
          <p15:clr>
            <a:srgbClr val="FBAE40"/>
          </p15:clr>
        </p15:guide>
        <p15:guide id="3" pos="215">
          <p15:clr>
            <a:srgbClr val="FBAE40"/>
          </p15:clr>
        </p15:guide>
        <p15:guide id="4" orient="horz" pos="226">
          <p15:clr>
            <a:srgbClr val="FBAE40"/>
          </p15:clr>
        </p15:guide>
        <p15:guide id="6" orient="horz" pos="4536">
          <p15:clr>
            <a:srgbClr val="FBAE40"/>
          </p15:clr>
        </p15:guide>
        <p15:guide id="7" pos="6497">
          <p15:clr>
            <a:srgbClr val="FBAE40"/>
          </p15:clr>
        </p15:guide>
        <p15:guide id="8" pos="4479">
          <p15:clr>
            <a:srgbClr val="FBAE40"/>
          </p15:clr>
        </p15:guide>
        <p15:guide id="9" pos="2007">
          <p15:clr>
            <a:srgbClr val="FBAE40"/>
          </p15:clr>
        </p15:guide>
        <p15:guide id="10" pos="2460">
          <p15:clr>
            <a:srgbClr val="FBAE40"/>
          </p15:clr>
        </p15:guide>
        <p15:guide id="11" pos="4252">
          <p15:clr>
            <a:srgbClr val="FBAE40"/>
          </p15:clr>
        </p15:guide>
        <p15:guide id="12" pos="470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Impressum">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1A8D719-0329-5E4D-C729-2AD12B6E50A2}"/>
              </a:ext>
            </a:extLst>
          </p:cNvPr>
          <p:cNvPicPr>
            <a:picLocks noChangeAspect="1"/>
          </p:cNvPicPr>
          <p:nvPr userDrawn="1"/>
        </p:nvPicPr>
        <p:blipFill>
          <a:blip r:embed="rId2"/>
          <a:srcRect/>
          <a:stretch/>
        </p:blipFill>
        <p:spPr>
          <a:xfrm>
            <a:off x="6348" y="2148"/>
            <a:ext cx="10679114" cy="7555378"/>
          </a:xfrm>
          <a:prstGeom prst="rect">
            <a:avLst/>
          </a:prstGeom>
        </p:spPr>
      </p:pic>
      <p:sp>
        <p:nvSpPr>
          <p:cNvPr id="12" name="Titel 1">
            <a:extLst>
              <a:ext uri="{FF2B5EF4-FFF2-40B4-BE49-F238E27FC236}">
                <a16:creationId xmlns:a16="http://schemas.microsoft.com/office/drawing/2014/main" id="{CC853629-58A1-F8E8-1AB1-6B3E961B4C7D}"/>
              </a:ext>
            </a:extLst>
          </p:cNvPr>
          <p:cNvSpPr txBox="1">
            <a:spLocks/>
          </p:cNvSpPr>
          <p:nvPr userDrawn="1"/>
        </p:nvSpPr>
        <p:spPr>
          <a:xfrm>
            <a:off x="483026" y="2271704"/>
            <a:ext cx="4862825" cy="2857517"/>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1929"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59402511"/>
      </p:ext>
    </p:extLst>
  </p:cSld>
  <p:clrMapOvr>
    <a:masterClrMapping/>
  </p:clrMapOvr>
  <p:extLst>
    <p:ext uri="{DCECCB84-F9BA-43D5-87BE-67443E8EF086}">
      <p15:sldGuideLst xmlns:p15="http://schemas.microsoft.com/office/powerpoint/2012/main">
        <p15:guide id="1" orient="horz" pos="4481" userDrawn="1">
          <p15:clr>
            <a:srgbClr val="FBAE40"/>
          </p15:clr>
        </p15:guide>
        <p15:guide id="2" pos="3368" userDrawn="1">
          <p15:clr>
            <a:srgbClr val="FBAE40"/>
          </p15:clr>
        </p15:guide>
        <p15:guide id="3" pos="304" userDrawn="1">
          <p15:clr>
            <a:srgbClr val="FBAE40"/>
          </p15:clr>
        </p15:guide>
        <p15:guide id="4" pos="6550" userDrawn="1">
          <p15:clr>
            <a:srgbClr val="FBAE40"/>
          </p15:clr>
        </p15:guide>
        <p15:guide id="5" orient="horz" pos="2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Kapitel_Rubriken_mebi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865F3-CFD3-ECB3-68CF-E915014D8BFC}"/>
              </a:ext>
            </a:extLst>
          </p:cNvPr>
          <p:cNvPicPr>
            <a:picLocks noChangeAspect="1"/>
          </p:cNvPicPr>
          <p:nvPr userDrawn="1"/>
        </p:nvPicPr>
        <p:blipFill>
          <a:blip r:embed="rId2"/>
          <a:srcRect/>
          <a:stretch/>
        </p:blipFill>
        <p:spPr>
          <a:xfrm>
            <a:off x="0" y="4298"/>
            <a:ext cx="10679114" cy="7555377"/>
          </a:xfrm>
          <a:prstGeom prst="rect">
            <a:avLst/>
          </a:prstGeom>
        </p:spPr>
      </p:pic>
    </p:spTree>
    <p:extLst>
      <p:ext uri="{BB962C8B-B14F-4D97-AF65-F5344CB8AC3E}">
        <p14:creationId xmlns:p14="http://schemas.microsoft.com/office/powerpoint/2010/main" val="4038349449"/>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Inhaltsseite_1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1" name="Fußzeilenplatzhalter 4">
            <a:extLst>
              <a:ext uri="{FF2B5EF4-FFF2-40B4-BE49-F238E27FC236}">
                <a16:creationId xmlns:a16="http://schemas.microsoft.com/office/drawing/2014/main" id="{481D0179-D98F-D88C-88E3-04FDFD34C0BF}"/>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4" name="Foliennummernplatzhalter 5">
            <a:extLst>
              <a:ext uri="{FF2B5EF4-FFF2-40B4-BE49-F238E27FC236}">
                <a16:creationId xmlns:a16="http://schemas.microsoft.com/office/drawing/2014/main" id="{BCFFAE98-D8E0-9440-3E6E-FF3BADBEB9EF}"/>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633105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pos="304" userDrawn="1">
          <p15:clr>
            <a:srgbClr val="FBAE40"/>
          </p15:clr>
        </p15:guide>
        <p15:guide id="4" orient="horz" pos="381" userDrawn="1">
          <p15:clr>
            <a:srgbClr val="FBAE40"/>
          </p15:clr>
        </p15:guide>
        <p15:guide id="5" orient="horz" pos="4281" userDrawn="1">
          <p15:clr>
            <a:srgbClr val="FBAE40"/>
          </p15:clr>
        </p15:guide>
        <p15:guide id="6" orient="horz" pos="4431" userDrawn="1">
          <p15:clr>
            <a:srgbClr val="FBAE40"/>
          </p15:clr>
        </p15:guide>
        <p15:guide id="7" pos="65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1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2" name="Grafik 1" descr="Ein Bild, das Schrift, Grafiken, Text, Typografie enthält.&#10;&#10;Automatisch generierte Beschreibung">
            <a:extLst>
              <a:ext uri="{FF2B5EF4-FFF2-40B4-BE49-F238E27FC236}">
                <a16:creationId xmlns:a16="http://schemas.microsoft.com/office/drawing/2014/main" id="{9E5600C3-45DC-293C-D363-4A2F2ADFD27E}"/>
              </a:ext>
            </a:extLst>
          </p:cNvPr>
          <p:cNvPicPr/>
          <p:nvPr userDrawn="1"/>
        </p:nvPicPr>
        <p:blipFill>
          <a:blip r:embed="rId2">
            <a:grayscl/>
            <a:extLst>
              <a:ext uri="{28A0092B-C50C-407E-A947-70E740481C1C}">
                <a14:useLocalDpi xmlns:a14="http://schemas.microsoft.com/office/drawing/2010/main" val="0"/>
              </a:ext>
            </a:extLst>
          </a:blip>
          <a:stretch>
            <a:fillRect/>
          </a:stretch>
        </p:blipFill>
        <p:spPr bwMode="auto">
          <a:xfrm>
            <a:off x="491873" y="435666"/>
            <a:ext cx="1852316" cy="374001"/>
          </a:xfrm>
          <a:prstGeom prst="rect">
            <a:avLst/>
          </a:prstGeom>
        </p:spPr>
      </p:pic>
      <p:pic>
        <p:nvPicPr>
          <p:cNvPr id="3" name="Grafik 2">
            <a:extLst>
              <a:ext uri="{FF2B5EF4-FFF2-40B4-BE49-F238E27FC236}">
                <a16:creationId xmlns:a16="http://schemas.microsoft.com/office/drawing/2014/main" id="{F4C96B5E-C5A7-249A-BA72-EA31FC5C2C7B}"/>
              </a:ext>
            </a:extLst>
          </p:cNvPr>
          <p:cNvPicPr>
            <a:picLocks noChangeAspect="1"/>
          </p:cNvPicPr>
          <p:nvPr userDrawn="1"/>
        </p:nvPicPr>
        <p:blipFill>
          <a:blip r:embed="rId3"/>
          <a:stretch>
            <a:fillRect/>
          </a:stretch>
        </p:blipFill>
        <p:spPr bwMode="auto">
          <a:xfrm>
            <a:off x="5137264" y="352541"/>
            <a:ext cx="5320831" cy="661612"/>
          </a:xfrm>
          <a:prstGeom prst="rect">
            <a:avLst/>
          </a:prstGeom>
        </p:spPr>
      </p:pic>
      <p:pic>
        <p:nvPicPr>
          <p:cNvPr id="4" name="Grafik 3" descr="Ein Bild, das Schrift, Grafiken, Logo, Symbol enthält.&#10;&#10;KI-generierte Inhalte können fehlerhaft sein.">
            <a:extLst>
              <a:ext uri="{FF2B5EF4-FFF2-40B4-BE49-F238E27FC236}">
                <a16:creationId xmlns:a16="http://schemas.microsoft.com/office/drawing/2014/main" id="{2A70617C-258E-3C15-F5A5-01A3B60080DB}"/>
              </a:ext>
            </a:extLst>
          </p:cNvPr>
          <p:cNvPicPr>
            <a:picLocks noChangeAspect="1"/>
          </p:cNvPicPr>
          <p:nvPr userDrawn="1"/>
        </p:nvPicPr>
        <p:blipFill>
          <a:blip r:embed="rId4"/>
          <a:stretch>
            <a:fillRect/>
          </a:stretch>
        </p:blipFill>
        <p:spPr bwMode="auto">
          <a:xfrm>
            <a:off x="100361" y="6576500"/>
            <a:ext cx="1270792" cy="661871"/>
          </a:xfrm>
          <a:prstGeom prst="rect">
            <a:avLst/>
          </a:prstGeom>
        </p:spPr>
      </p:pic>
    </p:spTree>
    <p:extLst>
      <p:ext uri="{BB962C8B-B14F-4D97-AF65-F5344CB8AC3E}">
        <p14:creationId xmlns:p14="http://schemas.microsoft.com/office/powerpoint/2010/main" val="22355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Inhaltsseite_2Spalten">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CC215040-8CF7-2DE6-098A-CF298946B8BE}"/>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45" name="Inhaltsplatzhalter 2">
            <a:extLst>
              <a:ext uri="{FF2B5EF4-FFF2-40B4-BE49-F238E27FC236}">
                <a16:creationId xmlns:a16="http://schemas.microsoft.com/office/drawing/2014/main" id="{A563B775-95DD-0F40-DAFA-A8B0C791ADF0}"/>
              </a:ext>
            </a:extLst>
          </p:cNvPr>
          <p:cNvSpPr>
            <a:spLocks noGrp="1"/>
          </p:cNvSpPr>
          <p:nvPr>
            <p:ph idx="1"/>
          </p:nvPr>
        </p:nvSpPr>
        <p:spPr>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9" name="Inhaltsplatzhalter 2">
            <a:extLst>
              <a:ext uri="{FF2B5EF4-FFF2-40B4-BE49-F238E27FC236}">
                <a16:creationId xmlns:a16="http://schemas.microsoft.com/office/drawing/2014/main" id="{46BA22BA-3E6B-69E5-51D3-A99CDFD39C5F}"/>
              </a:ext>
            </a:extLst>
          </p:cNvPr>
          <p:cNvSpPr>
            <a:spLocks noGrp="1"/>
          </p:cNvSpPr>
          <p:nvPr>
            <p:ph idx="12"/>
          </p:nvPr>
        </p:nvSpPr>
        <p:spPr>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0" name="Gerade Verbindung 49">
            <a:extLst>
              <a:ext uri="{FF2B5EF4-FFF2-40B4-BE49-F238E27FC236}">
                <a16:creationId xmlns:a16="http://schemas.microsoft.com/office/drawing/2014/main" id="{0DBB98B3-6378-BB14-3111-673F0A8928BA}"/>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 name="Fußzeilenplatzhalter 4">
            <a:extLst>
              <a:ext uri="{FF2B5EF4-FFF2-40B4-BE49-F238E27FC236}">
                <a16:creationId xmlns:a16="http://schemas.microsoft.com/office/drawing/2014/main" id="{EC41818E-812E-703E-BBAF-A7AA82514EA0}"/>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3" name="Foliennummernplatzhalter 5">
            <a:extLst>
              <a:ext uri="{FF2B5EF4-FFF2-40B4-BE49-F238E27FC236}">
                <a16:creationId xmlns:a16="http://schemas.microsoft.com/office/drawing/2014/main" id="{6AF2B255-DBC1-7AB5-C760-58D529B5A1F3}"/>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766602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526" userDrawn="1">
          <p15:clr>
            <a:srgbClr val="FBAE40"/>
          </p15:clr>
        </p15:guide>
        <p15:guide id="3" pos="304" userDrawn="1">
          <p15:clr>
            <a:srgbClr val="FBAE40"/>
          </p15:clr>
        </p15:guide>
        <p15:guide id="4" orient="horz" pos="381" userDrawn="1">
          <p15:clr>
            <a:srgbClr val="FBAE40"/>
          </p15:clr>
        </p15:guide>
        <p15:guide id="5" orient="horz" pos="4281" userDrawn="1">
          <p15:clr>
            <a:srgbClr val="FBAE40"/>
          </p15:clr>
        </p15:guide>
        <p15:guide id="6" orient="horz" pos="4422" userDrawn="1">
          <p15:clr>
            <a:srgbClr val="FBAE40"/>
          </p15:clr>
        </p15:guide>
        <p15:guide id="7" pos="6550" userDrawn="1">
          <p15:clr>
            <a:srgbClr val="FBAE40"/>
          </p15:clr>
        </p15:guide>
        <p15:guide id="8" pos="3328" userDrawn="1">
          <p15:clr>
            <a:srgbClr val="FBAE40"/>
          </p15:clr>
        </p15:guide>
        <p15:guide id="9" orient="horz" pos="8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Inhaltsseite_Kompa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708418"/>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F9DDB41-30EF-1E83-1583-8B08BB5E1294}"/>
              </a:ext>
            </a:extLst>
          </p:cNvPr>
          <p:cNvPicPr>
            <a:picLocks noChangeAspect="1"/>
          </p:cNvPicPr>
          <p:nvPr userDrawn="1"/>
        </p:nvPicPr>
        <p:blipFill>
          <a:blip r:embed="rId2"/>
          <a:srcRect/>
          <a:stretch/>
        </p:blipFill>
        <p:spPr>
          <a:xfrm>
            <a:off x="5556" y="0"/>
            <a:ext cx="10686253" cy="7560428"/>
          </a:xfrm>
          <a:prstGeom prst="rect">
            <a:avLst/>
          </a:prstGeom>
        </p:spPr>
      </p:pic>
      <p:sp>
        <p:nvSpPr>
          <p:cNvPr id="4" name="Fußzeilenplatzhalter 4">
            <a:extLst>
              <a:ext uri="{FF2B5EF4-FFF2-40B4-BE49-F238E27FC236}">
                <a16:creationId xmlns:a16="http://schemas.microsoft.com/office/drawing/2014/main" id="{A6CA7920-46DC-EA25-321E-E51BF75BE67C}"/>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6" name="Foliennummernplatzhalter 5">
            <a:extLst>
              <a:ext uri="{FF2B5EF4-FFF2-40B4-BE49-F238E27FC236}">
                <a16:creationId xmlns:a16="http://schemas.microsoft.com/office/drawing/2014/main" id="{D59981A3-9C7F-AA40-A47F-9BEA7438AC15}"/>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6437780"/>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Inhaltsseite_Zei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08B66B7-D3AB-A720-2DE7-ACA66DE1EBFA}"/>
              </a:ext>
            </a:extLst>
          </p:cNvPr>
          <p:cNvPicPr>
            <a:picLocks noChangeAspect="1"/>
          </p:cNvPicPr>
          <p:nvPr userDrawn="1"/>
        </p:nvPicPr>
        <p:blipFill>
          <a:blip r:embed="rId2"/>
          <a:srcRect/>
          <a:stretch/>
        </p:blipFill>
        <p:spPr>
          <a:xfrm>
            <a:off x="5556" y="1587"/>
            <a:ext cx="10686252" cy="7560428"/>
          </a:xfrm>
          <a:prstGeom prst="rect">
            <a:avLst/>
          </a:prstGeom>
        </p:spPr>
      </p:pic>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EE533F3B-9CEE-8E16-771A-71B3C89C1F78}"/>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310CA082-4479-D390-D771-1A01EAD24F7E}"/>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9467933"/>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_Inhaltsseite_Bedar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2CA9D07B-BD76-65D7-0328-7984851A5B56}"/>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6D0E40F5-5B27-E170-DD7A-117CEDF4EDA9}"/>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
        <p:nvSpPr>
          <p:cNvPr id="6" name="Raute 5">
            <a:extLst>
              <a:ext uri="{FF2B5EF4-FFF2-40B4-BE49-F238E27FC236}">
                <a16:creationId xmlns:a16="http://schemas.microsoft.com/office/drawing/2014/main" id="{BD67BD2E-6B5A-D687-6D65-422FD0DC86B1}"/>
              </a:ext>
            </a:extLst>
          </p:cNvPr>
          <p:cNvSpPr/>
          <p:nvPr userDrawn="1"/>
        </p:nvSpPr>
        <p:spPr>
          <a:xfrm>
            <a:off x="6832315" y="5905203"/>
            <a:ext cx="1880171" cy="1168717"/>
          </a:xfrm>
          <a:prstGeom prst="diamond">
            <a:avLst/>
          </a:prstGeom>
          <a:solidFill>
            <a:srgbClr val="1D7A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Text, Screenshot, Design enthält.&#10;&#10;KI-generierte Inhalte können fehlerhaft sein.">
            <a:extLst>
              <a:ext uri="{FF2B5EF4-FFF2-40B4-BE49-F238E27FC236}">
                <a16:creationId xmlns:a16="http://schemas.microsoft.com/office/drawing/2014/main" id="{F786CCEF-D09B-6CB4-7024-7581EC67C562}"/>
              </a:ext>
            </a:extLst>
          </p:cNvPr>
          <p:cNvPicPr>
            <a:picLocks noChangeAspect="1"/>
          </p:cNvPicPr>
          <p:nvPr userDrawn="1"/>
        </p:nvPicPr>
        <p:blipFill>
          <a:blip r:embed="rId2"/>
          <a:stretch>
            <a:fillRect/>
          </a:stretch>
        </p:blipFill>
        <p:spPr>
          <a:xfrm>
            <a:off x="3103738" y="2505150"/>
            <a:ext cx="1880171" cy="4094595"/>
          </a:xfrm>
          <a:prstGeom prst="rect">
            <a:avLst/>
          </a:prstGeom>
          <a:ln>
            <a:solidFill>
              <a:schemeClr val="accent3"/>
            </a:solidFill>
          </a:ln>
        </p:spPr>
      </p:pic>
      <p:pic>
        <p:nvPicPr>
          <p:cNvPr id="13" name="Grafik 12">
            <a:extLst>
              <a:ext uri="{FF2B5EF4-FFF2-40B4-BE49-F238E27FC236}">
                <a16:creationId xmlns:a16="http://schemas.microsoft.com/office/drawing/2014/main" id="{18B586D1-3DE3-3548-1F4B-8061288CA041}"/>
              </a:ext>
            </a:extLst>
          </p:cNvPr>
          <p:cNvPicPr>
            <a:picLocks noChangeAspect="1"/>
          </p:cNvPicPr>
          <p:nvPr userDrawn="1"/>
        </p:nvPicPr>
        <p:blipFill>
          <a:blip r:embed="rId3"/>
          <a:stretch>
            <a:fillRect/>
          </a:stretch>
        </p:blipFill>
        <p:spPr>
          <a:xfrm>
            <a:off x="5825860" y="2527602"/>
            <a:ext cx="2007050" cy="4063395"/>
          </a:xfrm>
          <a:prstGeom prst="rect">
            <a:avLst/>
          </a:prstGeom>
          <a:ln>
            <a:solidFill>
              <a:schemeClr val="accent3"/>
            </a:solidFill>
          </a:ln>
        </p:spPr>
      </p:pic>
    </p:spTree>
    <p:extLst>
      <p:ext uri="{BB962C8B-B14F-4D97-AF65-F5344CB8AC3E}">
        <p14:creationId xmlns:p14="http://schemas.microsoft.com/office/powerpoint/2010/main" val="3617468433"/>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CA9C5F0-72C6-DDDD-D915-FE06D3B1FA8E}"/>
              </a:ext>
            </a:extLst>
          </p:cNvPr>
          <p:cNvSpPr>
            <a:spLocks noGrp="1"/>
          </p:cNvSpPr>
          <p:nvPr>
            <p:ph type="title"/>
          </p:nvPr>
        </p:nvSpPr>
        <p:spPr>
          <a:xfrm>
            <a:off x="482172" y="402483"/>
            <a:ext cx="9914985" cy="757964"/>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82B9109D-A412-B128-24E7-A94424E6C708}"/>
              </a:ext>
            </a:extLst>
          </p:cNvPr>
          <p:cNvSpPr>
            <a:spLocks noGrp="1"/>
          </p:cNvSpPr>
          <p:nvPr>
            <p:ph type="body" idx="1"/>
          </p:nvPr>
        </p:nvSpPr>
        <p:spPr>
          <a:xfrm>
            <a:off x="482171" y="1398576"/>
            <a:ext cx="9914986" cy="541038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B304626C-E749-CDED-C068-4807196F6CB0}"/>
              </a:ext>
            </a:extLst>
          </p:cNvPr>
          <p:cNvSpPr>
            <a:spLocks noGrp="1"/>
          </p:cNvSpPr>
          <p:nvPr>
            <p:ph type="ftr" sz="quarter" idx="3"/>
          </p:nvPr>
        </p:nvSpPr>
        <p:spPr>
          <a:xfrm>
            <a:off x="6166826" y="7113608"/>
            <a:ext cx="3915154" cy="145844"/>
          </a:xfrm>
          <a:prstGeom prst="rect">
            <a:avLst/>
          </a:prstGeom>
        </p:spPr>
        <p:txBody>
          <a:bodyPr vert="horz" lIns="0" tIns="0" rIns="0" bIns="0" rtlCol="0" anchor="t" anchorCtr="0"/>
          <a:lstStyle>
            <a:lvl1pPr algn="r">
              <a:defRPr sz="877">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Kartendeck – In 5 Schritten zur „Digitalen Schule der Zukunft“ •</a:t>
            </a:r>
          </a:p>
          <a:p>
            <a:endParaRPr lang="de-DE" dirty="0"/>
          </a:p>
        </p:txBody>
      </p:sp>
      <p:sp>
        <p:nvSpPr>
          <p:cNvPr id="6" name="Foliennummernplatzhalter 5">
            <a:extLst>
              <a:ext uri="{FF2B5EF4-FFF2-40B4-BE49-F238E27FC236}">
                <a16:creationId xmlns:a16="http://schemas.microsoft.com/office/drawing/2014/main" id="{3FCD0B4B-A2BD-D614-826A-F9820F934660}"/>
              </a:ext>
            </a:extLst>
          </p:cNvPr>
          <p:cNvSpPr>
            <a:spLocks noGrp="1"/>
          </p:cNvSpPr>
          <p:nvPr>
            <p:ph type="sldNum" sz="quarter" idx="4"/>
          </p:nvPr>
        </p:nvSpPr>
        <p:spPr>
          <a:xfrm>
            <a:off x="10145127" y="7113608"/>
            <a:ext cx="442034" cy="180000"/>
          </a:xfrm>
          <a:prstGeom prst="rect">
            <a:avLst/>
          </a:prstGeom>
        </p:spPr>
        <p:txBody>
          <a:bodyPr vert="horz" lIns="0" tIns="0" rIns="0" bIns="0" rtlCol="0" anchor="ctr" anchorCtr="0"/>
          <a:lstStyle>
            <a:lvl1pPr algn="l">
              <a:defRPr sz="877">
                <a:solidFill>
                  <a:srgbClr val="194D83"/>
                </a:solidFill>
              </a:defRPr>
            </a:lvl1pPr>
          </a:lstStyle>
          <a:p>
            <a:fld id="{AFCD61B8-2B04-8344-B9B9-20662426C861}" type="slidenum">
              <a:rPr lang="de-DE" smtClean="0"/>
              <a:pPr/>
              <a:t>‹Nr.›</a:t>
            </a:fld>
            <a:endParaRPr lang="de-DE" dirty="0"/>
          </a:p>
        </p:txBody>
      </p:sp>
    </p:spTree>
    <p:extLst>
      <p:ext uri="{BB962C8B-B14F-4D97-AF65-F5344CB8AC3E}">
        <p14:creationId xmlns:p14="http://schemas.microsoft.com/office/powerpoint/2010/main" val="395486724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5" r:id="rId3"/>
    <p:sldLayoutId id="2147483674" r:id="rId4"/>
    <p:sldLayoutId id="2147483675" r:id="rId5"/>
    <p:sldLayoutId id="2147483657" r:id="rId6"/>
    <p:sldLayoutId id="2147483667" r:id="rId7"/>
    <p:sldLayoutId id="2147483668" r:id="rId8"/>
    <p:sldLayoutId id="2147483669" r:id="rId9"/>
    <p:sldLayoutId id="2147483670" r:id="rId10"/>
    <p:sldLayoutId id="2147483671" r:id="rId11"/>
    <p:sldLayoutId id="2147483662" r:id="rId12"/>
    <p:sldLayoutId id="2147483658" r:id="rId13"/>
    <p:sldLayoutId id="2147483659" r:id="rId14"/>
    <p:sldLayoutId id="2147483663" r:id="rId15"/>
    <p:sldLayoutId id="2147483660" r:id="rId16"/>
    <p:sldLayoutId id="2147483673" r:id="rId17"/>
    <p:sldLayoutId id="2147483661" r:id="rId18"/>
    <p:sldLayoutId id="2147483650" r:id="rId19"/>
  </p:sldLayoutIdLst>
  <p:hf hdr="0" dt="0"/>
  <p:txStyles>
    <p:title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mebis.bycs.de/gs-lf/3/1" TargetMode="External"/><Relationship Id="rId5" Type="http://schemas.openxmlformats.org/officeDocument/2006/relationships/hyperlink" Target="https://mebis.bycs.de/gs-lf/3/1/2" TargetMode="External"/><Relationship Id="rId10" Type="http://schemas.openxmlformats.org/officeDocument/2006/relationships/image" Target="../media/image52.png"/><Relationship Id="rId4" Type="http://schemas.openxmlformats.org/officeDocument/2006/relationships/hyperlink" Target="https://mebis.bycs.de/gs-lf/3/2/1" TargetMode="Externa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mebis.bycs.de/gs-lf/3/3/1" TargetMode="External"/><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hyperlink" Target="https://mebis.bycs.de/gs-lf/3/2/4" TargetMode="External"/><Relationship Id="rId4" Type="http://schemas.openxmlformats.org/officeDocument/2006/relationships/hyperlink" Target="https://mebis.bycs.de/gs-lf/3/2/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mebis.bycs.de/gs-lf/3/4/2" TargetMode="External"/><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hyperlink" Target="https://mebis.bycs.de/gs-lf/3/3/2" TargetMode="External"/><Relationship Id="rId10" Type="http://schemas.openxmlformats.org/officeDocument/2006/relationships/image" Target="../media/image66.png"/><Relationship Id="rId4" Type="http://schemas.openxmlformats.org/officeDocument/2006/relationships/hyperlink" Target="https://mebis.bycs.de/gs-lf/3/4/1" TargetMode="External"/><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mebis.bycs.de/gs-lf/3/5/2" TargetMode="External"/><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hyperlink" Target="https://mebis.bycs.de/gs-lf/3/4/3" TargetMode="External"/><Relationship Id="rId10" Type="http://schemas.openxmlformats.org/officeDocument/2006/relationships/image" Target="../media/image74.png"/><Relationship Id="rId4" Type="http://schemas.openxmlformats.org/officeDocument/2006/relationships/hyperlink" Target="https://mebis.bycs.de/gs-lf/3/5/1" TargetMode="External"/><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mebis.bycs.de/leitfaden-gs" TargetMode="Externa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mebis.bycs.de/gs-lf/4/1" TargetMode="External"/><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mebis.bycs.de/gs-lf/3/5/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km.bayern.de/" TargetMode="Externa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5.png"/><Relationship Id="rId2" Type="http://schemas.openxmlformats.org/officeDocument/2006/relationships/image" Target="../media/image30.png"/><Relationship Id="rId16"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A287A-4BB3-0E26-7C48-9164EB12697D}"/>
              </a:ext>
            </a:extLst>
          </p:cNvPr>
          <p:cNvSpPr txBox="1">
            <a:spLocks/>
          </p:cNvSpPr>
          <p:nvPr/>
        </p:nvSpPr>
        <p:spPr>
          <a:xfrm>
            <a:off x="529244" y="1277565"/>
            <a:ext cx="4304874" cy="330000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e-DE" sz="5000" b="1" dirty="0">
                <a:solidFill>
                  <a:srgbClr val="1D7A29"/>
                </a:solidFill>
                <a:latin typeface="Verdana" panose="020B0604030504040204" pitchFamily="34" charset="0"/>
                <a:ea typeface="Verdana" panose="020B0604030504040204" pitchFamily="34" charset="0"/>
                <a:cs typeface="Verdana" panose="020B0604030504040204" pitchFamily="34" charset="0"/>
              </a:rPr>
              <a:t>Kartendeck</a:t>
            </a:r>
            <a:br>
              <a:rPr lang="de-DE" sz="1579" b="1" dirty="0">
                <a:solidFill>
                  <a:srgbClr val="1D7A29"/>
                </a:solidFill>
                <a:latin typeface="Verdana" panose="020B0604030504040204" pitchFamily="34" charset="0"/>
                <a:ea typeface="Verdana" panose="020B0604030504040204" pitchFamily="34" charset="0"/>
                <a:cs typeface="Verdana" panose="020B0604030504040204" pitchFamily="34" charset="0"/>
              </a:rPr>
            </a:br>
            <a:r>
              <a:rPr lang="de-DE" sz="1200" dirty="0">
                <a:solidFill>
                  <a:srgbClr val="1D7A29"/>
                </a:solidFill>
                <a:latin typeface="Verdana" panose="020B0604030504040204" pitchFamily="34" charset="0"/>
                <a:ea typeface="Verdana" panose="020B0604030504040204" pitchFamily="34" charset="0"/>
                <a:cs typeface="Verdana" panose="020B0604030504040204" pitchFamily="34" charset="0"/>
              </a:rPr>
              <a:t>zum Praxisleitfaden für die Grundschule</a:t>
            </a:r>
            <a:endParaRPr lang="de-DE" sz="12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Inhaltsplatzhalter 8" descr="Ein Bild, das Cartoon, Haus enthält.&#10;&#10;KI-generierte Inhalte können fehlerhaft sein.">
            <a:extLst>
              <a:ext uri="{FF2B5EF4-FFF2-40B4-BE49-F238E27FC236}">
                <a16:creationId xmlns:a16="http://schemas.microsoft.com/office/drawing/2014/main" id="{973C963D-FE68-545C-E0F9-AEB6235380A6}"/>
              </a:ext>
            </a:extLst>
          </p:cNvPr>
          <p:cNvPicPr>
            <a:picLocks noGrp="1" noRot="1" noChangeAspect="1" noMove="1" noResize="1" noEditPoints="1" noAdjustHandles="1" noChangeArrowheads="1" noChangeShapeType="1" noCrop="1"/>
          </p:cNvPicPr>
          <p:nvPr/>
        </p:nvPicPr>
        <p:blipFill>
          <a:blip r:embed="rId2"/>
          <a:stretch>
            <a:fillRect/>
          </a:stretch>
        </p:blipFill>
        <p:spPr>
          <a:xfrm>
            <a:off x="3459470" y="2677776"/>
            <a:ext cx="5824765" cy="4975107"/>
          </a:xfrm>
          <a:prstGeom prst="rect">
            <a:avLst/>
          </a:prstGeom>
        </p:spPr>
      </p:pic>
    </p:spTree>
    <p:extLst>
      <p:ext uri="{BB962C8B-B14F-4D97-AF65-F5344CB8AC3E}">
        <p14:creationId xmlns:p14="http://schemas.microsoft.com/office/powerpoint/2010/main" val="1076116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357D2-8E17-4DE4-1D9D-965C069E5A2B}"/>
              </a:ext>
            </a:extLst>
          </p:cNvPr>
          <p:cNvSpPr txBox="1">
            <a:spLocks/>
          </p:cNvSpPr>
          <p:nvPr/>
        </p:nvSpPr>
        <p:spPr>
          <a:xfrm>
            <a:off x="483080" y="605475"/>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4. Schule digital organisieren</a:t>
            </a:r>
          </a:p>
        </p:txBody>
      </p:sp>
      <p:sp>
        <p:nvSpPr>
          <p:cNvPr id="3" name="Titel 1">
            <a:extLst>
              <a:ext uri="{FF2B5EF4-FFF2-40B4-BE49-F238E27FC236}">
                <a16:creationId xmlns:a16="http://schemas.microsoft.com/office/drawing/2014/main" id="{1E91D5C7-CAFD-7406-7567-6753B323B7EC}"/>
              </a:ext>
            </a:extLst>
          </p:cNvPr>
          <p:cNvSpPr txBox="1">
            <a:spLocks/>
          </p:cNvSpPr>
          <p:nvPr/>
        </p:nvSpPr>
        <p:spPr>
          <a:xfrm>
            <a:off x="483080" y="2867908"/>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5. Schule kooperativ gestalten</a:t>
            </a:r>
          </a:p>
        </p:txBody>
      </p:sp>
      <p:sp>
        <p:nvSpPr>
          <p:cNvPr id="4" name="Titel 1">
            <a:extLst>
              <a:ext uri="{FF2B5EF4-FFF2-40B4-BE49-F238E27FC236}">
                <a16:creationId xmlns:a16="http://schemas.microsoft.com/office/drawing/2014/main" id="{E0D62070-4D5D-DBB1-1393-95AD1E7B6EBF}"/>
              </a:ext>
            </a:extLst>
          </p:cNvPr>
          <p:cNvSpPr txBox="1">
            <a:spLocks/>
          </p:cNvSpPr>
          <p:nvPr/>
        </p:nvSpPr>
        <p:spPr>
          <a:xfrm>
            <a:off x="483080" y="4988939"/>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Evaluation</a:t>
            </a:r>
          </a:p>
        </p:txBody>
      </p:sp>
    </p:spTree>
    <p:extLst>
      <p:ext uri="{BB962C8B-B14F-4D97-AF65-F5344CB8AC3E}">
        <p14:creationId xmlns:p14="http://schemas.microsoft.com/office/powerpoint/2010/main" val="260402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0D24-CCA2-E670-94E6-0A9B5B0FBAFF}"/>
            </a:ext>
          </a:extLst>
        </p:cNvPr>
        <p:cNvGrpSpPr/>
        <p:nvPr/>
      </p:nvGrpSpPr>
      <p:grpSpPr>
        <a:xfrm>
          <a:off x="0" y="0"/>
          <a:ext cx="0" cy="0"/>
          <a:chOff x="0" y="0"/>
          <a:chExt cx="0" cy="0"/>
        </a:xfrm>
      </p:grpSpPr>
      <p:sp>
        <p:nvSpPr>
          <p:cNvPr id="37" name="Rechteck 36">
            <a:extLst>
              <a:ext uri="{FF2B5EF4-FFF2-40B4-BE49-F238E27FC236}">
                <a16:creationId xmlns:a16="http://schemas.microsoft.com/office/drawing/2014/main" id="{F24040D3-159E-B746-3DC8-A737663E10B1}"/>
              </a:ext>
            </a:extLst>
          </p:cNvPr>
          <p:cNvSpPr/>
          <p:nvPr/>
        </p:nvSpPr>
        <p:spPr>
          <a:xfrm>
            <a:off x="8489992" y="485570"/>
            <a:ext cx="914400" cy="914400"/>
          </a:xfrm>
          <a:prstGeom prst="rect">
            <a:avLst/>
          </a:prstGeom>
          <a:solidFill>
            <a:srgbClr val="F9F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platzhalter 29">
            <a:extLst>
              <a:ext uri="{FF2B5EF4-FFF2-40B4-BE49-F238E27FC236}">
                <a16:creationId xmlns:a16="http://schemas.microsoft.com/office/drawing/2014/main" id="{91682921-DA23-B31B-69E4-D825D6829866}"/>
              </a:ext>
            </a:extLst>
          </p:cNvPr>
          <p:cNvPicPr>
            <a:picLocks noGrp="1" noChangeAspect="1"/>
          </p:cNvPicPr>
          <p:nvPr>
            <p:ph type="pic" sz="quarter" idx="12"/>
          </p:nvPr>
        </p:nvPicPr>
        <p:blipFill>
          <a:blip r:embed="rId2"/>
          <a:srcRect t="114" b="114"/>
          <a:stretch/>
        </p:blipFill>
        <p:spPr/>
      </p:pic>
      <p:pic>
        <p:nvPicPr>
          <p:cNvPr id="19" name="Bildplatzhalter 18">
            <a:extLst>
              <a:ext uri="{FF2B5EF4-FFF2-40B4-BE49-F238E27FC236}">
                <a16:creationId xmlns:a16="http://schemas.microsoft.com/office/drawing/2014/main" id="{3EF1707C-D588-638C-AA97-A1AF09EBAFBE}"/>
              </a:ext>
            </a:extLst>
          </p:cNvPr>
          <p:cNvPicPr>
            <a:picLocks noGrp="1" noChangeAspect="1"/>
          </p:cNvPicPr>
          <p:nvPr>
            <p:ph type="pic" sz="quarter" idx="25"/>
          </p:nvPr>
        </p:nvPicPr>
        <p:blipFill>
          <a:blip r:embed="rId3"/>
          <a:srcRect/>
          <a:stretch/>
        </p:blipFill>
        <p:spPr>
          <a:xfrm>
            <a:off x="371631" y="358775"/>
            <a:ext cx="2844000" cy="2844000"/>
          </a:xfrm>
          <a:solidFill>
            <a:srgbClr val="DEE7BB"/>
          </a:solidFill>
        </p:spPr>
      </p:pic>
      <p:sp>
        <p:nvSpPr>
          <p:cNvPr id="5" name="Inhaltsplatzhalter 4">
            <a:extLst>
              <a:ext uri="{FF2B5EF4-FFF2-40B4-BE49-F238E27FC236}">
                <a16:creationId xmlns:a16="http://schemas.microsoft.com/office/drawing/2014/main" id="{B8E1E7C0-5C86-E046-8193-647DD645F100}"/>
              </a:ext>
            </a:extLst>
          </p:cNvPr>
          <p:cNvSpPr>
            <a:spLocks noGrp="1"/>
          </p:cNvSpPr>
          <p:nvPr>
            <p:ph idx="11"/>
          </p:nvPr>
        </p:nvSpPr>
        <p:spPr>
          <a:xfrm>
            <a:off x="3896605" y="4694915"/>
            <a:ext cx="2843999" cy="905825"/>
          </a:xfrm>
        </p:spPr>
        <p:txBody>
          <a:bodyPr/>
          <a:lstStyle/>
          <a:p>
            <a:r>
              <a:rPr lang="de-DE" sz="1000" dirty="0"/>
              <a:t>Präventive und reflexive Maßnahmen</a:t>
            </a:r>
          </a:p>
          <a:p>
            <a:endParaRPr lang="de-DE" sz="1000" dirty="0"/>
          </a:p>
        </p:txBody>
      </p:sp>
      <p:sp>
        <p:nvSpPr>
          <p:cNvPr id="7" name="Inhaltsplatzhalter 6">
            <a:extLst>
              <a:ext uri="{FF2B5EF4-FFF2-40B4-BE49-F238E27FC236}">
                <a16:creationId xmlns:a16="http://schemas.microsoft.com/office/drawing/2014/main" id="{481CCA11-D071-6580-D96E-3AC9193B78FD}"/>
              </a:ext>
            </a:extLst>
          </p:cNvPr>
          <p:cNvSpPr>
            <a:spLocks noGrp="1"/>
          </p:cNvSpPr>
          <p:nvPr>
            <p:ph idx="13"/>
          </p:nvPr>
        </p:nvSpPr>
        <p:spPr>
          <a:xfrm>
            <a:off x="7487548" y="4679111"/>
            <a:ext cx="2843999" cy="905825"/>
          </a:xfrm>
        </p:spPr>
        <p:txBody>
          <a:bodyPr/>
          <a:lstStyle/>
          <a:p>
            <a:r>
              <a:rPr lang="de-DE" sz="1000" dirty="0"/>
              <a:t>Entscheidung für Ausstattungsvariante, passende Geräte und Zubehör</a:t>
            </a:r>
          </a:p>
          <a:p>
            <a:endParaRPr lang="de-DE" sz="1000" dirty="0"/>
          </a:p>
        </p:txBody>
      </p:sp>
      <p:sp>
        <p:nvSpPr>
          <p:cNvPr id="9" name="Textplatzhalter 8">
            <a:extLst>
              <a:ext uri="{FF2B5EF4-FFF2-40B4-BE49-F238E27FC236}">
                <a16:creationId xmlns:a16="http://schemas.microsoft.com/office/drawing/2014/main" id="{CA73C082-ED2E-0C5C-FFB2-52A69CF2684D}"/>
              </a:ext>
            </a:extLst>
          </p:cNvPr>
          <p:cNvSpPr>
            <a:spLocks noGrp="1"/>
          </p:cNvSpPr>
          <p:nvPr>
            <p:ph type="body" sz="quarter" idx="15"/>
          </p:nvPr>
        </p:nvSpPr>
        <p:spPr/>
        <p:txBody>
          <a:bodyPr>
            <a:noAutofit/>
          </a:bodyPr>
          <a:lstStyle/>
          <a:p>
            <a:pPr>
              <a:lnSpc>
                <a:spcPct val="100000"/>
              </a:lnSpc>
            </a:pPr>
            <a:r>
              <a:rPr lang="de-DE" sz="1600" dirty="0"/>
              <a:t>Lernen über Medien - Lernende zur kompetenten Mediennutzung befähigen</a:t>
            </a:r>
          </a:p>
        </p:txBody>
      </p:sp>
      <p:sp>
        <p:nvSpPr>
          <p:cNvPr id="10" name="Textplatzhalter 9">
            <a:extLst>
              <a:ext uri="{FF2B5EF4-FFF2-40B4-BE49-F238E27FC236}">
                <a16:creationId xmlns:a16="http://schemas.microsoft.com/office/drawing/2014/main" id="{7F76EA1C-1B04-874C-A375-D69DFA301C0B}"/>
              </a:ext>
            </a:extLst>
          </p:cNvPr>
          <p:cNvSpPr>
            <a:spLocks noGrp="1"/>
          </p:cNvSpPr>
          <p:nvPr>
            <p:ph type="body" sz="quarter" idx="16"/>
          </p:nvPr>
        </p:nvSpPr>
        <p:spPr>
          <a:xfrm>
            <a:off x="7483249" y="3387576"/>
            <a:ext cx="2834949" cy="1184424"/>
          </a:xfrm>
        </p:spPr>
        <p:txBody>
          <a:bodyPr>
            <a:noAutofit/>
          </a:bodyPr>
          <a:lstStyle/>
          <a:p>
            <a:pPr>
              <a:lnSpc>
                <a:spcPct val="100000"/>
              </a:lnSpc>
            </a:pPr>
            <a:r>
              <a:rPr lang="de-DE" sz="1600" dirty="0"/>
              <a:t>Überlegungen zur Ausstattung – eine pädagogisch begründete Entscheidung treffen</a:t>
            </a:r>
          </a:p>
        </p:txBody>
      </p:sp>
      <p:sp>
        <p:nvSpPr>
          <p:cNvPr id="12" name="Inhaltsplatzhalter 11">
            <a:extLst>
              <a:ext uri="{FF2B5EF4-FFF2-40B4-BE49-F238E27FC236}">
                <a16:creationId xmlns:a16="http://schemas.microsoft.com/office/drawing/2014/main" id="{D50E1DEC-80E4-B4BE-772F-A76F7018A8F8}"/>
              </a:ext>
            </a:extLst>
          </p:cNvPr>
          <p:cNvSpPr>
            <a:spLocks noGrp="1"/>
          </p:cNvSpPr>
          <p:nvPr>
            <p:ph idx="24"/>
          </p:nvPr>
        </p:nvSpPr>
        <p:spPr>
          <a:xfrm>
            <a:off x="338490" y="4694915"/>
            <a:ext cx="2843999" cy="905825"/>
          </a:xfrm>
        </p:spPr>
        <p:txBody>
          <a:bodyPr/>
          <a:lstStyle/>
          <a:p>
            <a:r>
              <a:rPr lang="de-DE" sz="1000" dirty="0"/>
              <a:t>Etablierung von gemeinsamen Leitlinien und Schwerpunktsetzung in der Unterrichtsentwicklung</a:t>
            </a:r>
          </a:p>
          <a:p>
            <a:endParaRPr lang="de-DE" sz="1000" dirty="0"/>
          </a:p>
          <a:p>
            <a:endParaRPr lang="de-DE" sz="1000" dirty="0"/>
          </a:p>
        </p:txBody>
      </p:sp>
      <p:sp>
        <p:nvSpPr>
          <p:cNvPr id="14" name="Textplatzhalter 13">
            <a:extLst>
              <a:ext uri="{FF2B5EF4-FFF2-40B4-BE49-F238E27FC236}">
                <a16:creationId xmlns:a16="http://schemas.microsoft.com/office/drawing/2014/main" id="{226C1B27-4E8A-29DA-6DA8-52CBF3919E64}"/>
              </a:ext>
            </a:extLst>
          </p:cNvPr>
          <p:cNvSpPr>
            <a:spLocks noGrp="1"/>
          </p:cNvSpPr>
          <p:nvPr>
            <p:ph type="body" sz="quarter" idx="26"/>
          </p:nvPr>
        </p:nvSpPr>
        <p:spPr>
          <a:xfrm>
            <a:off x="325633" y="3387576"/>
            <a:ext cx="2917735" cy="1138342"/>
          </a:xfrm>
        </p:spPr>
        <p:txBody>
          <a:bodyPr>
            <a:noAutofit/>
          </a:bodyPr>
          <a:lstStyle/>
          <a:p>
            <a:pPr>
              <a:lnSpc>
                <a:spcPct val="100000"/>
              </a:lnSpc>
            </a:pPr>
            <a:r>
              <a:rPr lang="de-DE" sz="1600" dirty="0"/>
              <a:t>Lernen mit Medien - Ein gemeinsames Qualitätsverständnis für Unterricht in der digitalen Welt entwickeln</a:t>
            </a:r>
          </a:p>
        </p:txBody>
      </p:sp>
      <p:sp>
        <p:nvSpPr>
          <p:cNvPr id="71" name="Inhaltsplatzhalter 70">
            <a:extLst>
              <a:ext uri="{FF2B5EF4-FFF2-40B4-BE49-F238E27FC236}">
                <a16:creationId xmlns:a16="http://schemas.microsoft.com/office/drawing/2014/main" id="{9B798DCF-2B68-D7C2-1471-BF43F8AEEF37}"/>
              </a:ext>
            </a:extLst>
          </p:cNvPr>
          <p:cNvSpPr>
            <a:spLocks noGrp="1"/>
          </p:cNvSpPr>
          <p:nvPr>
            <p:ph idx="30"/>
          </p:nvPr>
        </p:nvSpPr>
        <p:spPr/>
        <p:txBody>
          <a:bodyPr/>
          <a:lstStyle/>
          <a:p>
            <a:r>
              <a:rPr lang="de-DE" dirty="0"/>
              <a:t>Unterricht weiterentwickeln</a:t>
            </a:r>
            <a:endParaRPr lang="de-DE" b="1" dirty="0"/>
          </a:p>
        </p:txBody>
      </p:sp>
      <p:sp>
        <p:nvSpPr>
          <p:cNvPr id="60" name="Inhaltsplatzhalter 59">
            <a:extLst>
              <a:ext uri="{FF2B5EF4-FFF2-40B4-BE49-F238E27FC236}">
                <a16:creationId xmlns:a16="http://schemas.microsoft.com/office/drawing/2014/main" id="{E1DEA2CC-7A33-D87B-F963-30DA839AACEF}"/>
              </a:ext>
            </a:extLst>
          </p:cNvPr>
          <p:cNvSpPr>
            <a:spLocks noGrp="1"/>
          </p:cNvSpPr>
          <p:nvPr>
            <p:ph idx="29"/>
          </p:nvPr>
        </p:nvSpPr>
        <p:spPr/>
        <p:txBody>
          <a:bodyPr/>
          <a:lstStyle/>
          <a:p>
            <a:r>
              <a:rPr lang="de-DE" sz="1200" dirty="0"/>
              <a:t>Unterricht weiterentwickeln</a:t>
            </a:r>
            <a:endParaRPr lang="de-DE" sz="1200" b="1" dirty="0"/>
          </a:p>
        </p:txBody>
      </p:sp>
      <p:sp>
        <p:nvSpPr>
          <p:cNvPr id="4" name="Inhaltsplatzhalter 3">
            <a:extLst>
              <a:ext uri="{FF2B5EF4-FFF2-40B4-BE49-F238E27FC236}">
                <a16:creationId xmlns:a16="http://schemas.microsoft.com/office/drawing/2014/main" id="{4C17AE57-CEA6-3C39-BDA9-FC4D6195F3CC}"/>
              </a:ext>
            </a:extLst>
          </p:cNvPr>
          <p:cNvSpPr>
            <a:spLocks noGrp="1"/>
          </p:cNvSpPr>
          <p:nvPr>
            <p:ph idx="28"/>
          </p:nvPr>
        </p:nvSpPr>
        <p:spPr/>
        <p:txBody>
          <a:bodyPr/>
          <a:lstStyle/>
          <a:p>
            <a:r>
              <a:rPr lang="de-DE" dirty="0"/>
              <a:t>iStock.com/Medesulda, Oksana Latysheva</a:t>
            </a:r>
          </a:p>
          <a:p>
            <a:endParaRPr lang="de-DE" dirty="0"/>
          </a:p>
        </p:txBody>
      </p:sp>
      <p:sp>
        <p:nvSpPr>
          <p:cNvPr id="8" name="Inhaltsplatzhalter 7">
            <a:extLst>
              <a:ext uri="{FF2B5EF4-FFF2-40B4-BE49-F238E27FC236}">
                <a16:creationId xmlns:a16="http://schemas.microsoft.com/office/drawing/2014/main" id="{41E8D270-3A8B-A9BA-9598-0EBAFFB55022}"/>
              </a:ext>
            </a:extLst>
          </p:cNvPr>
          <p:cNvSpPr>
            <a:spLocks noGrp="1"/>
          </p:cNvSpPr>
          <p:nvPr>
            <p:ph idx="32"/>
          </p:nvPr>
        </p:nvSpPr>
        <p:spPr/>
        <p:txBody>
          <a:bodyPr/>
          <a:lstStyle/>
          <a:p>
            <a:r>
              <a:rPr lang="de-DE" dirty="0"/>
              <a:t>iStock.com/Oksana Latysheva, SpicyTruffel</a:t>
            </a:r>
          </a:p>
        </p:txBody>
      </p:sp>
      <p:sp>
        <p:nvSpPr>
          <p:cNvPr id="13" name="Inhaltsplatzhalter 70">
            <a:extLst>
              <a:ext uri="{FF2B5EF4-FFF2-40B4-BE49-F238E27FC236}">
                <a16:creationId xmlns:a16="http://schemas.microsoft.com/office/drawing/2014/main" id="{064D67DB-F881-B8FD-42D5-EC90B68DCE98}"/>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IT-Infrastruktur optimieren</a:t>
            </a:r>
          </a:p>
        </p:txBody>
      </p:sp>
      <p:pic>
        <p:nvPicPr>
          <p:cNvPr id="36" name="Bildplatzhalter 35">
            <a:extLst>
              <a:ext uri="{FF2B5EF4-FFF2-40B4-BE49-F238E27FC236}">
                <a16:creationId xmlns:a16="http://schemas.microsoft.com/office/drawing/2014/main" id="{1770B29E-F43B-54C3-FD64-ABE88B71400E}"/>
              </a:ext>
            </a:extLst>
          </p:cNvPr>
          <p:cNvPicPr>
            <a:picLocks noGrp="1" noChangeAspect="1"/>
          </p:cNvPicPr>
          <p:nvPr>
            <p:ph type="pic" sz="quarter" idx="14"/>
          </p:nvPr>
        </p:nvPicPr>
        <p:blipFill>
          <a:blip r:embed="rId4"/>
          <a:stretch>
            <a:fillRect/>
          </a:stretch>
        </p:blipFill>
        <p:spPr>
          <a:xfrm>
            <a:off x="7487452" y="358775"/>
            <a:ext cx="2817491" cy="2844000"/>
          </a:xfrm>
          <a:prstGeom prst="roundRect">
            <a:avLst>
              <a:gd name="adj" fmla="val 8900"/>
            </a:avLst>
          </a:prstGeom>
          <a:solidFill>
            <a:srgbClr val="F9FFE5"/>
          </a:solidFill>
        </p:spPr>
      </p:pic>
      <p:sp>
        <p:nvSpPr>
          <p:cNvPr id="2" name="Inhaltsplatzhalter 70">
            <a:extLst>
              <a:ext uri="{FF2B5EF4-FFF2-40B4-BE49-F238E27FC236}">
                <a16:creationId xmlns:a16="http://schemas.microsoft.com/office/drawing/2014/main" id="{C294F2DF-FB02-6D1D-4DD5-BD701FCE260B}"/>
              </a:ext>
            </a:extLst>
          </p:cNvPr>
          <p:cNvSpPr txBox="1">
            <a:spLocks/>
          </p:cNvSpPr>
          <p:nvPr/>
        </p:nvSpPr>
        <p:spPr>
          <a:xfrm>
            <a:off x="7447291" y="47407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IT-Infrastruktur optimieren </a:t>
            </a:r>
          </a:p>
        </p:txBody>
      </p:sp>
      <p:sp>
        <p:nvSpPr>
          <p:cNvPr id="18" name="Inhaltsplatzhalter 3">
            <a:extLst>
              <a:ext uri="{FF2B5EF4-FFF2-40B4-BE49-F238E27FC236}">
                <a16:creationId xmlns:a16="http://schemas.microsoft.com/office/drawing/2014/main" id="{FB00957E-7F08-4EB8-9A13-19E6022E0FEF}"/>
              </a:ext>
            </a:extLst>
          </p:cNvPr>
          <p:cNvSpPr txBox="1">
            <a:spLocks/>
          </p:cNvSpPr>
          <p:nvPr/>
        </p:nvSpPr>
        <p:spPr>
          <a:xfrm rot="16200000">
            <a:off x="2140932" y="1634606"/>
            <a:ext cx="2548186" cy="207795"/>
          </a:xfrm>
          <a:prstGeom prst="rect">
            <a:avLst/>
          </a:prstGeom>
        </p:spPr>
        <p:txBody>
          <a:bodyPr vert="horz" lIns="0" tIns="0" rIns="0" bIns="0" rtlCol="0">
            <a:noAutofit/>
          </a:bodyPr>
          <a:lstStyle>
            <a:lvl1pPr marL="9525" indent="-9525" algn="l" defTabSz="801929" rtl="0" eaLnBrk="1" latinLnBrk="0" hangingPunct="1">
              <a:lnSpc>
                <a:spcPct val="100000"/>
              </a:lnSpc>
              <a:spcBef>
                <a:spcPts val="877"/>
              </a:spcBef>
              <a:buFont typeface="Arial" panose="020B0604020202020204" pitchFamily="34" charset="0"/>
              <a:buNone/>
              <a:tabLst/>
              <a:defRPr sz="500" kern="1200">
                <a:solidFill>
                  <a:srgbClr val="AABAC5"/>
                </a:solidFill>
                <a:latin typeface="Verdana" panose="020B0604030504040204" pitchFamily="34" charset="0"/>
                <a:ea typeface="Verdana" panose="020B0604030504040204" pitchFamily="34" charset="0"/>
                <a:cs typeface="Verdana" panose="020B0604030504040204" pitchFamily="34" charset="0"/>
              </a:defRPr>
            </a:lvl1pPr>
            <a:lvl2pPr marL="9525" indent="-9525" algn="l" defTabSz="801929" rtl="0" eaLnBrk="1" latinLnBrk="0" hangingPunct="1">
              <a:lnSpc>
                <a:spcPct val="100000"/>
              </a:lnSpc>
              <a:spcBef>
                <a:spcPts val="439"/>
              </a:spcBef>
              <a:buFont typeface="Arial" panose="020B0604020202020204" pitchFamily="34" charset="0"/>
              <a:buChar char="•"/>
              <a:tabLst/>
              <a:defRPr sz="500" kern="1200">
                <a:solidFill>
                  <a:srgbClr val="AABAC5"/>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sv-SE" dirty="0"/>
              <a:t>iStock.com/Irina_Strelnikova, Medesulda, Oksana Latysheva, SpicyTruffel</a:t>
            </a:r>
            <a:endParaRPr lang="de-DE" dirty="0"/>
          </a:p>
        </p:txBody>
      </p:sp>
    </p:spTree>
    <p:extLst>
      <p:ext uri="{BB962C8B-B14F-4D97-AF65-F5344CB8AC3E}">
        <p14:creationId xmlns:p14="http://schemas.microsoft.com/office/powerpoint/2010/main" val="220910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246-799D-DFB0-9DC3-3886F8E7DB35}"/>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B8ABC848-69CC-C787-DFFD-0899649DDAEC}"/>
              </a:ext>
            </a:extLst>
          </p:cNvPr>
          <p:cNvPicPr>
            <a:picLocks noChangeAspect="1"/>
          </p:cNvPicPr>
          <p:nvPr/>
        </p:nvPicPr>
        <p:blipFill>
          <a:blip r:embed="rId3"/>
          <a:stretch>
            <a:fillRect/>
          </a:stretch>
        </p:blipFill>
        <p:spPr>
          <a:xfrm>
            <a:off x="7371180" y="1878710"/>
            <a:ext cx="2872759" cy="1901127"/>
          </a:xfrm>
          <a:prstGeom prst="rect">
            <a:avLst/>
          </a:prstGeom>
        </p:spPr>
      </p:pic>
      <p:sp>
        <p:nvSpPr>
          <p:cNvPr id="51" name="Inhaltsplatzhalter 51">
            <a:extLst>
              <a:ext uri="{FF2B5EF4-FFF2-40B4-BE49-F238E27FC236}">
                <a16:creationId xmlns:a16="http://schemas.microsoft.com/office/drawing/2014/main" id="{2CA5E76C-8B36-99C6-49A8-C048786E9202}"/>
              </a:ext>
            </a:extLst>
          </p:cNvPr>
          <p:cNvSpPr>
            <a:spLocks noGrp="1"/>
          </p:cNvSpPr>
          <p:nvPr>
            <p:ph idx="1"/>
          </p:nvPr>
        </p:nvSpPr>
        <p:spPr>
          <a:xfrm>
            <a:off x="7468144" y="485571"/>
            <a:ext cx="2843999" cy="4880369"/>
          </a:xfrm>
        </p:spPr>
        <p:txBody>
          <a:bodyPr/>
          <a:lstStyle/>
          <a:p>
            <a:r>
              <a:rPr lang="de-DE" b="1" dirty="0">
                <a:solidFill>
                  <a:srgbClr val="1D7A29"/>
                </a:solidFill>
              </a:rPr>
              <a:t>Leitlinien für einen qualitätsvollen Unterricht</a:t>
            </a:r>
            <a:br>
              <a:rPr lang="de-DE" b="1" dirty="0">
                <a:solidFill>
                  <a:srgbClr val="1D7A29"/>
                </a:solidFill>
              </a:rPr>
            </a:br>
            <a:r>
              <a:rPr lang="de-DE" b="1" dirty="0">
                <a:solidFill>
                  <a:srgbClr val="1D7A29"/>
                </a:solidFill>
              </a:rPr>
              <a:t>mit digitalen Endgeräten etablieren</a:t>
            </a:r>
          </a:p>
          <a:p>
            <a:pPr marL="180975" indent="-171450">
              <a:lnSpc>
                <a:spcPct val="100000"/>
              </a:lnSpc>
              <a:buFont typeface="Arial" panose="020B0604020202020204" pitchFamily="34" charset="0"/>
              <a:buChar char="•"/>
            </a:pPr>
            <a:r>
              <a:rPr lang="de-DE" dirty="0"/>
              <a:t>Identifikation von gemeinsamen Leitlinien für einen qualitätsvollen Unterricht im Kollegium</a:t>
            </a:r>
          </a:p>
          <a:p>
            <a:pPr marL="180975" indent="-171450">
              <a:lnSpc>
                <a:spcPct val="100000"/>
              </a:lnSpc>
              <a:buFont typeface="Arial" panose="020B0604020202020204" pitchFamily="34" charset="0"/>
              <a:buChar char="•"/>
            </a:pPr>
            <a:r>
              <a:rPr lang="de-DE" dirty="0"/>
              <a:t>Folgende Aspekte sind dabei zu berücksichtigen</a:t>
            </a: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br>
              <a:rPr lang="de-DE" b="1" dirty="0"/>
            </a:br>
            <a:br>
              <a:rPr lang="de-DE" b="1" dirty="0"/>
            </a:br>
            <a:br>
              <a:rPr lang="de-DE" b="1" dirty="0"/>
            </a:b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br>
              <a:rPr lang="de-DE" b="1" dirty="0"/>
            </a:br>
            <a:br>
              <a:rPr lang="de-DE" b="1" dirty="0"/>
            </a:br>
            <a:br>
              <a:rPr lang="de-DE" b="1" dirty="0"/>
            </a:br>
            <a:endParaRPr lang="de-DE" b="1" dirty="0"/>
          </a:p>
          <a:p>
            <a:pPr>
              <a:lnSpc>
                <a:spcPct val="100000"/>
              </a:lnSpc>
            </a:pPr>
            <a:endParaRPr lang="de-DE" b="1" dirty="0"/>
          </a:p>
          <a:p>
            <a:r>
              <a:rPr lang="de-DE" b="1" dirty="0">
                <a:solidFill>
                  <a:srgbClr val="1D7A29"/>
                </a:solidFill>
              </a:rPr>
              <a:t>Schwerpunkte in der Unterrichtsentwicklung </a:t>
            </a:r>
          </a:p>
          <a:p>
            <a:pPr marL="88900" indent="-88900">
              <a:buFont typeface="Arial" panose="020B0604020202020204" pitchFamily="34" charset="0"/>
              <a:buChar char="•"/>
            </a:pPr>
            <a:r>
              <a:rPr lang="de-DE" dirty="0"/>
              <a:t>Möglichkeiten der Umsetzung identifizieren</a:t>
            </a:r>
          </a:p>
          <a:p>
            <a:pPr marL="88900" indent="-88900">
              <a:buFont typeface="Arial" panose="020B0604020202020204" pitchFamily="34" charset="0"/>
              <a:buChar char="•"/>
            </a:pPr>
            <a:r>
              <a:rPr lang="de-DE" dirty="0"/>
              <a:t>entsprechende Fortbildungen besuchen </a:t>
            </a:r>
          </a:p>
          <a:p>
            <a:pPr marL="88900" indent="-88900">
              <a:buFont typeface="Arial" panose="020B0604020202020204" pitchFamily="34" charset="0"/>
              <a:buChar char="•"/>
            </a:pPr>
            <a:r>
              <a:rPr lang="de-DE" dirty="0"/>
              <a:t>Neues im Unterricht erproben</a:t>
            </a:r>
          </a:p>
          <a:p>
            <a:pPr marL="0"/>
            <a:endParaRPr lang="de-DE" dirty="0"/>
          </a:p>
          <a:p>
            <a:pPr marL="0"/>
            <a:endParaRPr lang="de-DE" dirty="0"/>
          </a:p>
          <a:p>
            <a:r>
              <a:rPr lang="de-DE" b="1" dirty="0">
                <a:solidFill>
                  <a:srgbClr val="1D7A29"/>
                </a:solidFill>
              </a:rPr>
              <a:t>Weitere Informationen </a:t>
            </a:r>
            <a:r>
              <a:rPr lang="de-DE" dirty="0"/>
              <a:t>finden Sie im Leitfaden auf Seite 17/18 und unter dem Link im mebis Magazin.</a:t>
            </a:r>
          </a:p>
          <a:p>
            <a:endParaRPr lang="de-DE" dirty="0">
              <a:solidFill>
                <a:schemeClr val="tx1"/>
              </a:solidFill>
            </a:endParaRPr>
          </a:p>
        </p:txBody>
      </p:sp>
      <p:sp>
        <p:nvSpPr>
          <p:cNvPr id="18" name="Inhaltsplatzhalter 17">
            <a:extLst>
              <a:ext uri="{FF2B5EF4-FFF2-40B4-BE49-F238E27FC236}">
                <a16:creationId xmlns:a16="http://schemas.microsoft.com/office/drawing/2014/main" id="{F5EED2D4-DCF7-4A53-0F3F-3A3E65952A68}"/>
              </a:ext>
            </a:extLst>
          </p:cNvPr>
          <p:cNvSpPr>
            <a:spLocks noGrp="1"/>
          </p:cNvSpPr>
          <p:nvPr>
            <p:ph idx="10"/>
          </p:nvPr>
        </p:nvSpPr>
        <p:spPr/>
        <p:txBody>
          <a:bodyPr/>
          <a:lstStyle/>
          <a:p>
            <a:r>
              <a:rPr lang="de-DE" u="sng" dirty="0">
                <a:solidFill>
                  <a:srgbClr val="1D7A29"/>
                </a:solidFill>
                <a:hlinkClick r:id="rId4" tooltip="https://mebis.bycs.de/gs-lf/3/2/1">
                  <a:extLst>
                    <a:ext uri="{A12FA001-AC4F-418D-AE19-62706E023703}">
                      <ahyp:hlinkClr xmlns:ahyp="http://schemas.microsoft.com/office/drawing/2018/hyperlinkcolor" val="tx"/>
                    </a:ext>
                  </a:extLst>
                </a:hlinkClick>
              </a:rPr>
              <a:t>https://mebis.bycs.de/gs-lf/3/2/1</a:t>
            </a:r>
            <a:endParaRPr lang="de-DE" dirty="0">
              <a:solidFill>
                <a:srgbClr val="1D7A29"/>
              </a:solidFill>
            </a:endParaRPr>
          </a:p>
          <a:p>
            <a:endParaRPr lang="de-DE" dirty="0"/>
          </a:p>
        </p:txBody>
      </p:sp>
      <p:sp>
        <p:nvSpPr>
          <p:cNvPr id="30" name="Inhaltsplatzhalter 54">
            <a:extLst>
              <a:ext uri="{FF2B5EF4-FFF2-40B4-BE49-F238E27FC236}">
                <a16:creationId xmlns:a16="http://schemas.microsoft.com/office/drawing/2014/main" id="{21E35FF0-C849-5077-B899-2CA9EFD18CC5}"/>
              </a:ext>
            </a:extLst>
          </p:cNvPr>
          <p:cNvSpPr>
            <a:spLocks noGrp="1"/>
          </p:cNvSpPr>
          <p:nvPr>
            <p:ph idx="14"/>
          </p:nvPr>
        </p:nvSpPr>
        <p:spPr>
          <a:xfrm>
            <a:off x="3780221" y="517441"/>
            <a:ext cx="2843999" cy="4880369"/>
          </a:xfrm>
        </p:spPr>
        <p:txBody>
          <a:bodyPr/>
          <a:lstStyle/>
          <a:p>
            <a:pPr>
              <a:lnSpc>
                <a:spcPct val="100000"/>
              </a:lnSpc>
            </a:pPr>
            <a:r>
              <a:rPr lang="de-DE" b="1" dirty="0">
                <a:solidFill>
                  <a:srgbClr val="1D7A29"/>
                </a:solidFill>
              </a:rPr>
              <a:t>Lernende zur kompetenten Mediennutzung befähigen</a:t>
            </a:r>
          </a:p>
          <a:p>
            <a:pPr marL="88900" indent="-88900">
              <a:lnSpc>
                <a:spcPct val="100000"/>
              </a:lnSpc>
              <a:spcBef>
                <a:spcPts val="400"/>
              </a:spcBef>
              <a:buFont typeface="Arial" panose="020B0604020202020204" pitchFamily="34" charset="0"/>
              <a:buChar char="•"/>
            </a:pPr>
            <a:r>
              <a:rPr lang="de-DE" dirty="0"/>
              <a:t>Regeln für den verantwortungsbewussten Umgang mit mobilen Endgeräten festlegen</a:t>
            </a:r>
          </a:p>
          <a:p>
            <a:pPr marL="88900" indent="-88900">
              <a:lnSpc>
                <a:spcPct val="100000"/>
              </a:lnSpc>
              <a:spcBef>
                <a:spcPts val="400"/>
              </a:spcBef>
              <a:buFont typeface="Arial" panose="020B0604020202020204" pitchFamily="34" charset="0"/>
              <a:buChar char="•"/>
            </a:pPr>
            <a:r>
              <a:rPr lang="de-DE" dirty="0"/>
              <a:t>Maßnahmen bei problematischer Mediennutzung definieren</a:t>
            </a:r>
          </a:p>
          <a:p>
            <a:pPr marL="88900" indent="-88900">
              <a:lnSpc>
                <a:spcPct val="100000"/>
              </a:lnSpc>
              <a:spcBef>
                <a:spcPts val="400"/>
              </a:spcBef>
              <a:buFont typeface="Arial" panose="020B0604020202020204" pitchFamily="34" charset="0"/>
              <a:buChar char="•"/>
            </a:pPr>
            <a:r>
              <a:rPr lang="de-DE" dirty="0"/>
              <a:t>Einarbeitungskonzept für Schülerinnen und Schüler erstellen</a:t>
            </a:r>
          </a:p>
          <a:p>
            <a:pPr marL="88900" indent="-88900">
              <a:lnSpc>
                <a:spcPct val="100000"/>
              </a:lnSpc>
              <a:spcBef>
                <a:spcPts val="400"/>
              </a:spcBef>
              <a:buFont typeface="Arial" panose="020B0604020202020204" pitchFamily="34" charset="0"/>
              <a:buChar char="•"/>
            </a:pPr>
            <a:r>
              <a:rPr lang="de-DE" dirty="0"/>
              <a:t>Medienkompetenzerwerb als Bestandteil aller Fächer integrieren</a:t>
            </a:r>
            <a:br>
              <a:rPr lang="de-DE" dirty="0">
                <a:solidFill>
                  <a:schemeClr val="tx1"/>
                </a:solidFill>
              </a:rPr>
            </a:br>
            <a:endParaRPr lang="de-DE" b="1" dirty="0">
              <a:solidFill>
                <a:schemeClr val="tx1"/>
              </a:solidFill>
            </a:endParaRPr>
          </a:p>
          <a:p>
            <a:pPr>
              <a:lnSpc>
                <a:spcPct val="100000"/>
              </a:lnSpc>
              <a:spcBef>
                <a:spcPts val="400"/>
              </a:spcBef>
            </a:pPr>
            <a:br>
              <a:rPr lang="de-DE" b="1" dirty="0"/>
            </a:br>
            <a:br>
              <a:rPr lang="de-DE" b="1" dirty="0"/>
            </a:br>
            <a:br>
              <a:rPr lang="de-DE" b="1" dirty="0"/>
            </a:br>
            <a:endParaRPr lang="de-DE" b="1" dirty="0"/>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r>
              <a:rPr lang="de-DE" b="1" dirty="0">
                <a:solidFill>
                  <a:srgbClr val="1D7A29"/>
                </a:solidFill>
              </a:rPr>
              <a:t>Weitere Informationen </a:t>
            </a:r>
            <a:r>
              <a:rPr lang="de-DE" dirty="0"/>
              <a:t>finden Sie im Leitfaden auf Seite 19/20 und unter dem Link im mebis Magazin.</a:t>
            </a:r>
          </a:p>
          <a:p>
            <a:pPr>
              <a:lnSpc>
                <a:spcPct val="100000"/>
              </a:lnSpc>
            </a:pP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38" name="Inhaltsplatzhalter 33">
            <a:extLst>
              <a:ext uri="{FF2B5EF4-FFF2-40B4-BE49-F238E27FC236}">
                <a16:creationId xmlns:a16="http://schemas.microsoft.com/office/drawing/2014/main" id="{1D15088B-E252-6A53-8971-D5D980FC2277}"/>
              </a:ext>
            </a:extLst>
          </p:cNvPr>
          <p:cNvSpPr>
            <a:spLocks noGrp="1"/>
          </p:cNvSpPr>
          <p:nvPr>
            <p:ph idx="19"/>
          </p:nvPr>
        </p:nvSpPr>
        <p:spPr>
          <a:xfrm>
            <a:off x="305889" y="517440"/>
            <a:ext cx="2843999" cy="4880369"/>
          </a:xfrm>
        </p:spPr>
        <p:txBody>
          <a:bodyPr/>
          <a:lstStyle/>
          <a:p>
            <a:r>
              <a:rPr lang="de-DE" b="1" dirty="0">
                <a:solidFill>
                  <a:srgbClr val="1D7A29"/>
                </a:solidFill>
              </a:rPr>
              <a:t>Verschiedene Ausstattungsvarianten vergleichen</a:t>
            </a:r>
          </a:p>
          <a:p>
            <a:pPr marL="95250" indent="-95250">
              <a:buFont typeface="Arial" panose="020B0604020202020204" pitchFamily="34" charset="0"/>
              <a:buChar char="•"/>
            </a:pPr>
            <a:r>
              <a:rPr lang="de-DE" sz="800" dirty="0"/>
              <a:t>Variante 1 – schulweite Poolgeräte</a:t>
            </a:r>
          </a:p>
          <a:p>
            <a:pPr marL="100013"/>
            <a:r>
              <a:rPr lang="de-DE" dirty="0">
                <a:sym typeface="Wingdings" panose="05000000000000000000" pitchFamily="2" charset="2"/>
              </a:rPr>
              <a:t>z. B.  bei festen Zeitfenstern für die Nutzung oder für Projektarbeit</a:t>
            </a:r>
            <a:endParaRPr lang="de-DE" sz="800" dirty="0"/>
          </a:p>
          <a:p>
            <a:pPr marL="95250" indent="-95250">
              <a:buFont typeface="Arial" panose="020B0604020202020204" pitchFamily="34" charset="0"/>
              <a:buChar char="•"/>
            </a:pPr>
            <a:r>
              <a:rPr lang="de-DE" dirty="0"/>
              <a:t>Variante 2 – Klasseneigene Poolgeräte</a:t>
            </a:r>
          </a:p>
          <a:p>
            <a:pPr marL="100013"/>
            <a:r>
              <a:rPr lang="de-DE" dirty="0">
                <a:sym typeface="Wingdings" panose="05000000000000000000" pitchFamily="2" charset="2"/>
              </a:rPr>
              <a:t>z. B. für flexiblen Einsatz im Klassenunterricht, für die Wochenplanarbeit oder in Gruppenarbeiten</a:t>
            </a:r>
            <a:endParaRPr lang="de-DE" sz="800" dirty="0"/>
          </a:p>
          <a:p>
            <a:pPr marL="95250" indent="-95250">
              <a:buFont typeface="Arial" panose="020B0604020202020204" pitchFamily="34" charset="0"/>
              <a:buChar char="•"/>
            </a:pPr>
            <a:r>
              <a:rPr lang="de-DE" sz="800" dirty="0"/>
              <a:t>Variante 3 – Fest zugeordnete Geräte</a:t>
            </a:r>
          </a:p>
          <a:p>
            <a:pPr marL="100013"/>
            <a:r>
              <a:rPr lang="de-DE" dirty="0">
                <a:sym typeface="Wingdings" panose="05000000000000000000" pitchFamily="2" charset="2"/>
              </a:rPr>
              <a:t>z. B. für den spontanen Einsatz der Geräte als selbstverständliches Lernwerkzeug zu jedem Zeitpunkt</a:t>
            </a:r>
          </a:p>
          <a:p>
            <a:pPr marL="95250" indent="-95250">
              <a:buFont typeface="Arial" panose="020B0604020202020204" pitchFamily="34" charset="0"/>
              <a:buChar char="•"/>
            </a:pPr>
            <a:endParaRPr lang="de-DE" b="1" dirty="0"/>
          </a:p>
          <a:p>
            <a:pPr marL="0"/>
            <a:r>
              <a:rPr lang="de-DE" b="1" dirty="0">
                <a:solidFill>
                  <a:srgbClr val="1D7A29"/>
                </a:solidFill>
              </a:rPr>
              <a:t>Eine pädagogisch begründete Entscheidung treffen</a:t>
            </a:r>
            <a:endParaRPr lang="de-DE" dirty="0">
              <a:solidFill>
                <a:srgbClr val="1D7A29"/>
              </a:solidFill>
            </a:endParaRPr>
          </a:p>
          <a:p>
            <a:pPr marL="0"/>
            <a:r>
              <a:rPr lang="de-DE" dirty="0"/>
              <a:t>Bei der Auswahl einer Ausstattungsvariante sollten folgende Aspekte betrachtet werden:</a:t>
            </a:r>
          </a:p>
          <a:p>
            <a:pPr marL="95250" indent="-95250">
              <a:buFont typeface="Arial" panose="020B0604020202020204" pitchFamily="34" charset="0"/>
              <a:buChar char="•"/>
            </a:pPr>
            <a:r>
              <a:rPr lang="de-DE" dirty="0"/>
              <a:t>Pädagogische Überlegungen</a:t>
            </a:r>
          </a:p>
          <a:p>
            <a:pPr marL="95250" indent="-95250">
              <a:buFont typeface="Arial" panose="020B0604020202020204" pitchFamily="34" charset="0"/>
              <a:buChar char="•"/>
            </a:pPr>
            <a:r>
              <a:rPr lang="de-DE" dirty="0"/>
              <a:t>Organisatorische Überlegungen</a:t>
            </a:r>
          </a:p>
          <a:p>
            <a:pPr marL="0"/>
            <a:endParaRPr lang="de-DE" dirty="0"/>
          </a:p>
          <a:p>
            <a:pPr marL="0"/>
            <a:r>
              <a:rPr lang="de-DE" b="1" dirty="0">
                <a:solidFill>
                  <a:srgbClr val="1D7A29"/>
                </a:solidFill>
              </a:rPr>
              <a:t>Passende Geräte und Zubehör für den Unterricht in der Grundschule identifizieren</a:t>
            </a:r>
            <a:endParaRPr lang="de-DE" dirty="0">
              <a:solidFill>
                <a:srgbClr val="1D7A29"/>
              </a:solidFill>
            </a:endParaRPr>
          </a:p>
          <a:p>
            <a:pPr marL="95250" indent="-95250">
              <a:buFont typeface="Arial" panose="020B0604020202020204" pitchFamily="34" charset="0"/>
              <a:buChar char="•"/>
            </a:pPr>
            <a:r>
              <a:rPr lang="de-DE" dirty="0"/>
              <a:t>Auswahl geeigneter Geräte</a:t>
            </a:r>
          </a:p>
          <a:p>
            <a:pPr marL="95250" indent="-95250">
              <a:buFont typeface="Arial" panose="020B0604020202020204" pitchFamily="34" charset="0"/>
              <a:buChar char="•"/>
            </a:pPr>
            <a:r>
              <a:rPr lang="de-DE" dirty="0"/>
              <a:t>Auswahl von geeignetem Zubehör</a:t>
            </a:r>
          </a:p>
          <a:p>
            <a:pPr marL="0"/>
            <a:endParaRPr lang="de-DE" b="1" dirty="0">
              <a:solidFill>
                <a:srgbClr val="1D7A29"/>
              </a:solidFill>
            </a:endParaRPr>
          </a:p>
          <a:p>
            <a:pPr marL="0"/>
            <a:r>
              <a:rPr lang="de-DE" b="1" dirty="0">
                <a:solidFill>
                  <a:srgbClr val="1D7A29"/>
                </a:solidFill>
              </a:rPr>
              <a:t>Weitere Informationen </a:t>
            </a:r>
            <a:r>
              <a:rPr lang="de-DE" dirty="0"/>
              <a:t>finden Sie im Leitfaden auf den Seiten 21-25 und unter dem Link im mebis Magazin.</a:t>
            </a:r>
          </a:p>
          <a:p>
            <a:pPr marL="95250" indent="-95250">
              <a:buFont typeface="Arial" panose="020B0604020202020204" pitchFamily="34" charset="0"/>
              <a:buChar char="•"/>
            </a:pPr>
            <a:endParaRPr lang="de-DE" dirty="0"/>
          </a:p>
          <a:p>
            <a:pPr marL="95250" indent="-95250">
              <a:buFont typeface="Arial" panose="020B0604020202020204" pitchFamily="34" charset="0"/>
              <a:buChar char="•"/>
            </a:pPr>
            <a:endParaRPr lang="de-DE" dirty="0"/>
          </a:p>
          <a:p>
            <a:pPr marL="0"/>
            <a:endParaRPr lang="de-DE" dirty="0"/>
          </a:p>
          <a:p>
            <a:pPr marL="0"/>
            <a:endParaRPr lang="de-DE" b="1" dirty="0"/>
          </a:p>
        </p:txBody>
      </p:sp>
      <p:sp>
        <p:nvSpPr>
          <p:cNvPr id="8" name="Inhaltsplatzhalter 7">
            <a:extLst>
              <a:ext uri="{FF2B5EF4-FFF2-40B4-BE49-F238E27FC236}">
                <a16:creationId xmlns:a16="http://schemas.microsoft.com/office/drawing/2014/main" id="{2F1A125B-6C97-1402-19D3-E25589CAE0CB}"/>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D35BA354-3B4F-F15E-B6E9-A2C1242C1407}"/>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F9CB1E3A-840D-5B97-541E-1CAE3966F354}"/>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91E1A01-E7FF-8253-1821-948023A51D5D}"/>
              </a:ext>
            </a:extLst>
          </p:cNvPr>
          <p:cNvSpPr>
            <a:spLocks noGrp="1"/>
          </p:cNvSpPr>
          <p:nvPr>
            <p:ph idx="30"/>
          </p:nvPr>
        </p:nvSpPr>
        <p:spPr/>
        <p:txBody>
          <a:bodyPr/>
          <a:lstStyle/>
          <a:p>
            <a:r>
              <a:rPr lang="de-DE" u="sng" dirty="0">
                <a:solidFill>
                  <a:srgbClr val="1D7A29"/>
                </a:solidFill>
                <a:hlinkClick r:id="rId5" tooltip="https://mebis.bycs.de/gs-lf/3/1/2">
                  <a:extLst>
                    <a:ext uri="{A12FA001-AC4F-418D-AE19-62706E023703}">
                      <ahyp:hlinkClr xmlns:ahyp="http://schemas.microsoft.com/office/drawing/2018/hyperlinkcolor" val="tx"/>
                    </a:ext>
                  </a:extLst>
                </a:hlinkClick>
              </a:rPr>
              <a:t>https://mebis.bycs.de/gs-lf/3/1/2</a:t>
            </a:r>
            <a:endParaRPr lang="de-DE" sz="600" dirty="0">
              <a:solidFill>
                <a:srgbClr val="1D7A29"/>
              </a:solidFill>
            </a:endParaRPr>
          </a:p>
        </p:txBody>
      </p:sp>
      <p:sp>
        <p:nvSpPr>
          <p:cNvPr id="60" name="Inhaltsplatzhalter 59">
            <a:extLst>
              <a:ext uri="{FF2B5EF4-FFF2-40B4-BE49-F238E27FC236}">
                <a16:creationId xmlns:a16="http://schemas.microsoft.com/office/drawing/2014/main" id="{00110393-FCD2-7C03-ADC9-5F2F4C29C583}"/>
              </a:ext>
            </a:extLst>
          </p:cNvPr>
          <p:cNvSpPr>
            <a:spLocks noGrp="1"/>
          </p:cNvSpPr>
          <p:nvPr>
            <p:ph idx="32"/>
          </p:nvPr>
        </p:nvSpPr>
        <p:spPr/>
        <p:txBody>
          <a:bodyPr/>
          <a:lstStyle/>
          <a:p>
            <a:r>
              <a:rPr lang="de-DE" u="sng" dirty="0">
                <a:solidFill>
                  <a:srgbClr val="1D7A29"/>
                </a:solidFill>
                <a:hlinkClick r:id="rId6" tooltip="https://mebis.bycs.de/gs-lf/3/1">
                  <a:extLst>
                    <a:ext uri="{A12FA001-AC4F-418D-AE19-62706E023703}">
                      <ahyp:hlinkClr xmlns:ahyp="http://schemas.microsoft.com/office/drawing/2018/hyperlinkcolor" val="tx"/>
                    </a:ext>
                  </a:extLst>
                </a:hlinkClick>
              </a:rPr>
              <a:t>https://mebis.bycs.de/gs-lf/3/1</a:t>
            </a:r>
            <a:endParaRPr lang="de-DE" u="sng" dirty="0">
              <a:solidFill>
                <a:srgbClr val="1D7A29"/>
              </a:solidFill>
            </a:endParaRPr>
          </a:p>
          <a:p>
            <a:endParaRPr lang="de-DE" dirty="0"/>
          </a:p>
        </p:txBody>
      </p:sp>
      <p:sp>
        <p:nvSpPr>
          <p:cNvPr id="86" name="Inhaltsplatzhalter 59">
            <a:extLst>
              <a:ext uri="{FF2B5EF4-FFF2-40B4-BE49-F238E27FC236}">
                <a16:creationId xmlns:a16="http://schemas.microsoft.com/office/drawing/2014/main" id="{5A240E83-8135-01E3-5732-BA02394D73A2}"/>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5" name="Bildplatzhalter 4">
            <a:extLst>
              <a:ext uri="{FF2B5EF4-FFF2-40B4-BE49-F238E27FC236}">
                <a16:creationId xmlns:a16="http://schemas.microsoft.com/office/drawing/2014/main" id="{1A26C581-803F-DE4B-4466-BAE0B07485AC}"/>
              </a:ext>
            </a:extLst>
          </p:cNvPr>
          <p:cNvPicPr>
            <a:picLocks noGrp="1" noChangeAspect="1"/>
          </p:cNvPicPr>
          <p:nvPr>
            <p:ph type="pic" sz="quarter" idx="24"/>
          </p:nvPr>
        </p:nvPicPr>
        <p:blipFill>
          <a:blip r:embed="rId7"/>
          <a:srcRect/>
          <a:stretch>
            <a:fillRect/>
          </a:stretch>
        </p:blipFill>
        <p:spPr>
          <a:xfrm>
            <a:off x="9327893" y="5803866"/>
            <a:ext cx="791789" cy="791789"/>
          </a:xfrm>
        </p:spPr>
      </p:pic>
      <p:pic>
        <p:nvPicPr>
          <p:cNvPr id="14" name="Grafik 13">
            <a:extLst>
              <a:ext uri="{FF2B5EF4-FFF2-40B4-BE49-F238E27FC236}">
                <a16:creationId xmlns:a16="http://schemas.microsoft.com/office/drawing/2014/main" id="{1110B2B3-8E35-1959-9D1B-A55F28467271}"/>
              </a:ext>
            </a:extLst>
          </p:cNvPr>
          <p:cNvPicPr>
            <a:picLocks noChangeAspect="1"/>
          </p:cNvPicPr>
          <p:nvPr/>
        </p:nvPicPr>
        <p:blipFill>
          <a:blip r:embed="rId8"/>
          <a:stretch>
            <a:fillRect/>
          </a:stretch>
        </p:blipFill>
        <p:spPr>
          <a:xfrm>
            <a:off x="3978931" y="2216719"/>
            <a:ext cx="2494621" cy="1362886"/>
          </a:xfrm>
          <a:prstGeom prst="rect">
            <a:avLst/>
          </a:prstGeom>
        </p:spPr>
      </p:pic>
      <p:pic>
        <p:nvPicPr>
          <p:cNvPr id="20" name="Bildplatzhalter 19">
            <a:extLst>
              <a:ext uri="{FF2B5EF4-FFF2-40B4-BE49-F238E27FC236}">
                <a16:creationId xmlns:a16="http://schemas.microsoft.com/office/drawing/2014/main" id="{746E222F-680F-A740-D72F-258BDD2FA2A6}"/>
              </a:ext>
            </a:extLst>
          </p:cNvPr>
          <p:cNvPicPr>
            <a:picLocks noGrp="1" noChangeAspect="1"/>
          </p:cNvPicPr>
          <p:nvPr>
            <p:ph type="pic" sz="quarter" idx="31"/>
          </p:nvPr>
        </p:nvPicPr>
        <p:blipFill>
          <a:blip r:embed="rId9"/>
          <a:srcRect/>
          <a:stretch>
            <a:fillRect/>
          </a:stretch>
        </p:blipFill>
        <p:spPr/>
      </p:pic>
      <p:pic>
        <p:nvPicPr>
          <p:cNvPr id="31" name="Bildplatzhalter 30">
            <a:extLst>
              <a:ext uri="{FF2B5EF4-FFF2-40B4-BE49-F238E27FC236}">
                <a16:creationId xmlns:a16="http://schemas.microsoft.com/office/drawing/2014/main" id="{B54DA6E5-A8C8-82AF-C26D-529F1BB1A57F}"/>
              </a:ext>
            </a:extLst>
          </p:cNvPr>
          <p:cNvPicPr>
            <a:picLocks noGrp="1" noChangeAspect="1"/>
          </p:cNvPicPr>
          <p:nvPr>
            <p:ph type="pic" sz="quarter" idx="33"/>
          </p:nvPr>
        </p:nvPicPr>
        <p:blipFill>
          <a:blip r:embed="rId10"/>
          <a:srcRect/>
          <a:stretch>
            <a:fillRect/>
          </a:stretch>
        </p:blipFill>
        <p:spPr>
          <a:xfrm>
            <a:off x="2201606" y="5804189"/>
            <a:ext cx="791789" cy="791789"/>
          </a:xfrm>
        </p:spPr>
      </p:pic>
    </p:spTree>
    <p:extLst>
      <p:ext uri="{BB962C8B-B14F-4D97-AF65-F5344CB8AC3E}">
        <p14:creationId xmlns:p14="http://schemas.microsoft.com/office/powerpoint/2010/main" val="173578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0D24-CCA2-E670-94E6-0A9B5B0FBAFF}"/>
            </a:ext>
          </a:extLst>
        </p:cNvPr>
        <p:cNvGrpSpPr/>
        <p:nvPr/>
      </p:nvGrpSpPr>
      <p:grpSpPr>
        <a:xfrm>
          <a:off x="0" y="0"/>
          <a:ext cx="0" cy="0"/>
          <a:chOff x="0" y="0"/>
          <a:chExt cx="0" cy="0"/>
        </a:xfrm>
      </p:grpSpPr>
      <p:pic>
        <p:nvPicPr>
          <p:cNvPr id="25" name="Bildplatzhalter 24">
            <a:extLst>
              <a:ext uri="{FF2B5EF4-FFF2-40B4-BE49-F238E27FC236}">
                <a16:creationId xmlns:a16="http://schemas.microsoft.com/office/drawing/2014/main" id="{756CE642-080B-4100-863A-075DBAC7BD18}"/>
              </a:ext>
            </a:extLst>
          </p:cNvPr>
          <p:cNvPicPr>
            <a:picLocks noGrp="1" noChangeAspect="1"/>
          </p:cNvPicPr>
          <p:nvPr>
            <p:ph type="pic" sz="quarter" idx="14"/>
          </p:nvPr>
        </p:nvPicPr>
        <p:blipFill>
          <a:blip r:embed="rId2"/>
          <a:stretch>
            <a:fillRect/>
          </a:stretch>
        </p:blipFill>
        <p:spPr>
          <a:xfrm>
            <a:off x="7569756" y="358775"/>
            <a:ext cx="2821278" cy="2844000"/>
          </a:xfrm>
        </p:spPr>
      </p:pic>
      <p:pic>
        <p:nvPicPr>
          <p:cNvPr id="23" name="Bildplatzhalter 22">
            <a:extLst>
              <a:ext uri="{FF2B5EF4-FFF2-40B4-BE49-F238E27FC236}">
                <a16:creationId xmlns:a16="http://schemas.microsoft.com/office/drawing/2014/main" id="{12CF5A2E-EF40-43DB-B03E-AEB7DE97A0C3}"/>
              </a:ext>
            </a:extLst>
          </p:cNvPr>
          <p:cNvPicPr>
            <a:picLocks noGrp="1" noChangeAspect="1"/>
          </p:cNvPicPr>
          <p:nvPr>
            <p:ph type="pic" sz="quarter" idx="12"/>
          </p:nvPr>
        </p:nvPicPr>
        <p:blipFill>
          <a:blip r:embed="rId3"/>
          <a:stretch>
            <a:fillRect/>
          </a:stretch>
        </p:blipFill>
        <p:spPr>
          <a:xfrm>
            <a:off x="3916364" y="358775"/>
            <a:ext cx="2830194" cy="2844000"/>
          </a:xfrm>
        </p:spPr>
      </p:pic>
      <p:pic>
        <p:nvPicPr>
          <p:cNvPr id="21" name="Bildplatzhalter 20">
            <a:extLst>
              <a:ext uri="{FF2B5EF4-FFF2-40B4-BE49-F238E27FC236}">
                <a16:creationId xmlns:a16="http://schemas.microsoft.com/office/drawing/2014/main" id="{EDB24E33-4B3B-4FAE-AC96-2B7A1E9A30D2}"/>
              </a:ext>
            </a:extLst>
          </p:cNvPr>
          <p:cNvPicPr>
            <a:picLocks noGrp="1" noChangeAspect="1"/>
          </p:cNvPicPr>
          <p:nvPr>
            <p:ph type="pic" sz="quarter" idx="25"/>
          </p:nvPr>
        </p:nvPicPr>
        <p:blipFill>
          <a:blip r:embed="rId4"/>
          <a:srcRect t="237" b="237"/>
          <a:stretch>
            <a:fillRect/>
          </a:stretch>
        </p:blipFill>
        <p:spPr/>
      </p:pic>
      <p:sp>
        <p:nvSpPr>
          <p:cNvPr id="5" name="Inhaltsplatzhalter 4">
            <a:extLst>
              <a:ext uri="{FF2B5EF4-FFF2-40B4-BE49-F238E27FC236}">
                <a16:creationId xmlns:a16="http://schemas.microsoft.com/office/drawing/2014/main" id="{B8E1E7C0-5C86-E046-8193-647DD645F100}"/>
              </a:ext>
            </a:extLst>
          </p:cNvPr>
          <p:cNvSpPr>
            <a:spLocks noGrp="1"/>
          </p:cNvSpPr>
          <p:nvPr>
            <p:ph idx="11"/>
          </p:nvPr>
        </p:nvSpPr>
        <p:spPr>
          <a:xfrm>
            <a:off x="3905746" y="4257806"/>
            <a:ext cx="2843999" cy="905825"/>
          </a:xfrm>
        </p:spPr>
        <p:txBody>
          <a:bodyPr/>
          <a:lstStyle/>
          <a:p>
            <a:r>
              <a:rPr lang="de-DE" sz="1000" dirty="0"/>
              <a:t>Gemeinsame Absprachen über die Organisation der Nutzung, die Aufbewahrung und den technischen Nutzungskonzepten</a:t>
            </a:r>
          </a:p>
          <a:p>
            <a:endParaRPr lang="de-DE" sz="1000" dirty="0"/>
          </a:p>
        </p:txBody>
      </p:sp>
      <p:sp>
        <p:nvSpPr>
          <p:cNvPr id="7" name="Inhaltsplatzhalter 6">
            <a:extLst>
              <a:ext uri="{FF2B5EF4-FFF2-40B4-BE49-F238E27FC236}">
                <a16:creationId xmlns:a16="http://schemas.microsoft.com/office/drawing/2014/main" id="{481CCA11-D071-6580-D96E-3AC9193B78FD}"/>
              </a:ext>
            </a:extLst>
          </p:cNvPr>
          <p:cNvSpPr>
            <a:spLocks noGrp="1"/>
          </p:cNvSpPr>
          <p:nvPr>
            <p:ph idx="13"/>
          </p:nvPr>
        </p:nvSpPr>
        <p:spPr>
          <a:xfrm>
            <a:off x="7483249" y="4572000"/>
            <a:ext cx="2843999" cy="905825"/>
          </a:xfrm>
        </p:spPr>
        <p:txBody>
          <a:bodyPr/>
          <a:lstStyle/>
          <a:p>
            <a:r>
              <a:rPr lang="de-DE" sz="1000" dirty="0"/>
              <a:t>Möglichkeit der schnellen Orientierung an der Schule für</a:t>
            </a:r>
            <a:r>
              <a:rPr lang="de-DE" dirty="0"/>
              <a:t> neue Lehrkräfte und Mobile Reserven </a:t>
            </a:r>
            <a:endParaRPr lang="de-DE" sz="1000" dirty="0"/>
          </a:p>
          <a:p>
            <a:endParaRPr lang="de-DE" sz="1000" dirty="0"/>
          </a:p>
        </p:txBody>
      </p:sp>
      <p:sp>
        <p:nvSpPr>
          <p:cNvPr id="9" name="Textplatzhalter 8">
            <a:extLst>
              <a:ext uri="{FF2B5EF4-FFF2-40B4-BE49-F238E27FC236}">
                <a16:creationId xmlns:a16="http://schemas.microsoft.com/office/drawing/2014/main" id="{CA73C082-ED2E-0C5C-FFB2-52A69CF2684D}"/>
              </a:ext>
            </a:extLst>
          </p:cNvPr>
          <p:cNvSpPr>
            <a:spLocks noGrp="1"/>
          </p:cNvSpPr>
          <p:nvPr>
            <p:ph type="body" sz="quarter" idx="15"/>
          </p:nvPr>
        </p:nvSpPr>
        <p:spPr/>
        <p:txBody>
          <a:bodyPr>
            <a:noAutofit/>
          </a:bodyPr>
          <a:lstStyle/>
          <a:p>
            <a:pPr>
              <a:lnSpc>
                <a:spcPct val="100000"/>
              </a:lnSpc>
            </a:pPr>
            <a:r>
              <a:rPr lang="de-DE" sz="1600" dirty="0"/>
              <a:t>Organisation der Nutzung</a:t>
            </a:r>
          </a:p>
        </p:txBody>
      </p:sp>
      <p:sp>
        <p:nvSpPr>
          <p:cNvPr id="10" name="Textplatzhalter 9">
            <a:extLst>
              <a:ext uri="{FF2B5EF4-FFF2-40B4-BE49-F238E27FC236}">
                <a16:creationId xmlns:a16="http://schemas.microsoft.com/office/drawing/2014/main" id="{7F76EA1C-1B04-874C-A375-D69DFA301C0B}"/>
              </a:ext>
            </a:extLst>
          </p:cNvPr>
          <p:cNvSpPr>
            <a:spLocks noGrp="1"/>
          </p:cNvSpPr>
          <p:nvPr>
            <p:ph type="body" sz="quarter" idx="16"/>
          </p:nvPr>
        </p:nvSpPr>
        <p:spPr>
          <a:xfrm>
            <a:off x="7483249" y="3387576"/>
            <a:ext cx="2834949" cy="1184424"/>
          </a:xfrm>
        </p:spPr>
        <p:txBody>
          <a:bodyPr>
            <a:noAutofit/>
          </a:bodyPr>
          <a:lstStyle/>
          <a:p>
            <a:pPr>
              <a:lnSpc>
                <a:spcPct val="100000"/>
              </a:lnSpc>
            </a:pPr>
            <a:r>
              <a:rPr lang="de-DE" sz="1600" dirty="0"/>
              <a:t>Einarbeitungskonzept für (neue) Lehrkräfte erstellen</a:t>
            </a:r>
          </a:p>
        </p:txBody>
      </p:sp>
      <p:sp>
        <p:nvSpPr>
          <p:cNvPr id="12" name="Inhaltsplatzhalter 11">
            <a:extLst>
              <a:ext uri="{FF2B5EF4-FFF2-40B4-BE49-F238E27FC236}">
                <a16:creationId xmlns:a16="http://schemas.microsoft.com/office/drawing/2014/main" id="{D50E1DEC-80E4-B4BE-772F-A76F7018A8F8}"/>
              </a:ext>
            </a:extLst>
          </p:cNvPr>
          <p:cNvSpPr>
            <a:spLocks noGrp="1"/>
          </p:cNvSpPr>
          <p:nvPr>
            <p:ph idx="24"/>
          </p:nvPr>
        </p:nvSpPr>
        <p:spPr>
          <a:xfrm>
            <a:off x="325633" y="4257806"/>
            <a:ext cx="2843999" cy="905825"/>
          </a:xfrm>
        </p:spPr>
        <p:txBody>
          <a:bodyPr/>
          <a:lstStyle/>
          <a:p>
            <a:r>
              <a:rPr lang="de-DE" sz="1000" dirty="0"/>
              <a:t>Evaluation der technischen Infrastruktur </a:t>
            </a:r>
          </a:p>
          <a:p>
            <a:endParaRPr lang="de-DE" sz="1000" dirty="0"/>
          </a:p>
          <a:p>
            <a:endParaRPr lang="de-DE" sz="1000" dirty="0"/>
          </a:p>
        </p:txBody>
      </p:sp>
      <p:sp>
        <p:nvSpPr>
          <p:cNvPr id="14" name="Textplatzhalter 13">
            <a:extLst>
              <a:ext uri="{FF2B5EF4-FFF2-40B4-BE49-F238E27FC236}">
                <a16:creationId xmlns:a16="http://schemas.microsoft.com/office/drawing/2014/main" id="{226C1B27-4E8A-29DA-6DA8-52CBF3919E64}"/>
              </a:ext>
            </a:extLst>
          </p:cNvPr>
          <p:cNvSpPr>
            <a:spLocks noGrp="1"/>
          </p:cNvSpPr>
          <p:nvPr>
            <p:ph type="body" sz="quarter" idx="26"/>
          </p:nvPr>
        </p:nvSpPr>
        <p:spPr>
          <a:xfrm>
            <a:off x="325633" y="3387576"/>
            <a:ext cx="2917735" cy="1138342"/>
          </a:xfrm>
        </p:spPr>
        <p:txBody>
          <a:bodyPr>
            <a:noAutofit/>
          </a:bodyPr>
          <a:lstStyle/>
          <a:p>
            <a:pPr>
              <a:lnSpc>
                <a:spcPct val="100000"/>
              </a:lnSpc>
            </a:pPr>
            <a:r>
              <a:rPr lang="de-DE" sz="1600" dirty="0"/>
              <a:t>Die technische Infrastruktur prüfen</a:t>
            </a:r>
          </a:p>
        </p:txBody>
      </p:sp>
      <p:sp>
        <p:nvSpPr>
          <p:cNvPr id="71" name="Inhaltsplatzhalter 70">
            <a:extLst>
              <a:ext uri="{FF2B5EF4-FFF2-40B4-BE49-F238E27FC236}">
                <a16:creationId xmlns:a16="http://schemas.microsoft.com/office/drawing/2014/main" id="{9B798DCF-2B68-D7C2-1471-BF43F8AEEF37}"/>
              </a:ext>
            </a:extLst>
          </p:cNvPr>
          <p:cNvSpPr>
            <a:spLocks noGrp="1"/>
          </p:cNvSpPr>
          <p:nvPr>
            <p:ph idx="30"/>
          </p:nvPr>
        </p:nvSpPr>
        <p:spPr/>
        <p:txBody>
          <a:bodyPr/>
          <a:lstStyle/>
          <a:p>
            <a:r>
              <a:rPr lang="de-DE" dirty="0"/>
              <a:t>IT-Infrastruktur optimieren</a:t>
            </a:r>
            <a:endParaRPr lang="de-DE" b="1" dirty="0"/>
          </a:p>
        </p:txBody>
      </p:sp>
      <p:sp>
        <p:nvSpPr>
          <p:cNvPr id="60" name="Inhaltsplatzhalter 59">
            <a:extLst>
              <a:ext uri="{FF2B5EF4-FFF2-40B4-BE49-F238E27FC236}">
                <a16:creationId xmlns:a16="http://schemas.microsoft.com/office/drawing/2014/main" id="{E1DEA2CC-7A33-D87B-F963-30DA839AACEF}"/>
              </a:ext>
            </a:extLst>
          </p:cNvPr>
          <p:cNvSpPr>
            <a:spLocks noGrp="1"/>
          </p:cNvSpPr>
          <p:nvPr>
            <p:ph idx="29"/>
          </p:nvPr>
        </p:nvSpPr>
        <p:spPr/>
        <p:txBody>
          <a:bodyPr/>
          <a:lstStyle/>
          <a:p>
            <a:r>
              <a:rPr lang="de-DE" sz="1200" dirty="0"/>
              <a:t>IT-Infrastruktur optimieren</a:t>
            </a:r>
            <a:endParaRPr lang="de-DE" sz="1200" b="1" dirty="0"/>
          </a:p>
        </p:txBody>
      </p:sp>
      <p:sp>
        <p:nvSpPr>
          <p:cNvPr id="4" name="Inhaltsplatzhalter 3">
            <a:extLst>
              <a:ext uri="{FF2B5EF4-FFF2-40B4-BE49-F238E27FC236}">
                <a16:creationId xmlns:a16="http://schemas.microsoft.com/office/drawing/2014/main" id="{4C17AE57-CEA6-3C39-BDA9-FC4D6195F3CC}"/>
              </a:ext>
            </a:extLst>
          </p:cNvPr>
          <p:cNvSpPr>
            <a:spLocks noGrp="1"/>
          </p:cNvSpPr>
          <p:nvPr>
            <p:ph idx="28"/>
          </p:nvPr>
        </p:nvSpPr>
        <p:spPr>
          <a:xfrm rot="16200000">
            <a:off x="5674217" y="1655766"/>
            <a:ext cx="2548186" cy="207795"/>
          </a:xfrm>
        </p:spPr>
        <p:txBody>
          <a:bodyPr/>
          <a:lstStyle/>
          <a:p>
            <a:r>
              <a:rPr lang="de-DE" dirty="0"/>
              <a:t>iStock.com/Oksana Latysheva, SpicyTruffel</a:t>
            </a:r>
          </a:p>
        </p:txBody>
      </p:sp>
      <p:sp>
        <p:nvSpPr>
          <p:cNvPr id="8" name="Inhaltsplatzhalter 7">
            <a:extLst>
              <a:ext uri="{FF2B5EF4-FFF2-40B4-BE49-F238E27FC236}">
                <a16:creationId xmlns:a16="http://schemas.microsoft.com/office/drawing/2014/main" id="{41E8D270-3A8B-A9BA-9598-0EBAFFB55022}"/>
              </a:ext>
            </a:extLst>
          </p:cNvPr>
          <p:cNvSpPr>
            <a:spLocks noGrp="1"/>
          </p:cNvSpPr>
          <p:nvPr>
            <p:ph idx="32"/>
          </p:nvPr>
        </p:nvSpPr>
        <p:spPr>
          <a:xfrm rot="16200000">
            <a:off x="9292914" y="1689719"/>
            <a:ext cx="2548186" cy="139889"/>
          </a:xfrm>
        </p:spPr>
        <p:txBody>
          <a:bodyPr/>
          <a:lstStyle/>
          <a:p>
            <a:r>
              <a:rPr lang="de-DE" dirty="0"/>
              <a:t>iStock.com/Oksana Latysheva, SpicyTruffel </a:t>
            </a:r>
          </a:p>
        </p:txBody>
      </p:sp>
      <p:sp>
        <p:nvSpPr>
          <p:cNvPr id="3" name="Inhaltsplatzhalter 2">
            <a:extLst>
              <a:ext uri="{FF2B5EF4-FFF2-40B4-BE49-F238E27FC236}">
                <a16:creationId xmlns:a16="http://schemas.microsoft.com/office/drawing/2014/main" id="{F2585276-AB01-1EBB-F36D-EB78C54A7E70}"/>
              </a:ext>
            </a:extLst>
          </p:cNvPr>
          <p:cNvSpPr>
            <a:spLocks noGrp="1"/>
          </p:cNvSpPr>
          <p:nvPr>
            <p:ph idx="27"/>
          </p:nvPr>
        </p:nvSpPr>
        <p:spPr>
          <a:xfrm rot="16200000">
            <a:off x="2100607" y="1667758"/>
            <a:ext cx="2548186" cy="183812"/>
          </a:xfrm>
        </p:spPr>
        <p:txBody>
          <a:bodyPr/>
          <a:lstStyle/>
          <a:p>
            <a:r>
              <a:rPr lang="de-DE" dirty="0"/>
              <a:t>iStock.com/Oksana Latysheva, SpicyTruffel</a:t>
            </a:r>
          </a:p>
          <a:p>
            <a:endParaRPr lang="de-DE" dirty="0"/>
          </a:p>
        </p:txBody>
      </p:sp>
      <p:sp>
        <p:nvSpPr>
          <p:cNvPr id="2" name="Inhaltsplatzhalter 70">
            <a:extLst>
              <a:ext uri="{FF2B5EF4-FFF2-40B4-BE49-F238E27FC236}">
                <a16:creationId xmlns:a16="http://schemas.microsoft.com/office/drawing/2014/main" id="{C294F2DF-FB02-6D1D-4DD5-BD701FCE260B}"/>
              </a:ext>
            </a:extLst>
          </p:cNvPr>
          <p:cNvSpPr txBox="1">
            <a:spLocks/>
          </p:cNvSpPr>
          <p:nvPr/>
        </p:nvSpPr>
        <p:spPr>
          <a:xfrm>
            <a:off x="7578722" y="48557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Digitale Expertise stärken</a:t>
            </a:r>
          </a:p>
        </p:txBody>
      </p:sp>
    </p:spTree>
    <p:extLst>
      <p:ext uri="{BB962C8B-B14F-4D97-AF65-F5344CB8AC3E}">
        <p14:creationId xmlns:p14="http://schemas.microsoft.com/office/powerpoint/2010/main" val="188081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246-799D-DFB0-9DC3-3886F8E7DB35}"/>
            </a:ext>
          </a:extLst>
        </p:cNvPr>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2CA5E76C-8B36-99C6-49A8-C048786E9202}"/>
              </a:ext>
            </a:extLst>
          </p:cNvPr>
          <p:cNvSpPr>
            <a:spLocks noGrp="1"/>
          </p:cNvSpPr>
          <p:nvPr>
            <p:ph idx="1"/>
          </p:nvPr>
        </p:nvSpPr>
        <p:spPr>
          <a:xfrm>
            <a:off x="7468144" y="485571"/>
            <a:ext cx="2843999" cy="4880369"/>
          </a:xfrm>
        </p:spPr>
        <p:txBody>
          <a:bodyPr/>
          <a:lstStyle/>
          <a:p>
            <a:r>
              <a:rPr lang="de-DE" b="1" dirty="0">
                <a:solidFill>
                  <a:srgbClr val="1D7A29"/>
                </a:solidFill>
              </a:rPr>
              <a:t>Folgende technische Voraussetzungen müssen gegeben sein</a:t>
            </a:r>
          </a:p>
          <a:p>
            <a:pPr marL="88900" indent="-88900">
              <a:lnSpc>
                <a:spcPct val="100000"/>
              </a:lnSpc>
              <a:spcBef>
                <a:spcPts val="400"/>
              </a:spcBef>
              <a:buFont typeface="Arial" panose="020B0604020202020204" pitchFamily="34" charset="0"/>
              <a:buChar char="•"/>
            </a:pPr>
            <a:r>
              <a:rPr lang="de-DE" dirty="0">
                <a:solidFill>
                  <a:schemeClr val="tx1"/>
                </a:solidFill>
              </a:rPr>
              <a:t>Möglichkeit der drahtlosen Übertragung der Bildschirminhalte der Schülergeräte im Klassenzimmer (Screen </a:t>
            </a:r>
            <a:r>
              <a:rPr lang="de-DE" dirty="0" err="1">
                <a:solidFill>
                  <a:schemeClr val="tx1"/>
                </a:solidFill>
              </a:rPr>
              <a:t>Mirroring</a:t>
            </a:r>
            <a:r>
              <a:rPr lang="de-DE" dirty="0">
                <a:solidFill>
                  <a:schemeClr val="tx1"/>
                </a:solidFill>
              </a:rPr>
              <a:t>)</a:t>
            </a:r>
          </a:p>
          <a:p>
            <a:pPr marL="88900" indent="-88900">
              <a:lnSpc>
                <a:spcPct val="100000"/>
              </a:lnSpc>
              <a:spcBef>
                <a:spcPts val="400"/>
              </a:spcBef>
              <a:buFont typeface="Arial" panose="020B0604020202020204" pitchFamily="34" charset="0"/>
              <a:buChar char="•"/>
            </a:pPr>
            <a:r>
              <a:rPr lang="de-DE" dirty="0"/>
              <a:t>a</a:t>
            </a:r>
            <a:r>
              <a:rPr lang="de-DE" dirty="0">
                <a:solidFill>
                  <a:schemeClr val="tx1"/>
                </a:solidFill>
              </a:rPr>
              <a:t>usreichend </a:t>
            </a:r>
            <a:r>
              <a:rPr lang="de-DE" dirty="0" err="1">
                <a:solidFill>
                  <a:schemeClr val="tx1"/>
                </a:solidFill>
              </a:rPr>
              <a:t>Auflademöglichkeiten</a:t>
            </a:r>
            <a:endParaRPr lang="de-DE" dirty="0">
              <a:solidFill>
                <a:schemeClr val="tx1"/>
              </a:solidFill>
            </a:endParaRPr>
          </a:p>
          <a:p>
            <a:pPr marL="88900" indent="-88900">
              <a:lnSpc>
                <a:spcPct val="100000"/>
              </a:lnSpc>
              <a:spcBef>
                <a:spcPts val="400"/>
              </a:spcBef>
              <a:buFont typeface="Arial" panose="020B0604020202020204" pitchFamily="34" charset="0"/>
              <a:buChar char="•"/>
            </a:pPr>
            <a:r>
              <a:rPr lang="de-DE" dirty="0"/>
              <a:t>Breitbandanschluss und ausreichende WLAN-Ausleuchtung</a:t>
            </a:r>
          </a:p>
          <a:p>
            <a:pPr marL="88900" indent="-88900">
              <a:lnSpc>
                <a:spcPct val="100000"/>
              </a:lnSpc>
              <a:spcBef>
                <a:spcPts val="400"/>
              </a:spcBef>
              <a:buFont typeface="Arial" panose="020B0604020202020204" pitchFamily="34" charset="0"/>
              <a:buChar char="•"/>
            </a:pPr>
            <a:endParaRPr lang="de-DE" dirty="0">
              <a:solidFill>
                <a:schemeClr val="tx1"/>
              </a:solidFill>
            </a:endParaRPr>
          </a:p>
          <a:p>
            <a:pPr marL="0"/>
            <a:r>
              <a:rPr lang="de-DE" b="1" dirty="0">
                <a:solidFill>
                  <a:srgbClr val="1D7A29"/>
                </a:solidFill>
              </a:rPr>
              <a:t>Jugendschutz mitdenken</a:t>
            </a:r>
          </a:p>
          <a:p>
            <a:pPr marL="88900" indent="-88900">
              <a:buFont typeface="Arial" panose="020B0604020202020204" pitchFamily="34" charset="0"/>
              <a:buChar char="•"/>
            </a:pPr>
            <a:r>
              <a:rPr lang="de-DE" dirty="0"/>
              <a:t>technische Möglichkeiten, wie Jugendschutzfilter einsetzen, um unpassende Inhalte herauszufiltern</a:t>
            </a:r>
          </a:p>
          <a:p>
            <a:pPr marL="0">
              <a:lnSpc>
                <a:spcPct val="100000"/>
              </a:lnSpc>
              <a:spcBef>
                <a:spcPts val="400"/>
              </a:spcBef>
            </a:pPr>
            <a:endParaRPr lang="de-DE" dirty="0">
              <a:solidFill>
                <a:schemeClr val="tx1"/>
              </a:solidFill>
            </a:endParaRPr>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endParaRPr lang="de-DE" b="1" dirty="0"/>
          </a:p>
          <a:p>
            <a:r>
              <a:rPr lang="de-DE" b="1" dirty="0">
                <a:solidFill>
                  <a:srgbClr val="1D7A29"/>
                </a:solidFill>
              </a:rPr>
              <a:t>Weitere Informationen </a:t>
            </a:r>
            <a:r>
              <a:rPr lang="de-DE" dirty="0"/>
              <a:t>finden Sie im Leitfaden auf Seite 26 und unter dem Link im </a:t>
            </a:r>
            <a:r>
              <a:rPr lang="de-DE" dirty="0" err="1"/>
              <a:t>mebis</a:t>
            </a:r>
            <a:r>
              <a:rPr lang="de-DE" dirty="0"/>
              <a:t> Magazin.</a:t>
            </a:r>
          </a:p>
          <a:p>
            <a:pPr>
              <a:lnSpc>
                <a:spcPct val="100000"/>
              </a:lnSpc>
            </a:pPr>
            <a:endParaRPr lang="de-DE" b="1" dirty="0"/>
          </a:p>
        </p:txBody>
      </p:sp>
      <p:sp>
        <p:nvSpPr>
          <p:cNvPr id="18" name="Inhaltsplatzhalter 17">
            <a:extLst>
              <a:ext uri="{FF2B5EF4-FFF2-40B4-BE49-F238E27FC236}">
                <a16:creationId xmlns:a16="http://schemas.microsoft.com/office/drawing/2014/main" id="{F5EED2D4-DCF7-4A53-0F3F-3A3E65952A68}"/>
              </a:ext>
            </a:extLst>
          </p:cNvPr>
          <p:cNvSpPr>
            <a:spLocks noGrp="1"/>
          </p:cNvSpPr>
          <p:nvPr>
            <p:ph idx="10"/>
          </p:nvPr>
        </p:nvSpPr>
        <p:spPr/>
        <p:txBody>
          <a:bodyPr/>
          <a:lstStyle/>
          <a:p>
            <a:r>
              <a:rPr lang="de-DE" u="sng" dirty="0">
                <a:solidFill>
                  <a:srgbClr val="1D7A29"/>
                </a:solidFill>
                <a:hlinkClick r:id="rId3">
                  <a:extLst>
                    <a:ext uri="{A12FA001-AC4F-418D-AE19-62706E023703}">
                      <ahyp:hlinkClr xmlns:ahyp="http://schemas.microsoft.com/office/drawing/2018/hyperlinkcolor" val="tx"/>
                    </a:ext>
                  </a:extLst>
                </a:hlinkClick>
              </a:rPr>
              <a:t>https://mebis.bycs.de/gs-lf/3/3/1</a:t>
            </a:r>
            <a:endParaRPr lang="de-DE" dirty="0">
              <a:solidFill>
                <a:srgbClr val="1D7A29"/>
              </a:solidFill>
            </a:endParaRPr>
          </a:p>
        </p:txBody>
      </p:sp>
      <p:sp>
        <p:nvSpPr>
          <p:cNvPr id="30" name="Inhaltsplatzhalter 54">
            <a:extLst>
              <a:ext uri="{FF2B5EF4-FFF2-40B4-BE49-F238E27FC236}">
                <a16:creationId xmlns:a16="http://schemas.microsoft.com/office/drawing/2014/main" id="{21E35FF0-C849-5077-B899-2CA9EFD18CC5}"/>
              </a:ext>
            </a:extLst>
          </p:cNvPr>
          <p:cNvSpPr>
            <a:spLocks noGrp="1"/>
          </p:cNvSpPr>
          <p:nvPr>
            <p:ph idx="14"/>
          </p:nvPr>
        </p:nvSpPr>
        <p:spPr>
          <a:xfrm>
            <a:off x="3780221" y="517441"/>
            <a:ext cx="2843999" cy="4880369"/>
          </a:xfrm>
        </p:spPr>
        <p:txBody>
          <a:bodyPr/>
          <a:lstStyle/>
          <a:p>
            <a:pPr>
              <a:lnSpc>
                <a:spcPct val="100000"/>
              </a:lnSpc>
            </a:pPr>
            <a:r>
              <a:rPr lang="de-DE" b="1" dirty="0">
                <a:solidFill>
                  <a:srgbClr val="1D7A29"/>
                </a:solidFill>
              </a:rPr>
              <a:t>Die Nutzung der Geräte organisieren</a:t>
            </a:r>
          </a:p>
          <a:p>
            <a:pPr marL="88900" indent="-88900">
              <a:lnSpc>
                <a:spcPct val="100000"/>
              </a:lnSpc>
              <a:spcBef>
                <a:spcPts val="400"/>
              </a:spcBef>
              <a:buFont typeface="Arial" panose="020B0604020202020204" pitchFamily="34" charset="0"/>
              <a:buChar char="•"/>
            </a:pPr>
            <a:r>
              <a:rPr lang="de-DE" dirty="0"/>
              <a:t>Klärung der Zuständigkeiten für die routinemäßige Überprüfung und das Laden der mobilen Geräte</a:t>
            </a:r>
          </a:p>
          <a:p>
            <a:pPr marL="88900" indent="-88900">
              <a:lnSpc>
                <a:spcPct val="100000"/>
              </a:lnSpc>
              <a:spcBef>
                <a:spcPts val="400"/>
              </a:spcBef>
              <a:buFont typeface="Arial" panose="020B0604020202020204" pitchFamily="34" charset="0"/>
              <a:buChar char="•"/>
            </a:pPr>
            <a:r>
              <a:rPr lang="de-DE" dirty="0"/>
              <a:t>Konzeption eines Ausleihsystems</a:t>
            </a:r>
          </a:p>
          <a:p>
            <a:pPr marL="88900" indent="-88900">
              <a:lnSpc>
                <a:spcPct val="100000"/>
              </a:lnSpc>
              <a:spcBef>
                <a:spcPts val="400"/>
              </a:spcBef>
              <a:buFont typeface="Arial" panose="020B0604020202020204" pitchFamily="34" charset="0"/>
              <a:buChar char="•"/>
            </a:pPr>
            <a:r>
              <a:rPr lang="de-DE" dirty="0"/>
              <a:t>Formulierung von Anforderungen an die Konfiguration der Geräte</a:t>
            </a:r>
          </a:p>
          <a:p>
            <a:pPr marL="88900" indent="-88900">
              <a:lnSpc>
                <a:spcPct val="100000"/>
              </a:lnSpc>
              <a:spcBef>
                <a:spcPts val="400"/>
              </a:spcBef>
              <a:buFont typeface="Arial" panose="020B0604020202020204" pitchFamily="34" charset="0"/>
              <a:buChar char="•"/>
            </a:pPr>
            <a:r>
              <a:rPr lang="de-DE" dirty="0"/>
              <a:t>Organisatorische und technische Lösungen für die Löschung personenbezogener Daten</a:t>
            </a:r>
          </a:p>
          <a:p>
            <a:pPr marL="88900" indent="-88900">
              <a:lnSpc>
                <a:spcPct val="100000"/>
              </a:lnSpc>
              <a:spcBef>
                <a:spcPts val="400"/>
              </a:spcBef>
              <a:buFont typeface="Arial" panose="020B0604020202020204" pitchFamily="34" charset="0"/>
              <a:buChar char="•"/>
            </a:pPr>
            <a:r>
              <a:rPr lang="de-DE" dirty="0"/>
              <a:t>Möglichkeiten zur Datenspeicherung und zum Datenaustausch</a:t>
            </a:r>
          </a:p>
          <a:p>
            <a:pPr marL="88900" indent="-88900">
              <a:lnSpc>
                <a:spcPct val="100000"/>
              </a:lnSpc>
              <a:buFont typeface="Arial" panose="020B0604020202020204" pitchFamily="34" charset="0"/>
              <a:buChar char="•"/>
            </a:pPr>
            <a:r>
              <a:rPr lang="de-DE" dirty="0"/>
              <a:t>Ggf. Festlegung der Nutzungsbedingungen für die Ausleihe der Geräte</a:t>
            </a:r>
          </a:p>
          <a:p>
            <a:pPr marL="0">
              <a:lnSpc>
                <a:spcPct val="100000"/>
              </a:lnSpc>
              <a:spcBef>
                <a:spcPts val="400"/>
              </a:spcBef>
            </a:pPr>
            <a:endParaRPr lang="de-DE" dirty="0"/>
          </a:p>
          <a:p>
            <a:pPr marL="0">
              <a:lnSpc>
                <a:spcPct val="100000"/>
              </a:lnSpc>
            </a:pPr>
            <a:r>
              <a:rPr lang="de-DE" b="1" dirty="0">
                <a:solidFill>
                  <a:srgbClr val="1D7A29"/>
                </a:solidFill>
              </a:rPr>
              <a:t>Schulische Geräte verwalten </a:t>
            </a:r>
            <a:endParaRPr lang="de-DE" b="1" strike="sngStrike" dirty="0">
              <a:solidFill>
                <a:srgbClr val="1D7A29"/>
              </a:solidFill>
            </a:endParaRPr>
          </a:p>
          <a:p>
            <a:pPr marL="0">
              <a:lnSpc>
                <a:spcPct val="100000"/>
              </a:lnSpc>
            </a:pPr>
            <a:r>
              <a:rPr lang="de-DE" dirty="0"/>
              <a:t>Zur Reduzierung des administrativen Aufwands bietet sich die Verwaltung der mobilen Endgeräte über eine zentrale Lösung (z. B. Mobile Device Management (MDM)) an. </a:t>
            </a:r>
          </a:p>
          <a:p>
            <a:pPr marL="0">
              <a:lnSpc>
                <a:spcPct val="100000"/>
              </a:lnSpc>
            </a:pPr>
            <a:endParaRPr lang="de-DE" dirty="0"/>
          </a:p>
          <a:p>
            <a:pPr marL="0">
              <a:lnSpc>
                <a:spcPct val="100000"/>
              </a:lnSpc>
            </a:pPr>
            <a:r>
              <a:rPr lang="de-DE" b="1" dirty="0">
                <a:solidFill>
                  <a:srgbClr val="1D7A29"/>
                </a:solidFill>
              </a:rPr>
              <a:t>Schulische Geräte konfigurieren</a:t>
            </a:r>
          </a:p>
          <a:p>
            <a:pPr marL="88900" indent="-88900">
              <a:lnSpc>
                <a:spcPct val="100000"/>
              </a:lnSpc>
              <a:buFont typeface="Arial" panose="020B0604020202020204" pitchFamily="34" charset="0"/>
              <a:buChar char="•"/>
            </a:pPr>
            <a:r>
              <a:rPr lang="de-DE" dirty="0"/>
              <a:t>reizarme Lernumgebung schaffen</a:t>
            </a:r>
          </a:p>
          <a:p>
            <a:pPr marL="88900" indent="-88900">
              <a:lnSpc>
                <a:spcPct val="100000"/>
              </a:lnSpc>
              <a:buFont typeface="Arial" panose="020B0604020202020204" pitchFamily="34" charset="0"/>
              <a:buChar char="•"/>
            </a:pPr>
            <a:r>
              <a:rPr lang="de-DE" dirty="0"/>
              <a:t>Deaktivierung von nicht gewünschten Gerätefunktionen</a:t>
            </a:r>
          </a:p>
          <a:p>
            <a:pPr marL="88900" indent="-88900">
              <a:lnSpc>
                <a:spcPct val="100000"/>
              </a:lnSpc>
              <a:buFont typeface="Arial" panose="020B0604020202020204" pitchFamily="34" charset="0"/>
              <a:buChar char="•"/>
            </a:pPr>
            <a:r>
              <a:rPr lang="de-DE" dirty="0"/>
              <a:t>Beschränkung der Berechtigungen des Nutzenden</a:t>
            </a:r>
          </a:p>
          <a:p>
            <a:pPr marL="0">
              <a:lnSpc>
                <a:spcPct val="100000"/>
              </a:lnSpc>
            </a:pPr>
            <a:endParaRPr lang="de-DE" dirty="0"/>
          </a:p>
          <a:p>
            <a:pPr>
              <a:lnSpc>
                <a:spcPct val="100000"/>
              </a:lnSpc>
            </a:pPr>
            <a:r>
              <a:rPr lang="de-DE" b="1" dirty="0">
                <a:solidFill>
                  <a:srgbClr val="1D7A29"/>
                </a:solidFill>
              </a:rPr>
              <a:t>Nutzungskonzepte</a:t>
            </a:r>
          </a:p>
          <a:p>
            <a:pPr marL="88900" indent="-88900">
              <a:lnSpc>
                <a:spcPct val="100000"/>
              </a:lnSpc>
              <a:buFont typeface="Arial" panose="020B0604020202020204" pitchFamily="34" charset="0"/>
              <a:buChar char="•"/>
            </a:pPr>
            <a:r>
              <a:rPr lang="de-DE" dirty="0"/>
              <a:t>beschreiben, wie sich die Lernenden auf dem Endgerät anmelden</a:t>
            </a:r>
          </a:p>
          <a:p>
            <a:pPr marL="88900" indent="-88900">
              <a:lnSpc>
                <a:spcPct val="100000"/>
              </a:lnSpc>
              <a:buFont typeface="Arial" panose="020B0604020202020204" pitchFamily="34" charset="0"/>
              <a:buChar char="•"/>
            </a:pPr>
            <a:r>
              <a:rPr lang="de-DE" dirty="0"/>
              <a:t>legen die Möglichkeiten zur Speicherung von Daten fest</a:t>
            </a:r>
            <a:endParaRPr lang="de-DE" b="1" dirty="0">
              <a:solidFill>
                <a:srgbClr val="1D7A29"/>
              </a:solidFill>
              <a:highlight>
                <a:srgbClr val="FFFF00"/>
              </a:highlight>
            </a:endParaRPr>
          </a:p>
          <a:p>
            <a:pPr>
              <a:lnSpc>
                <a:spcPct val="100000"/>
              </a:lnSpc>
            </a:pPr>
            <a:r>
              <a:rPr lang="de-DE" b="1" dirty="0">
                <a:solidFill>
                  <a:srgbClr val="1D7A29"/>
                </a:solidFill>
              </a:rPr>
              <a:t>Weitere Informationen </a:t>
            </a:r>
            <a:r>
              <a:rPr lang="de-DE" dirty="0"/>
              <a:t>finden Sie im Leitfaden auf Seite 27/28 und unter dem Link im </a:t>
            </a:r>
            <a:r>
              <a:rPr lang="de-DE" dirty="0" err="1"/>
              <a:t>mebis</a:t>
            </a:r>
            <a:r>
              <a:rPr lang="de-DE" dirty="0"/>
              <a:t> Magazin.</a:t>
            </a:r>
          </a:p>
          <a:p>
            <a:pPr>
              <a:lnSpc>
                <a:spcPct val="100000"/>
              </a:lnSpc>
            </a:pPr>
            <a:endParaRPr lang="de-DE" b="1" dirty="0">
              <a:solidFill>
                <a:srgbClr val="1D7A29"/>
              </a:solidFill>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38" name="Inhaltsplatzhalter 33">
            <a:extLst>
              <a:ext uri="{FF2B5EF4-FFF2-40B4-BE49-F238E27FC236}">
                <a16:creationId xmlns:a16="http://schemas.microsoft.com/office/drawing/2014/main" id="{1D15088B-E252-6A53-8971-D5D980FC2277}"/>
              </a:ext>
            </a:extLst>
          </p:cNvPr>
          <p:cNvSpPr>
            <a:spLocks noGrp="1"/>
          </p:cNvSpPr>
          <p:nvPr>
            <p:ph idx="19"/>
          </p:nvPr>
        </p:nvSpPr>
        <p:spPr>
          <a:xfrm>
            <a:off x="305889" y="517440"/>
            <a:ext cx="2843999" cy="4880369"/>
          </a:xfrm>
        </p:spPr>
        <p:txBody>
          <a:bodyPr/>
          <a:lstStyle/>
          <a:p>
            <a:r>
              <a:rPr lang="de-DE" b="1" dirty="0">
                <a:solidFill>
                  <a:srgbClr val="1D7A29"/>
                </a:solidFill>
              </a:rPr>
              <a:t>Für ein Einarbeitungskonzept folgende Inhalte berücksichtigen</a:t>
            </a:r>
          </a:p>
          <a:p>
            <a:pPr marL="95250" indent="-95250">
              <a:buFont typeface="Arial" panose="020B0604020202020204" pitchFamily="34" charset="0"/>
              <a:buChar char="•"/>
            </a:pPr>
            <a:r>
              <a:rPr lang="de-DE" sz="800" dirty="0"/>
              <a:t>Absprachen zur einheitlichen Nutzung von Lernumgebungen</a:t>
            </a:r>
          </a:p>
          <a:p>
            <a:pPr marL="95250" indent="-95250">
              <a:buFont typeface="Arial" panose="020B0604020202020204" pitchFamily="34" charset="0"/>
              <a:buChar char="•"/>
            </a:pPr>
            <a:r>
              <a:rPr lang="de-DE" dirty="0">
                <a:sym typeface="Wingdings" panose="05000000000000000000" pitchFamily="2" charset="2"/>
              </a:rPr>
              <a:t>Regeln zum verantwortungsvollen Umgang mit den digitalen Endgeräten</a:t>
            </a:r>
          </a:p>
          <a:p>
            <a:pPr marL="95250" indent="-95250">
              <a:buFont typeface="Arial" panose="020B0604020202020204" pitchFamily="34" charset="0"/>
              <a:buChar char="•"/>
            </a:pPr>
            <a:r>
              <a:rPr lang="de-DE" dirty="0">
                <a:sym typeface="Wingdings" panose="05000000000000000000" pitchFamily="2" charset="2"/>
              </a:rPr>
              <a:t>Vereinbarungen zur Nutzung von Kommunikations- </a:t>
            </a:r>
            <a:r>
              <a:rPr lang="de-DE" dirty="0" err="1">
                <a:sym typeface="Wingdings" panose="05000000000000000000" pitchFamily="2" charset="2"/>
              </a:rPr>
              <a:t>möglichkeiten</a:t>
            </a:r>
            <a:r>
              <a:rPr lang="de-DE" dirty="0">
                <a:sym typeface="Wingdings" panose="05000000000000000000" pitchFamily="2" charset="2"/>
              </a:rPr>
              <a:t> und Dateiablagestrukturen</a:t>
            </a:r>
          </a:p>
          <a:p>
            <a:pPr marL="95250" indent="-95250">
              <a:buFont typeface="Arial" panose="020B0604020202020204" pitchFamily="34" charset="0"/>
              <a:buChar char="•"/>
            </a:pPr>
            <a:r>
              <a:rPr lang="de-DE" dirty="0">
                <a:sym typeface="Wingdings" panose="05000000000000000000" pitchFamily="2" charset="2"/>
              </a:rPr>
              <a:t>Absprachen und Möglichkeiten zur kollegialen Zusammenarbeit</a:t>
            </a:r>
          </a:p>
          <a:p>
            <a:pPr marL="95250" indent="-95250">
              <a:buFont typeface="Arial" panose="020B0604020202020204" pitchFamily="34" charset="0"/>
              <a:buChar char="•"/>
            </a:pPr>
            <a:r>
              <a:rPr lang="de-DE" dirty="0">
                <a:sym typeface="Wingdings" panose="05000000000000000000" pitchFamily="2" charset="2"/>
              </a:rPr>
              <a:t>Anleitungen zum kompetenten Umgang mit Lehrergeräten und der Technik im Klassenraum</a:t>
            </a:r>
          </a:p>
          <a:p>
            <a:pPr marL="95250" indent="-95250">
              <a:buFont typeface="Arial" panose="020B0604020202020204" pitchFamily="34" charset="0"/>
              <a:buChar char="•"/>
            </a:pPr>
            <a:r>
              <a:rPr lang="de-DE" dirty="0">
                <a:sym typeface="Wingdings" panose="05000000000000000000" pitchFamily="2" charset="2"/>
              </a:rPr>
              <a:t>Einheitliche Vorgehensweisen bei der Verwendung einer Lernplattform </a:t>
            </a:r>
          </a:p>
          <a:p>
            <a:pPr marL="95250" indent="-95250">
              <a:buFont typeface="Arial" panose="020B0604020202020204" pitchFamily="34" charset="0"/>
              <a:buChar char="•"/>
            </a:pPr>
            <a:r>
              <a:rPr lang="de-DE" dirty="0">
                <a:sym typeface="Wingdings" panose="05000000000000000000" pitchFamily="2" charset="2"/>
              </a:rPr>
              <a:t>Angaben zu Fundstellen geeigneter Unterrichtsmaterialien</a:t>
            </a:r>
          </a:p>
          <a:p>
            <a:pPr marL="95250" indent="-95250">
              <a:buFont typeface="Arial" panose="020B0604020202020204" pitchFamily="34" charset="0"/>
              <a:buChar char="•"/>
            </a:pPr>
            <a:endParaRPr lang="de-DE" b="1" dirty="0"/>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r>
              <a:rPr lang="de-DE" b="1" dirty="0">
                <a:solidFill>
                  <a:srgbClr val="1D7A29"/>
                </a:solidFill>
              </a:rPr>
              <a:t>Weitere Informationen </a:t>
            </a:r>
            <a:r>
              <a:rPr lang="de-DE" dirty="0"/>
              <a:t>finden Sie im Leitfaden auf Seite 29 und unter dem Link im mebis Magazin.</a:t>
            </a:r>
          </a:p>
          <a:p>
            <a:pPr marL="95250" indent="-95250">
              <a:buFont typeface="Arial" panose="020B0604020202020204" pitchFamily="34" charset="0"/>
              <a:buChar char="•"/>
            </a:pPr>
            <a:endParaRPr lang="de-DE" dirty="0"/>
          </a:p>
          <a:p>
            <a:pPr marL="95250" indent="-95250">
              <a:buFont typeface="Arial" panose="020B0604020202020204" pitchFamily="34" charset="0"/>
              <a:buChar char="•"/>
            </a:pPr>
            <a:endParaRPr lang="de-DE" dirty="0"/>
          </a:p>
          <a:p>
            <a:pPr marL="0"/>
            <a:endParaRPr lang="de-DE" dirty="0"/>
          </a:p>
          <a:p>
            <a:pPr marL="0"/>
            <a:endParaRPr lang="de-DE" b="1" dirty="0"/>
          </a:p>
        </p:txBody>
      </p:sp>
      <p:sp>
        <p:nvSpPr>
          <p:cNvPr id="8" name="Inhaltsplatzhalter 7">
            <a:extLst>
              <a:ext uri="{FF2B5EF4-FFF2-40B4-BE49-F238E27FC236}">
                <a16:creationId xmlns:a16="http://schemas.microsoft.com/office/drawing/2014/main" id="{2F1A125B-6C97-1402-19D3-E25589CAE0CB}"/>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D35BA354-3B4F-F15E-B6E9-A2C1242C1407}"/>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F9CB1E3A-840D-5B97-541E-1CAE3966F354}"/>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91E1A01-E7FF-8253-1821-948023A51D5D}"/>
              </a:ext>
            </a:extLst>
          </p:cNvPr>
          <p:cNvSpPr>
            <a:spLocks noGrp="1"/>
          </p:cNvSpPr>
          <p:nvPr>
            <p:ph idx="30"/>
          </p:nvPr>
        </p:nvSpPr>
        <p:spPr/>
        <p:txBody>
          <a:bodyPr/>
          <a:lstStyle/>
          <a:p>
            <a:r>
              <a:rPr lang="de-DE" u="sng" dirty="0">
                <a:solidFill>
                  <a:srgbClr val="1D7A29"/>
                </a:solidFill>
                <a:hlinkClick r:id="rId4">
                  <a:extLst>
                    <a:ext uri="{A12FA001-AC4F-418D-AE19-62706E023703}">
                      <ahyp:hlinkClr xmlns:ahyp="http://schemas.microsoft.com/office/drawing/2018/hyperlinkcolor" val="tx"/>
                    </a:ext>
                  </a:extLst>
                </a:hlinkClick>
              </a:rPr>
              <a:t>https://mebis.bycs.de/gs-lf/3/2/5</a:t>
            </a:r>
            <a:endParaRPr lang="de-DE" sz="600" dirty="0">
              <a:solidFill>
                <a:srgbClr val="1D7A29"/>
              </a:solidFill>
            </a:endParaRPr>
          </a:p>
        </p:txBody>
      </p:sp>
      <p:sp>
        <p:nvSpPr>
          <p:cNvPr id="60" name="Inhaltsplatzhalter 59">
            <a:extLst>
              <a:ext uri="{FF2B5EF4-FFF2-40B4-BE49-F238E27FC236}">
                <a16:creationId xmlns:a16="http://schemas.microsoft.com/office/drawing/2014/main" id="{00110393-FCD2-7C03-ADC9-5F2F4C29C583}"/>
              </a:ext>
            </a:extLst>
          </p:cNvPr>
          <p:cNvSpPr>
            <a:spLocks noGrp="1"/>
          </p:cNvSpPr>
          <p:nvPr>
            <p:ph idx="32"/>
          </p:nvPr>
        </p:nvSpPr>
        <p:spPr/>
        <p:txBody>
          <a:bodyPr/>
          <a:lstStyle/>
          <a:p>
            <a:r>
              <a:rPr lang="de-DE" u="sng" dirty="0">
                <a:solidFill>
                  <a:srgbClr val="1D7A29"/>
                </a:solidFill>
                <a:hlinkClick r:id="rId5">
                  <a:extLst>
                    <a:ext uri="{A12FA001-AC4F-418D-AE19-62706E023703}">
                      <ahyp:hlinkClr xmlns:ahyp="http://schemas.microsoft.com/office/drawing/2018/hyperlinkcolor" val="tx"/>
                    </a:ext>
                  </a:extLst>
                </a:hlinkClick>
              </a:rPr>
              <a:t>https://mebis.bycs.de/gs-lf/3/2/4</a:t>
            </a:r>
            <a:endParaRPr lang="de-DE" dirty="0">
              <a:solidFill>
                <a:srgbClr val="1D7A29"/>
              </a:solidFill>
            </a:endParaRPr>
          </a:p>
        </p:txBody>
      </p:sp>
      <p:sp>
        <p:nvSpPr>
          <p:cNvPr id="86" name="Inhaltsplatzhalter 59">
            <a:extLst>
              <a:ext uri="{FF2B5EF4-FFF2-40B4-BE49-F238E27FC236}">
                <a16:creationId xmlns:a16="http://schemas.microsoft.com/office/drawing/2014/main" id="{5A240E83-8135-01E3-5732-BA02394D73A2}"/>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sp>
        <p:nvSpPr>
          <p:cNvPr id="6" name="Bildplatzhalter 5">
            <a:extLst>
              <a:ext uri="{FF2B5EF4-FFF2-40B4-BE49-F238E27FC236}">
                <a16:creationId xmlns:a16="http://schemas.microsoft.com/office/drawing/2014/main" id="{8202937F-F01A-4841-B346-874355E39802}"/>
              </a:ext>
            </a:extLst>
          </p:cNvPr>
          <p:cNvSpPr>
            <a:spLocks noGrp="1"/>
          </p:cNvSpPr>
          <p:nvPr>
            <p:ph type="pic" sz="quarter" idx="31"/>
          </p:nvPr>
        </p:nvSpPr>
        <p:spPr/>
        <p:txBody>
          <a:bodyPr/>
          <a:lstStyle/>
          <a:p>
            <a:endParaRPr lang="de-DE"/>
          </a:p>
        </p:txBody>
      </p:sp>
      <p:pic>
        <p:nvPicPr>
          <p:cNvPr id="22" name="Grafik 21">
            <a:extLst>
              <a:ext uri="{FF2B5EF4-FFF2-40B4-BE49-F238E27FC236}">
                <a16:creationId xmlns:a16="http://schemas.microsoft.com/office/drawing/2014/main" id="{AA519176-1DFC-42BB-B06D-1219112B94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2537" y="5817495"/>
            <a:ext cx="791789" cy="778160"/>
          </a:xfrm>
          <a:prstGeom prst="rect">
            <a:avLst/>
          </a:prstGeom>
          <a:noFill/>
          <a:ln>
            <a:noFill/>
          </a:ln>
        </p:spPr>
      </p:pic>
      <p:sp>
        <p:nvSpPr>
          <p:cNvPr id="13" name="Bildplatzhalter 12">
            <a:extLst>
              <a:ext uri="{FF2B5EF4-FFF2-40B4-BE49-F238E27FC236}">
                <a16:creationId xmlns:a16="http://schemas.microsoft.com/office/drawing/2014/main" id="{8463FC1F-02C2-4828-A052-98DB57B49F38}"/>
              </a:ext>
            </a:extLst>
          </p:cNvPr>
          <p:cNvSpPr>
            <a:spLocks noGrp="1"/>
          </p:cNvSpPr>
          <p:nvPr>
            <p:ph type="pic" sz="quarter" idx="24"/>
          </p:nvPr>
        </p:nvSpPr>
        <p:spPr>
          <a:xfrm>
            <a:off x="2199679" y="5783062"/>
            <a:ext cx="791789" cy="791789"/>
          </a:xfrm>
        </p:spPr>
        <p:txBody>
          <a:bodyPr/>
          <a:lstStyle/>
          <a:p>
            <a:endParaRPr lang="de-DE"/>
          </a:p>
        </p:txBody>
      </p:sp>
      <p:pic>
        <p:nvPicPr>
          <p:cNvPr id="26" name="Grafik 25">
            <a:extLst>
              <a:ext uri="{FF2B5EF4-FFF2-40B4-BE49-F238E27FC236}">
                <a16:creationId xmlns:a16="http://schemas.microsoft.com/office/drawing/2014/main" id="{279D644D-90AF-41F0-9CDF-5A5C62DD5F8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5546" y="5808972"/>
            <a:ext cx="826425" cy="786683"/>
          </a:xfrm>
          <a:prstGeom prst="rect">
            <a:avLst/>
          </a:prstGeom>
          <a:noFill/>
          <a:ln>
            <a:noFill/>
          </a:ln>
        </p:spPr>
      </p:pic>
      <p:pic>
        <p:nvPicPr>
          <p:cNvPr id="29" name="Grafik 28">
            <a:extLst>
              <a:ext uri="{FF2B5EF4-FFF2-40B4-BE49-F238E27FC236}">
                <a16:creationId xmlns:a16="http://schemas.microsoft.com/office/drawing/2014/main" id="{9F969BF6-9422-43D0-86FD-98B6C7DA2AA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8238" y="5803866"/>
            <a:ext cx="791789" cy="766580"/>
          </a:xfrm>
          <a:prstGeom prst="rect">
            <a:avLst/>
          </a:prstGeom>
          <a:noFill/>
          <a:ln>
            <a:noFill/>
          </a:ln>
        </p:spPr>
      </p:pic>
    </p:spTree>
    <p:extLst>
      <p:ext uri="{BB962C8B-B14F-4D97-AF65-F5344CB8AC3E}">
        <p14:creationId xmlns:p14="http://schemas.microsoft.com/office/powerpoint/2010/main" val="426985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0D24-CCA2-E670-94E6-0A9B5B0FBAFF}"/>
            </a:ext>
          </a:extLst>
        </p:cNvPr>
        <p:cNvGrpSpPr/>
        <p:nvPr/>
      </p:nvGrpSpPr>
      <p:grpSpPr>
        <a:xfrm>
          <a:off x="0" y="0"/>
          <a:ext cx="0" cy="0"/>
          <a:chOff x="0" y="0"/>
          <a:chExt cx="0" cy="0"/>
        </a:xfrm>
      </p:grpSpPr>
      <p:pic>
        <p:nvPicPr>
          <p:cNvPr id="46" name="Bildplatzhalter 45">
            <a:extLst>
              <a:ext uri="{FF2B5EF4-FFF2-40B4-BE49-F238E27FC236}">
                <a16:creationId xmlns:a16="http://schemas.microsoft.com/office/drawing/2014/main" id="{8BD71598-0556-4B68-8890-CA77DE616738}"/>
              </a:ext>
            </a:extLst>
          </p:cNvPr>
          <p:cNvPicPr>
            <a:picLocks noGrp="1" noChangeAspect="1"/>
          </p:cNvPicPr>
          <p:nvPr>
            <p:ph type="pic" sz="quarter" idx="12"/>
          </p:nvPr>
        </p:nvPicPr>
        <p:blipFill>
          <a:blip r:embed="rId2"/>
          <a:stretch>
            <a:fillRect/>
          </a:stretch>
        </p:blipFill>
        <p:spPr>
          <a:xfrm>
            <a:off x="3920821" y="358775"/>
            <a:ext cx="2821278" cy="2844000"/>
          </a:xfrm>
        </p:spPr>
      </p:pic>
      <p:pic>
        <p:nvPicPr>
          <p:cNvPr id="27" name="Bildplatzhalter 26">
            <a:extLst>
              <a:ext uri="{FF2B5EF4-FFF2-40B4-BE49-F238E27FC236}">
                <a16:creationId xmlns:a16="http://schemas.microsoft.com/office/drawing/2014/main" id="{9A0734E5-7687-4EF6-B336-1394893AF091}"/>
              </a:ext>
            </a:extLst>
          </p:cNvPr>
          <p:cNvPicPr>
            <a:picLocks noGrp="1" noChangeAspect="1"/>
          </p:cNvPicPr>
          <p:nvPr>
            <p:ph type="pic" sz="quarter" idx="14"/>
          </p:nvPr>
        </p:nvPicPr>
        <p:blipFill>
          <a:blip r:embed="rId3"/>
          <a:srcRect/>
          <a:stretch/>
        </p:blipFill>
        <p:spPr>
          <a:xfrm>
            <a:off x="7495141" y="358775"/>
            <a:ext cx="2828811" cy="2844000"/>
          </a:xfrm>
        </p:spPr>
      </p:pic>
      <p:pic>
        <p:nvPicPr>
          <p:cNvPr id="25" name="Bildplatzhalter 24">
            <a:extLst>
              <a:ext uri="{FF2B5EF4-FFF2-40B4-BE49-F238E27FC236}">
                <a16:creationId xmlns:a16="http://schemas.microsoft.com/office/drawing/2014/main" id="{95EC0DB7-9BA0-493A-8B9C-4563DE1A5905}"/>
              </a:ext>
            </a:extLst>
          </p:cNvPr>
          <p:cNvPicPr>
            <a:picLocks noGrp="1" noChangeAspect="1"/>
          </p:cNvPicPr>
          <p:nvPr>
            <p:ph type="pic" sz="quarter" idx="25"/>
          </p:nvPr>
        </p:nvPicPr>
        <p:blipFill>
          <a:blip r:embed="rId4"/>
          <a:stretch>
            <a:fillRect/>
          </a:stretch>
        </p:blipFill>
        <p:spPr>
          <a:xfrm>
            <a:off x="320340" y="374650"/>
            <a:ext cx="2828008" cy="2843213"/>
          </a:xfrm>
        </p:spPr>
      </p:pic>
      <p:sp>
        <p:nvSpPr>
          <p:cNvPr id="5" name="Inhaltsplatzhalter 4">
            <a:extLst>
              <a:ext uri="{FF2B5EF4-FFF2-40B4-BE49-F238E27FC236}">
                <a16:creationId xmlns:a16="http://schemas.microsoft.com/office/drawing/2014/main" id="{B8E1E7C0-5C86-E046-8193-647DD645F100}"/>
              </a:ext>
            </a:extLst>
          </p:cNvPr>
          <p:cNvSpPr>
            <a:spLocks noGrp="1"/>
          </p:cNvSpPr>
          <p:nvPr>
            <p:ph idx="11"/>
          </p:nvPr>
        </p:nvSpPr>
        <p:spPr>
          <a:xfrm>
            <a:off x="3887555" y="4426824"/>
            <a:ext cx="2843999" cy="905825"/>
          </a:xfrm>
        </p:spPr>
        <p:txBody>
          <a:bodyPr/>
          <a:lstStyle/>
          <a:p>
            <a:r>
              <a:rPr lang="de-DE" dirty="0"/>
              <a:t>Schaffung einer durchdachten Kommunikationsstruktur mithilfe von digitalen Medien</a:t>
            </a:r>
            <a:endParaRPr lang="de-DE" sz="1000" dirty="0"/>
          </a:p>
        </p:txBody>
      </p:sp>
      <p:sp>
        <p:nvSpPr>
          <p:cNvPr id="7" name="Inhaltsplatzhalter 6">
            <a:extLst>
              <a:ext uri="{FF2B5EF4-FFF2-40B4-BE49-F238E27FC236}">
                <a16:creationId xmlns:a16="http://schemas.microsoft.com/office/drawing/2014/main" id="{481CCA11-D071-6580-D96E-3AC9193B78FD}"/>
              </a:ext>
            </a:extLst>
          </p:cNvPr>
          <p:cNvSpPr>
            <a:spLocks noGrp="1"/>
          </p:cNvSpPr>
          <p:nvPr>
            <p:ph idx="13"/>
          </p:nvPr>
        </p:nvSpPr>
        <p:spPr>
          <a:xfrm>
            <a:off x="7487548" y="4241794"/>
            <a:ext cx="2843999" cy="905825"/>
          </a:xfrm>
        </p:spPr>
        <p:txBody>
          <a:bodyPr/>
          <a:lstStyle/>
          <a:p>
            <a:r>
              <a:rPr lang="de-DE" sz="1000" dirty="0"/>
              <a:t>Orientierung durch einheitliche Strukturen von </a:t>
            </a:r>
            <a:r>
              <a:rPr lang="de-DE" dirty="0"/>
              <a:t>D</a:t>
            </a:r>
            <a:r>
              <a:rPr lang="de-DE" sz="1000" dirty="0"/>
              <a:t>ateiablagesystemen und Lernplattformen</a:t>
            </a:r>
          </a:p>
          <a:p>
            <a:endParaRPr lang="de-DE" sz="1000" dirty="0"/>
          </a:p>
        </p:txBody>
      </p:sp>
      <p:sp>
        <p:nvSpPr>
          <p:cNvPr id="9" name="Textplatzhalter 8">
            <a:extLst>
              <a:ext uri="{FF2B5EF4-FFF2-40B4-BE49-F238E27FC236}">
                <a16:creationId xmlns:a16="http://schemas.microsoft.com/office/drawing/2014/main" id="{CA73C082-ED2E-0C5C-FFB2-52A69CF2684D}"/>
              </a:ext>
            </a:extLst>
          </p:cNvPr>
          <p:cNvSpPr>
            <a:spLocks noGrp="1"/>
          </p:cNvSpPr>
          <p:nvPr>
            <p:ph type="body" sz="quarter" idx="15"/>
          </p:nvPr>
        </p:nvSpPr>
        <p:spPr/>
        <p:txBody>
          <a:bodyPr>
            <a:noAutofit/>
          </a:bodyPr>
          <a:lstStyle/>
          <a:p>
            <a:pPr>
              <a:lnSpc>
                <a:spcPct val="100000"/>
              </a:lnSpc>
            </a:pPr>
            <a:r>
              <a:rPr lang="de-DE" sz="1600" dirty="0"/>
              <a:t>Strukturen zur digitalen Kommunikation etablieren</a:t>
            </a:r>
          </a:p>
        </p:txBody>
      </p:sp>
      <p:sp>
        <p:nvSpPr>
          <p:cNvPr id="10" name="Textplatzhalter 9">
            <a:extLst>
              <a:ext uri="{FF2B5EF4-FFF2-40B4-BE49-F238E27FC236}">
                <a16:creationId xmlns:a16="http://schemas.microsoft.com/office/drawing/2014/main" id="{7F76EA1C-1B04-874C-A375-D69DFA301C0B}"/>
              </a:ext>
            </a:extLst>
          </p:cNvPr>
          <p:cNvSpPr>
            <a:spLocks noGrp="1"/>
          </p:cNvSpPr>
          <p:nvPr>
            <p:ph type="body" sz="quarter" idx="16"/>
          </p:nvPr>
        </p:nvSpPr>
        <p:spPr>
          <a:xfrm>
            <a:off x="7483249" y="3387576"/>
            <a:ext cx="2834949" cy="1184424"/>
          </a:xfrm>
        </p:spPr>
        <p:txBody>
          <a:bodyPr>
            <a:noAutofit/>
          </a:bodyPr>
          <a:lstStyle/>
          <a:p>
            <a:pPr>
              <a:lnSpc>
                <a:spcPct val="100000"/>
              </a:lnSpc>
            </a:pPr>
            <a:r>
              <a:rPr lang="de-DE" sz="1600" dirty="0"/>
              <a:t>Einheitliche digitale Strukturen festlegen</a:t>
            </a:r>
          </a:p>
        </p:txBody>
      </p:sp>
      <p:sp>
        <p:nvSpPr>
          <p:cNvPr id="12" name="Inhaltsplatzhalter 11">
            <a:extLst>
              <a:ext uri="{FF2B5EF4-FFF2-40B4-BE49-F238E27FC236}">
                <a16:creationId xmlns:a16="http://schemas.microsoft.com/office/drawing/2014/main" id="{D50E1DEC-80E4-B4BE-772F-A76F7018A8F8}"/>
              </a:ext>
            </a:extLst>
          </p:cNvPr>
          <p:cNvSpPr>
            <a:spLocks noGrp="1"/>
          </p:cNvSpPr>
          <p:nvPr>
            <p:ph idx="24"/>
          </p:nvPr>
        </p:nvSpPr>
        <p:spPr>
          <a:xfrm>
            <a:off x="354665" y="4426824"/>
            <a:ext cx="2843999" cy="905825"/>
          </a:xfrm>
        </p:spPr>
        <p:txBody>
          <a:bodyPr/>
          <a:lstStyle/>
          <a:p>
            <a:r>
              <a:rPr lang="de-DE" dirty="0"/>
              <a:t>Anpassung der Fortbildungsplanung</a:t>
            </a:r>
            <a:endParaRPr lang="de-DE" sz="1000" dirty="0"/>
          </a:p>
        </p:txBody>
      </p:sp>
      <p:sp>
        <p:nvSpPr>
          <p:cNvPr id="14" name="Textplatzhalter 13">
            <a:extLst>
              <a:ext uri="{FF2B5EF4-FFF2-40B4-BE49-F238E27FC236}">
                <a16:creationId xmlns:a16="http://schemas.microsoft.com/office/drawing/2014/main" id="{226C1B27-4E8A-29DA-6DA8-52CBF3919E64}"/>
              </a:ext>
            </a:extLst>
          </p:cNvPr>
          <p:cNvSpPr>
            <a:spLocks noGrp="1"/>
          </p:cNvSpPr>
          <p:nvPr>
            <p:ph type="body" sz="quarter" idx="26"/>
          </p:nvPr>
        </p:nvSpPr>
        <p:spPr>
          <a:xfrm>
            <a:off x="325633" y="3387576"/>
            <a:ext cx="2917735" cy="1138342"/>
          </a:xfrm>
        </p:spPr>
        <p:txBody>
          <a:bodyPr>
            <a:noAutofit/>
          </a:bodyPr>
          <a:lstStyle/>
          <a:p>
            <a:pPr>
              <a:lnSpc>
                <a:spcPct val="100000"/>
              </a:lnSpc>
            </a:pPr>
            <a:r>
              <a:rPr lang="de-DE" sz="1600" dirty="0"/>
              <a:t>Den Kompetenzerwerb der Lehrkräfte unterstützen</a:t>
            </a:r>
          </a:p>
        </p:txBody>
      </p:sp>
      <p:sp>
        <p:nvSpPr>
          <p:cNvPr id="60" name="Inhaltsplatzhalter 59">
            <a:extLst>
              <a:ext uri="{FF2B5EF4-FFF2-40B4-BE49-F238E27FC236}">
                <a16:creationId xmlns:a16="http://schemas.microsoft.com/office/drawing/2014/main" id="{E1DEA2CC-7A33-D87B-F963-30DA839AACEF}"/>
              </a:ext>
            </a:extLst>
          </p:cNvPr>
          <p:cNvSpPr>
            <a:spLocks noGrp="1"/>
          </p:cNvSpPr>
          <p:nvPr>
            <p:ph idx="29"/>
          </p:nvPr>
        </p:nvSpPr>
        <p:spPr>
          <a:xfrm>
            <a:off x="312738" y="489620"/>
            <a:ext cx="2843999" cy="165481"/>
          </a:xfrm>
        </p:spPr>
        <p:txBody>
          <a:bodyPr/>
          <a:lstStyle/>
          <a:p>
            <a:r>
              <a:rPr lang="de-DE" sz="1200" dirty="0"/>
              <a:t>Digitale Expertise stärken</a:t>
            </a:r>
            <a:endParaRPr lang="de-DE" sz="1200" b="1" dirty="0"/>
          </a:p>
        </p:txBody>
      </p:sp>
      <p:sp>
        <p:nvSpPr>
          <p:cNvPr id="4" name="Inhaltsplatzhalter 3">
            <a:extLst>
              <a:ext uri="{FF2B5EF4-FFF2-40B4-BE49-F238E27FC236}">
                <a16:creationId xmlns:a16="http://schemas.microsoft.com/office/drawing/2014/main" id="{4C17AE57-CEA6-3C39-BDA9-FC4D6195F3CC}"/>
              </a:ext>
            </a:extLst>
          </p:cNvPr>
          <p:cNvSpPr>
            <a:spLocks noGrp="1"/>
          </p:cNvSpPr>
          <p:nvPr>
            <p:ph idx="28"/>
          </p:nvPr>
        </p:nvSpPr>
        <p:spPr/>
        <p:txBody>
          <a:bodyPr/>
          <a:lstStyle/>
          <a:p>
            <a:r>
              <a:rPr lang="de-DE" dirty="0"/>
              <a:t>iStock.com/Oksana Latysheva, SpicyTruffel (bearbeitet)</a:t>
            </a:r>
          </a:p>
        </p:txBody>
      </p:sp>
      <p:sp>
        <p:nvSpPr>
          <p:cNvPr id="8" name="Inhaltsplatzhalter 7">
            <a:extLst>
              <a:ext uri="{FF2B5EF4-FFF2-40B4-BE49-F238E27FC236}">
                <a16:creationId xmlns:a16="http://schemas.microsoft.com/office/drawing/2014/main" id="{41E8D270-3A8B-A9BA-9598-0EBAFFB55022}"/>
              </a:ext>
            </a:extLst>
          </p:cNvPr>
          <p:cNvSpPr>
            <a:spLocks noGrp="1"/>
          </p:cNvSpPr>
          <p:nvPr>
            <p:ph idx="32"/>
          </p:nvPr>
        </p:nvSpPr>
        <p:spPr/>
        <p:txBody>
          <a:bodyPr/>
          <a:lstStyle/>
          <a:p>
            <a:r>
              <a:rPr lang="de-DE" dirty="0"/>
              <a:t>iStock.com/ElizaLIV, ilyaliren, Irina_Strelnikova, kadirkaba, Medesulda, Oksana Latysheva, SpicyTruffel, Sensvector</a:t>
            </a:r>
          </a:p>
        </p:txBody>
      </p:sp>
      <p:sp>
        <p:nvSpPr>
          <p:cNvPr id="3" name="Inhaltsplatzhalter 2">
            <a:extLst>
              <a:ext uri="{FF2B5EF4-FFF2-40B4-BE49-F238E27FC236}">
                <a16:creationId xmlns:a16="http://schemas.microsoft.com/office/drawing/2014/main" id="{F2585276-AB01-1EBB-F36D-EB78C54A7E70}"/>
              </a:ext>
            </a:extLst>
          </p:cNvPr>
          <p:cNvSpPr>
            <a:spLocks noGrp="1"/>
          </p:cNvSpPr>
          <p:nvPr>
            <p:ph idx="27"/>
          </p:nvPr>
        </p:nvSpPr>
        <p:spPr/>
        <p:txBody>
          <a:bodyPr/>
          <a:lstStyle/>
          <a:p>
            <a:r>
              <a:rPr lang="de-DE" dirty="0"/>
              <a:t>iStock.com/Irina_Strelnikova, Oksana Latysheva</a:t>
            </a:r>
          </a:p>
          <a:p>
            <a:endParaRPr lang="de-DE" dirty="0"/>
          </a:p>
        </p:txBody>
      </p:sp>
      <p:sp>
        <p:nvSpPr>
          <p:cNvPr id="2" name="Inhaltsplatzhalter 70">
            <a:extLst>
              <a:ext uri="{FF2B5EF4-FFF2-40B4-BE49-F238E27FC236}">
                <a16:creationId xmlns:a16="http://schemas.microsoft.com/office/drawing/2014/main" id="{C294F2DF-FB02-6D1D-4DD5-BD701FCE260B}"/>
              </a:ext>
            </a:extLst>
          </p:cNvPr>
          <p:cNvSpPr txBox="1">
            <a:spLocks/>
          </p:cNvSpPr>
          <p:nvPr/>
        </p:nvSpPr>
        <p:spPr>
          <a:xfrm>
            <a:off x="7524584" y="48557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Schule digital organisieren</a:t>
            </a:r>
          </a:p>
        </p:txBody>
      </p:sp>
      <p:sp>
        <p:nvSpPr>
          <p:cNvPr id="38" name="Inhaltsplatzhalter 70">
            <a:extLst>
              <a:ext uri="{FF2B5EF4-FFF2-40B4-BE49-F238E27FC236}">
                <a16:creationId xmlns:a16="http://schemas.microsoft.com/office/drawing/2014/main" id="{13B74F35-9A0C-4261-8FC2-8E3141E79FA9}"/>
              </a:ext>
            </a:extLst>
          </p:cNvPr>
          <p:cNvSpPr txBox="1">
            <a:spLocks/>
          </p:cNvSpPr>
          <p:nvPr/>
        </p:nvSpPr>
        <p:spPr>
          <a:xfrm>
            <a:off x="3935811" y="485569"/>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Schule digital organisieren</a:t>
            </a:r>
          </a:p>
        </p:txBody>
      </p:sp>
    </p:spTree>
    <p:extLst>
      <p:ext uri="{BB962C8B-B14F-4D97-AF65-F5344CB8AC3E}">
        <p14:creationId xmlns:p14="http://schemas.microsoft.com/office/powerpoint/2010/main" val="331210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246-799D-DFB0-9DC3-3886F8E7DB35}"/>
            </a:ext>
          </a:extLst>
        </p:cNvPr>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2CA5E76C-8B36-99C6-49A8-C048786E9202}"/>
              </a:ext>
            </a:extLst>
          </p:cNvPr>
          <p:cNvSpPr>
            <a:spLocks noGrp="1"/>
          </p:cNvSpPr>
          <p:nvPr>
            <p:ph idx="1"/>
          </p:nvPr>
        </p:nvSpPr>
        <p:spPr>
          <a:xfrm>
            <a:off x="7468144" y="485571"/>
            <a:ext cx="2843999" cy="4880369"/>
          </a:xfrm>
        </p:spPr>
        <p:txBody>
          <a:bodyPr/>
          <a:lstStyle/>
          <a:p>
            <a:r>
              <a:rPr lang="de-DE" b="1" dirty="0">
                <a:solidFill>
                  <a:srgbClr val="1D7A29"/>
                </a:solidFill>
              </a:rPr>
              <a:t>Fortbildungsplanung kontinuierlich anpassen</a:t>
            </a:r>
          </a:p>
          <a:p>
            <a:pPr marL="88900" indent="-88900">
              <a:buFont typeface="Arial" panose="020B0604020202020204" pitchFamily="34" charset="0"/>
              <a:buChar char="•"/>
            </a:pPr>
            <a:r>
              <a:rPr lang="de-DE" dirty="0"/>
              <a:t>Fortbildungsbedarf der Lehrkräfte erheben</a:t>
            </a:r>
          </a:p>
          <a:p>
            <a:pPr marL="88900" indent="-88900">
              <a:buFont typeface="Arial" panose="020B0604020202020204" pitchFamily="34" charset="0"/>
              <a:buChar char="•"/>
            </a:pPr>
            <a:r>
              <a:rPr lang="de-DE" dirty="0"/>
              <a:t>Wiederkehrende Themen definieren und Formate für Neueinsteigerinnen und Neueinsteiger verankern</a:t>
            </a:r>
          </a:p>
          <a:p>
            <a:pPr marL="0"/>
            <a:endParaRPr lang="de-DE" dirty="0"/>
          </a:p>
          <a:p>
            <a:pPr marL="0"/>
            <a:r>
              <a:rPr lang="de-DE" b="1" dirty="0">
                <a:solidFill>
                  <a:srgbClr val="1D7A29"/>
                </a:solidFill>
              </a:rPr>
              <a:t>Die Planung umfasst die Bereiche</a:t>
            </a:r>
          </a:p>
          <a:p>
            <a:pPr marL="88900" indent="-88900">
              <a:buFont typeface="Arial" panose="020B0604020202020204" pitchFamily="34" charset="0"/>
              <a:buChar char="•"/>
            </a:pPr>
            <a:r>
              <a:rPr lang="de-DE" dirty="0"/>
              <a:t>Bedienkompetenz</a:t>
            </a:r>
          </a:p>
          <a:p>
            <a:pPr marL="88900" indent="-88900">
              <a:buFont typeface="Arial" panose="020B0604020202020204" pitchFamily="34" charset="0"/>
              <a:buChar char="•"/>
            </a:pPr>
            <a:r>
              <a:rPr lang="de-DE" dirty="0"/>
              <a:t>Medienerziehung</a:t>
            </a:r>
          </a:p>
          <a:p>
            <a:pPr marL="88900" indent="-88900">
              <a:buFont typeface="Arial" panose="020B0604020202020204" pitchFamily="34" charset="0"/>
              <a:buChar char="•"/>
            </a:pPr>
            <a:r>
              <a:rPr lang="de-DE" dirty="0"/>
              <a:t>Fachdidaktik</a:t>
            </a:r>
          </a:p>
          <a:p>
            <a:pPr marL="88900" indent="-88900">
              <a:buFont typeface="Arial" panose="020B0604020202020204" pitchFamily="34" charset="0"/>
              <a:buChar char="•"/>
            </a:pPr>
            <a:r>
              <a:rPr lang="de-DE" dirty="0"/>
              <a:t>den lernförderlichen Einsatz mobiler Endgeräte</a:t>
            </a:r>
          </a:p>
          <a:p>
            <a:pPr marL="88900" indent="-88900">
              <a:buFont typeface="Arial" panose="020B0604020202020204" pitchFamily="34" charset="0"/>
              <a:buChar char="•"/>
            </a:pPr>
            <a:r>
              <a:rPr lang="de-DE" dirty="0"/>
              <a:t>Schwerpunktsetzung Unterrichtsentwicklung</a:t>
            </a:r>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b="1" dirty="0">
              <a:solidFill>
                <a:srgbClr val="1D7A29"/>
              </a:solidFill>
            </a:endParaRPr>
          </a:p>
          <a:p>
            <a:pPr marL="0"/>
            <a:endParaRPr lang="de-DE" dirty="0"/>
          </a:p>
          <a:p>
            <a:r>
              <a:rPr lang="de-DE" b="1" dirty="0">
                <a:solidFill>
                  <a:srgbClr val="1D7A29"/>
                </a:solidFill>
              </a:rPr>
              <a:t>Geeignete Formate auswählen</a:t>
            </a:r>
          </a:p>
          <a:p>
            <a:pPr marL="88900" indent="-88900">
              <a:buFont typeface="Arial" panose="020B0604020202020204" pitchFamily="34" charset="0"/>
              <a:buChar char="•"/>
            </a:pPr>
            <a:r>
              <a:rPr lang="de-DE" dirty="0"/>
              <a:t>schulinterne Fortbildungen </a:t>
            </a:r>
          </a:p>
          <a:p>
            <a:pPr marL="88900" indent="-88900">
              <a:buFont typeface="Arial" panose="020B0604020202020204" pitchFamily="34" charset="0"/>
              <a:buChar char="•"/>
            </a:pPr>
            <a:r>
              <a:rPr lang="de-DE" dirty="0"/>
              <a:t>lokale und regionale Fortbildungsangebote berücksichtigen</a:t>
            </a:r>
          </a:p>
          <a:p>
            <a:pPr marL="88900" indent="-88900">
              <a:buFont typeface="Arial" panose="020B0604020202020204" pitchFamily="34" charset="0"/>
              <a:buChar char="•"/>
            </a:pPr>
            <a:r>
              <a:rPr lang="de-DE" dirty="0"/>
              <a:t>Angebote der ALP Dillingen speziell für Grundschulen einbeziehen  </a:t>
            </a:r>
          </a:p>
          <a:p>
            <a:pPr marL="0"/>
            <a:endParaRPr lang="de-DE" dirty="0"/>
          </a:p>
          <a:p>
            <a:r>
              <a:rPr lang="de-DE" b="1" dirty="0">
                <a:solidFill>
                  <a:srgbClr val="1D7A29"/>
                </a:solidFill>
              </a:rPr>
              <a:t>Weitere Informationen </a:t>
            </a:r>
            <a:r>
              <a:rPr lang="de-DE" dirty="0"/>
              <a:t>finden Sie im Leitfaden auf Seite 30 und unter dem Link im mebis Magazin.</a:t>
            </a:r>
          </a:p>
          <a:p>
            <a:endParaRPr lang="de-DE" dirty="0">
              <a:solidFill>
                <a:schemeClr val="tx1"/>
              </a:solidFill>
            </a:endParaRPr>
          </a:p>
        </p:txBody>
      </p:sp>
      <p:sp>
        <p:nvSpPr>
          <p:cNvPr id="18" name="Inhaltsplatzhalter 17">
            <a:extLst>
              <a:ext uri="{FF2B5EF4-FFF2-40B4-BE49-F238E27FC236}">
                <a16:creationId xmlns:a16="http://schemas.microsoft.com/office/drawing/2014/main" id="{F5EED2D4-DCF7-4A53-0F3F-3A3E65952A68}"/>
              </a:ext>
            </a:extLst>
          </p:cNvPr>
          <p:cNvSpPr>
            <a:spLocks noGrp="1"/>
          </p:cNvSpPr>
          <p:nvPr>
            <p:ph idx="10"/>
          </p:nvPr>
        </p:nvSpPr>
        <p:spPr/>
        <p:txBody>
          <a:bodyPr/>
          <a:lstStyle/>
          <a:p>
            <a:r>
              <a:rPr lang="de-DE" u="sng" dirty="0">
                <a:solidFill>
                  <a:srgbClr val="1D7A29"/>
                </a:solidFill>
                <a:hlinkClick r:id="rId3">
                  <a:extLst>
                    <a:ext uri="{A12FA001-AC4F-418D-AE19-62706E023703}">
                      <ahyp:hlinkClr xmlns:ahyp="http://schemas.microsoft.com/office/drawing/2018/hyperlinkcolor" val="tx"/>
                    </a:ext>
                  </a:extLst>
                </a:hlinkClick>
              </a:rPr>
              <a:t>https://mebis.bycs.de/gs-lf/3/4/2</a:t>
            </a:r>
            <a:endParaRPr lang="de-DE" dirty="0">
              <a:solidFill>
                <a:srgbClr val="1D7A29"/>
              </a:solidFill>
            </a:endParaRPr>
          </a:p>
        </p:txBody>
      </p:sp>
      <p:sp>
        <p:nvSpPr>
          <p:cNvPr id="30" name="Inhaltsplatzhalter 54">
            <a:extLst>
              <a:ext uri="{FF2B5EF4-FFF2-40B4-BE49-F238E27FC236}">
                <a16:creationId xmlns:a16="http://schemas.microsoft.com/office/drawing/2014/main" id="{21E35FF0-C849-5077-B899-2CA9EFD18CC5}"/>
              </a:ext>
            </a:extLst>
          </p:cNvPr>
          <p:cNvSpPr>
            <a:spLocks noGrp="1"/>
          </p:cNvSpPr>
          <p:nvPr>
            <p:ph idx="14"/>
          </p:nvPr>
        </p:nvSpPr>
        <p:spPr>
          <a:xfrm>
            <a:off x="3780221" y="517441"/>
            <a:ext cx="2843999" cy="4880369"/>
          </a:xfrm>
        </p:spPr>
        <p:txBody>
          <a:bodyPr/>
          <a:lstStyle/>
          <a:p>
            <a:pPr>
              <a:lnSpc>
                <a:spcPct val="100000"/>
              </a:lnSpc>
            </a:pPr>
            <a:r>
              <a:rPr lang="de-DE" b="1" dirty="0">
                <a:solidFill>
                  <a:srgbClr val="1D7A29"/>
                </a:solidFill>
              </a:rPr>
              <a:t>Aus möglichen digitalen Kommunikationskanälen auswählen</a:t>
            </a:r>
          </a:p>
          <a:p>
            <a:pPr marL="88900" indent="-88900">
              <a:lnSpc>
                <a:spcPct val="100000"/>
              </a:lnSpc>
              <a:spcBef>
                <a:spcPts val="400"/>
              </a:spcBef>
              <a:buFont typeface="Arial" panose="020B0604020202020204" pitchFamily="34" charset="0"/>
              <a:buChar char="•"/>
            </a:pPr>
            <a:r>
              <a:rPr lang="de-DE" dirty="0"/>
              <a:t>Messenger als einfache und schnelle Kommunikationsmöglichkeit</a:t>
            </a:r>
          </a:p>
          <a:p>
            <a:pPr marL="88900" indent="-88900">
              <a:lnSpc>
                <a:spcPct val="100000"/>
              </a:lnSpc>
              <a:spcBef>
                <a:spcPts val="400"/>
              </a:spcBef>
              <a:buFont typeface="Arial" panose="020B0604020202020204" pitchFamily="34" charset="0"/>
              <a:buChar char="•"/>
            </a:pPr>
            <a:r>
              <a:rPr lang="de-DE" dirty="0"/>
              <a:t>Dienstliche E-Mail für die Kommunikation über die Schule hinaus mit externen Stellen und Erziehungsberechtigten</a:t>
            </a:r>
          </a:p>
          <a:p>
            <a:pPr marL="88900" indent="-88900">
              <a:lnSpc>
                <a:spcPct val="100000"/>
              </a:lnSpc>
              <a:spcBef>
                <a:spcPts val="400"/>
              </a:spcBef>
              <a:buFont typeface="Arial" panose="020B0604020202020204" pitchFamily="34" charset="0"/>
              <a:buChar char="•"/>
            </a:pPr>
            <a:r>
              <a:rPr lang="de-DE" dirty="0"/>
              <a:t>Portallösungen für die Bündelung der Kommunikation an einem Ort</a:t>
            </a:r>
          </a:p>
          <a:p>
            <a:pPr marL="88900" indent="-88900">
              <a:lnSpc>
                <a:spcPct val="100000"/>
              </a:lnSpc>
              <a:spcBef>
                <a:spcPts val="400"/>
              </a:spcBef>
              <a:buFont typeface="Arial" panose="020B0604020202020204" pitchFamily="34" charset="0"/>
              <a:buChar char="•"/>
            </a:pPr>
            <a:r>
              <a:rPr lang="de-DE" dirty="0"/>
              <a:t>ortsunabhängige Besprechungen über ein Videokonferenz-Tool mit zahlreichen Funktionen für aktiven Mitgestaltung</a:t>
            </a:r>
          </a:p>
          <a:p>
            <a:pPr marL="88900" indent="-88900">
              <a:lnSpc>
                <a:spcPct val="100000"/>
              </a:lnSpc>
              <a:spcBef>
                <a:spcPts val="400"/>
              </a:spcBef>
              <a:buFont typeface="Arial" panose="020B0604020202020204" pitchFamily="34" charset="0"/>
              <a:buChar char="•"/>
            </a:pPr>
            <a:r>
              <a:rPr lang="de-DE" dirty="0"/>
              <a:t>Terminkalender, die für verschiedene Personengruppen zugänglich gemacht werden können</a:t>
            </a:r>
          </a:p>
          <a:p>
            <a:pPr marL="88900" indent="-88900">
              <a:lnSpc>
                <a:spcPct val="100000"/>
              </a:lnSpc>
              <a:spcBef>
                <a:spcPts val="400"/>
              </a:spcBef>
              <a:buFont typeface="Arial" panose="020B0604020202020204" pitchFamily="34" charset="0"/>
              <a:buChar char="•"/>
            </a:pPr>
            <a:r>
              <a:rPr lang="de-DE" dirty="0"/>
              <a:t>digitale Aushänge, die aktuelle Informationen leicht auffindbar bereitstellen  </a:t>
            </a:r>
            <a:endParaRPr lang="de-DE" b="1" dirty="0">
              <a:solidFill>
                <a:schemeClr val="tx1"/>
              </a:solidFill>
            </a:endParaRPr>
          </a:p>
          <a:p>
            <a:pPr>
              <a:lnSpc>
                <a:spcPct val="100000"/>
              </a:lnSpc>
              <a:spcBef>
                <a:spcPts val="400"/>
              </a:spcBef>
            </a:pPr>
            <a:endParaRPr lang="de-DE" b="1" dirty="0">
              <a:solidFill>
                <a:srgbClr val="1D7A29"/>
              </a:solidFill>
              <a:highlight>
                <a:srgbClr val="FFFF00"/>
              </a:highlight>
            </a:endParaRPr>
          </a:p>
          <a:p>
            <a:pPr>
              <a:lnSpc>
                <a:spcPct val="100000"/>
              </a:lnSpc>
            </a:pPr>
            <a:r>
              <a:rPr lang="de-DE" b="1" dirty="0">
                <a:solidFill>
                  <a:srgbClr val="1D7A29"/>
                </a:solidFill>
              </a:rPr>
              <a:t>Regeln zur Erreichbarkeit etablieren</a:t>
            </a:r>
          </a:p>
          <a:p>
            <a:pPr marL="88900" indent="-88900">
              <a:lnSpc>
                <a:spcPct val="100000"/>
              </a:lnSpc>
              <a:buFont typeface="Arial" panose="020B0604020202020204" pitchFamily="34" charset="0"/>
              <a:buChar char="•"/>
            </a:pPr>
            <a:r>
              <a:rPr lang="de-DE" dirty="0"/>
              <a:t>eindeutige Regeln beugen der Erwartung der ständigen Erreichbarkeit von Lehrenden und Lernenden vor.</a:t>
            </a:r>
          </a:p>
          <a:p>
            <a:pPr marL="88900" indent="-88900">
              <a:lnSpc>
                <a:spcPct val="100000"/>
              </a:lnSpc>
              <a:buFont typeface="Arial" panose="020B0604020202020204" pitchFamily="34" charset="0"/>
              <a:buChar char="•"/>
            </a:pPr>
            <a:r>
              <a:rPr lang="de-DE" dirty="0"/>
              <a:t>Klären, welcher Kanal zu welchem Zweck genutzt wird</a:t>
            </a:r>
          </a:p>
          <a:p>
            <a:pPr marL="88900" indent="-88900">
              <a:lnSpc>
                <a:spcPct val="100000"/>
              </a:lnSpc>
              <a:buFont typeface="Arial" panose="020B0604020202020204" pitchFamily="34" charset="0"/>
              <a:buChar char="•"/>
            </a:pPr>
            <a:r>
              <a:rPr lang="de-DE" dirty="0"/>
              <a:t>Netiquette für respektvollen Umgang im digitalen Raum definieren</a:t>
            </a: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r>
              <a:rPr lang="de-DE" b="1" dirty="0">
                <a:solidFill>
                  <a:srgbClr val="1D7A29"/>
                </a:solidFill>
              </a:rPr>
              <a:t>Weitere Informationen </a:t>
            </a:r>
            <a:r>
              <a:rPr lang="de-DE" dirty="0"/>
              <a:t>finden Sie im Leitfaden auf Seite 32 und unter dem Link im mebis Magazin.</a:t>
            </a:r>
          </a:p>
          <a:p>
            <a:pPr>
              <a:lnSpc>
                <a:spcPct val="100000"/>
              </a:lnSpc>
            </a:pP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38" name="Inhaltsplatzhalter 33">
            <a:extLst>
              <a:ext uri="{FF2B5EF4-FFF2-40B4-BE49-F238E27FC236}">
                <a16:creationId xmlns:a16="http://schemas.microsoft.com/office/drawing/2014/main" id="{1D15088B-E252-6A53-8971-D5D980FC2277}"/>
              </a:ext>
            </a:extLst>
          </p:cNvPr>
          <p:cNvSpPr>
            <a:spLocks noGrp="1"/>
          </p:cNvSpPr>
          <p:nvPr>
            <p:ph idx="19"/>
          </p:nvPr>
        </p:nvSpPr>
        <p:spPr>
          <a:xfrm>
            <a:off x="305889" y="517440"/>
            <a:ext cx="2843999" cy="4880369"/>
          </a:xfrm>
        </p:spPr>
        <p:txBody>
          <a:bodyPr/>
          <a:lstStyle/>
          <a:p>
            <a:r>
              <a:rPr lang="de-DE" b="1" dirty="0">
                <a:solidFill>
                  <a:srgbClr val="1D7A29"/>
                </a:solidFill>
              </a:rPr>
              <a:t>Eine Dateiablagestruktur etablieren</a:t>
            </a:r>
          </a:p>
          <a:p>
            <a:pPr marL="95250" indent="-95250">
              <a:buFont typeface="Arial" panose="020B0604020202020204" pitchFamily="34" charset="0"/>
              <a:buChar char="•"/>
            </a:pPr>
            <a:r>
              <a:rPr lang="de-DE" sz="800" dirty="0"/>
              <a:t>Durch eine einheitliche Dateiablage (z. B. gemeinsame Nutzung eines Cloudspeichers wie </a:t>
            </a:r>
            <a:r>
              <a:rPr lang="de-DE" sz="800" dirty="0" err="1"/>
              <a:t>BayernCloud</a:t>
            </a:r>
            <a:r>
              <a:rPr lang="de-DE" sz="800" dirty="0"/>
              <a:t> Schule Drive) kann ein schulinterner Materialpool entstehen, der von allen Lehrkräften genutzt werden kann.</a:t>
            </a:r>
          </a:p>
          <a:p>
            <a:pPr marL="95250" indent="-95250">
              <a:buFont typeface="Arial" panose="020B0604020202020204" pitchFamily="34" charset="0"/>
              <a:buChar char="•"/>
            </a:pPr>
            <a:r>
              <a:rPr lang="de-DE" dirty="0">
                <a:sym typeface="Wingdings" panose="05000000000000000000" pitchFamily="2" charset="2"/>
              </a:rPr>
              <a:t>Absprachen über eine gemeinsame Ablagestruktur stellen sicher, dass die Materialien am richtigen Ort abgelegt und leichter wiedergefunden werden können.</a:t>
            </a:r>
          </a:p>
          <a:p>
            <a:pPr marL="0"/>
            <a:endParaRPr lang="de-DE" b="1" dirty="0"/>
          </a:p>
          <a:p>
            <a:pPr marL="0"/>
            <a:r>
              <a:rPr lang="de-DE" b="1" dirty="0">
                <a:solidFill>
                  <a:srgbClr val="1D7A29"/>
                </a:solidFill>
              </a:rPr>
              <a:t>Eine Lernplattform für das digitale Lernen verwenden</a:t>
            </a:r>
          </a:p>
          <a:p>
            <a:pPr marL="95250" indent="-95250">
              <a:buFont typeface="Arial" panose="020B0604020202020204" pitchFamily="34" charset="0"/>
              <a:buChar char="•"/>
            </a:pPr>
            <a:r>
              <a:rPr lang="de-DE" dirty="0"/>
              <a:t>Vereinbarung von einheitlichen Vorgehensweisen zur Verwendung der Lernplattform für eine bessere Orientierung der Schülerinnen und Schüler sowie der Lehrkräfte</a:t>
            </a:r>
            <a:endParaRPr lang="de-DE" dirty="0">
              <a:sym typeface="Wingdings" panose="05000000000000000000" pitchFamily="2" charset="2"/>
            </a:endParaRPr>
          </a:p>
          <a:p>
            <a:pPr marL="0"/>
            <a:endParaRPr lang="de-DE" b="1" dirty="0"/>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endParaRPr lang="de-DE" b="1" dirty="0">
              <a:solidFill>
                <a:srgbClr val="1D7A29"/>
              </a:solidFill>
            </a:endParaRPr>
          </a:p>
          <a:p>
            <a:pPr marL="0"/>
            <a:r>
              <a:rPr lang="de-DE" b="1" dirty="0">
                <a:solidFill>
                  <a:srgbClr val="1D7A29"/>
                </a:solidFill>
              </a:rPr>
              <a:t>Weitere Informationen </a:t>
            </a:r>
            <a:r>
              <a:rPr lang="de-DE" dirty="0"/>
              <a:t>finden Sie im Leitfaden auf Seite 33 und unter dem Link im mebis Magazin.</a:t>
            </a:r>
          </a:p>
          <a:p>
            <a:pPr marL="95250" indent="-95250">
              <a:buFont typeface="Arial" panose="020B0604020202020204" pitchFamily="34" charset="0"/>
              <a:buChar char="•"/>
            </a:pPr>
            <a:endParaRPr lang="de-DE" dirty="0"/>
          </a:p>
          <a:p>
            <a:pPr marL="95250" indent="-95250">
              <a:buFont typeface="Arial" panose="020B0604020202020204" pitchFamily="34" charset="0"/>
              <a:buChar char="•"/>
            </a:pPr>
            <a:endParaRPr lang="de-DE" dirty="0"/>
          </a:p>
          <a:p>
            <a:pPr marL="0"/>
            <a:endParaRPr lang="de-DE" dirty="0"/>
          </a:p>
          <a:p>
            <a:pPr marL="0"/>
            <a:endParaRPr lang="de-DE" b="1" dirty="0"/>
          </a:p>
        </p:txBody>
      </p:sp>
      <p:sp>
        <p:nvSpPr>
          <p:cNvPr id="8" name="Inhaltsplatzhalter 7">
            <a:extLst>
              <a:ext uri="{FF2B5EF4-FFF2-40B4-BE49-F238E27FC236}">
                <a16:creationId xmlns:a16="http://schemas.microsoft.com/office/drawing/2014/main" id="{2F1A125B-6C97-1402-19D3-E25589CAE0CB}"/>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D35BA354-3B4F-F15E-B6E9-A2C1242C1407}"/>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F9CB1E3A-840D-5B97-541E-1CAE3966F354}"/>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91E1A01-E7FF-8253-1821-948023A51D5D}"/>
              </a:ext>
            </a:extLst>
          </p:cNvPr>
          <p:cNvSpPr>
            <a:spLocks noGrp="1"/>
          </p:cNvSpPr>
          <p:nvPr>
            <p:ph idx="30"/>
          </p:nvPr>
        </p:nvSpPr>
        <p:spPr/>
        <p:txBody>
          <a:bodyPr/>
          <a:lstStyle/>
          <a:p>
            <a:r>
              <a:rPr lang="de-DE" u="sng" dirty="0">
                <a:solidFill>
                  <a:srgbClr val="1D7A29"/>
                </a:solidFill>
                <a:hlinkClick r:id="rId4">
                  <a:extLst>
                    <a:ext uri="{A12FA001-AC4F-418D-AE19-62706E023703}">
                      <ahyp:hlinkClr xmlns:ahyp="http://schemas.microsoft.com/office/drawing/2018/hyperlinkcolor" val="tx"/>
                    </a:ext>
                  </a:extLst>
                </a:hlinkClick>
              </a:rPr>
              <a:t>https://mebis.bycs.de/gs-lf/3/4/1</a:t>
            </a:r>
            <a:endParaRPr lang="de-DE" sz="600" dirty="0">
              <a:solidFill>
                <a:srgbClr val="1D7A29"/>
              </a:solidFill>
            </a:endParaRPr>
          </a:p>
        </p:txBody>
      </p:sp>
      <p:sp>
        <p:nvSpPr>
          <p:cNvPr id="60" name="Inhaltsplatzhalter 59">
            <a:extLst>
              <a:ext uri="{FF2B5EF4-FFF2-40B4-BE49-F238E27FC236}">
                <a16:creationId xmlns:a16="http://schemas.microsoft.com/office/drawing/2014/main" id="{00110393-FCD2-7C03-ADC9-5F2F4C29C583}"/>
              </a:ext>
            </a:extLst>
          </p:cNvPr>
          <p:cNvSpPr>
            <a:spLocks noGrp="1"/>
          </p:cNvSpPr>
          <p:nvPr>
            <p:ph idx="32"/>
          </p:nvPr>
        </p:nvSpPr>
        <p:spPr/>
        <p:txBody>
          <a:bodyPr/>
          <a:lstStyle/>
          <a:p>
            <a:r>
              <a:rPr lang="de-DE" u="sng" dirty="0">
                <a:solidFill>
                  <a:srgbClr val="1D7A29"/>
                </a:solidFill>
                <a:hlinkClick r:id="rId5">
                  <a:extLst>
                    <a:ext uri="{A12FA001-AC4F-418D-AE19-62706E023703}">
                      <ahyp:hlinkClr xmlns:ahyp="http://schemas.microsoft.com/office/drawing/2018/hyperlinkcolor" val="tx"/>
                    </a:ext>
                  </a:extLst>
                </a:hlinkClick>
              </a:rPr>
              <a:t>https://mebis.bycs.de/gs-lf/3/3/2</a:t>
            </a:r>
            <a:endParaRPr lang="de-DE" dirty="0">
              <a:solidFill>
                <a:srgbClr val="1D7A29"/>
              </a:solidFill>
            </a:endParaRPr>
          </a:p>
        </p:txBody>
      </p:sp>
      <p:sp>
        <p:nvSpPr>
          <p:cNvPr id="86" name="Inhaltsplatzhalter 59">
            <a:extLst>
              <a:ext uri="{FF2B5EF4-FFF2-40B4-BE49-F238E27FC236}">
                <a16:creationId xmlns:a16="http://schemas.microsoft.com/office/drawing/2014/main" id="{5A240E83-8135-01E3-5732-BA02394D73A2}"/>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6" name="Grafik 5">
            <a:extLst>
              <a:ext uri="{FF2B5EF4-FFF2-40B4-BE49-F238E27FC236}">
                <a16:creationId xmlns:a16="http://schemas.microsoft.com/office/drawing/2014/main" id="{B0BE4C48-21DD-4FD3-A52D-F25236467E0D}"/>
              </a:ext>
            </a:extLst>
          </p:cNvPr>
          <p:cNvPicPr>
            <a:picLocks noChangeAspect="1"/>
          </p:cNvPicPr>
          <p:nvPr/>
        </p:nvPicPr>
        <p:blipFill>
          <a:blip r:embed="rId6"/>
          <a:stretch>
            <a:fillRect/>
          </a:stretch>
        </p:blipFill>
        <p:spPr>
          <a:xfrm>
            <a:off x="7468144" y="2474570"/>
            <a:ext cx="2751148" cy="1305267"/>
          </a:xfrm>
          <a:prstGeom prst="rect">
            <a:avLst/>
          </a:prstGeom>
        </p:spPr>
      </p:pic>
      <p:pic>
        <p:nvPicPr>
          <p:cNvPr id="11" name="Grafik 10">
            <a:extLst>
              <a:ext uri="{FF2B5EF4-FFF2-40B4-BE49-F238E27FC236}">
                <a16:creationId xmlns:a16="http://schemas.microsoft.com/office/drawing/2014/main" id="{CC687700-9B01-439E-B796-BC4C4044854B}"/>
              </a:ext>
            </a:extLst>
          </p:cNvPr>
          <p:cNvPicPr>
            <a:picLocks noChangeAspect="1"/>
          </p:cNvPicPr>
          <p:nvPr/>
        </p:nvPicPr>
        <p:blipFill>
          <a:blip r:embed="rId7"/>
          <a:stretch>
            <a:fillRect/>
          </a:stretch>
        </p:blipFill>
        <p:spPr>
          <a:xfrm>
            <a:off x="332229" y="3362073"/>
            <a:ext cx="2567842" cy="1401934"/>
          </a:xfrm>
          <a:prstGeom prst="rect">
            <a:avLst/>
          </a:prstGeom>
        </p:spPr>
      </p:pic>
      <p:pic>
        <p:nvPicPr>
          <p:cNvPr id="23" name="Grafik 22">
            <a:extLst>
              <a:ext uri="{FF2B5EF4-FFF2-40B4-BE49-F238E27FC236}">
                <a16:creationId xmlns:a16="http://schemas.microsoft.com/office/drawing/2014/main" id="{C123BCD2-05CF-4D64-9AA8-379B5AB5FC9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7893" y="5830635"/>
            <a:ext cx="840938" cy="765020"/>
          </a:xfrm>
          <a:prstGeom prst="rect">
            <a:avLst/>
          </a:prstGeom>
          <a:noFill/>
          <a:ln>
            <a:noFill/>
          </a:ln>
        </p:spPr>
      </p:pic>
      <p:sp>
        <p:nvSpPr>
          <p:cNvPr id="15" name="Bildplatzhalter 14">
            <a:extLst>
              <a:ext uri="{FF2B5EF4-FFF2-40B4-BE49-F238E27FC236}">
                <a16:creationId xmlns:a16="http://schemas.microsoft.com/office/drawing/2014/main" id="{104D9D86-F8E3-4873-AEDA-B52B5D5D3270}"/>
              </a:ext>
            </a:extLst>
          </p:cNvPr>
          <p:cNvSpPr>
            <a:spLocks noGrp="1"/>
          </p:cNvSpPr>
          <p:nvPr>
            <p:ph type="pic" sz="quarter" idx="24"/>
          </p:nvPr>
        </p:nvSpPr>
        <p:spPr>
          <a:xfrm>
            <a:off x="2196311" y="5803865"/>
            <a:ext cx="791789" cy="791789"/>
          </a:xfrm>
        </p:spPr>
        <p:txBody>
          <a:bodyPr/>
          <a:lstStyle/>
          <a:p>
            <a:endParaRPr lang="de-DE"/>
          </a:p>
        </p:txBody>
      </p:sp>
      <p:sp>
        <p:nvSpPr>
          <p:cNvPr id="17" name="Bildplatzhalter 16">
            <a:extLst>
              <a:ext uri="{FF2B5EF4-FFF2-40B4-BE49-F238E27FC236}">
                <a16:creationId xmlns:a16="http://schemas.microsoft.com/office/drawing/2014/main" id="{C91E218D-1D93-4BC1-8B5C-18247D6850ED}"/>
              </a:ext>
            </a:extLst>
          </p:cNvPr>
          <p:cNvSpPr>
            <a:spLocks noGrp="1"/>
          </p:cNvSpPr>
          <p:nvPr>
            <p:ph type="pic" sz="quarter" idx="31"/>
          </p:nvPr>
        </p:nvSpPr>
        <p:spPr/>
        <p:txBody>
          <a:bodyPr/>
          <a:lstStyle/>
          <a:p>
            <a:endParaRPr lang="de-DE"/>
          </a:p>
        </p:txBody>
      </p:sp>
      <p:pic>
        <p:nvPicPr>
          <p:cNvPr id="28" name="Grafik 27">
            <a:extLst>
              <a:ext uri="{FF2B5EF4-FFF2-40B4-BE49-F238E27FC236}">
                <a16:creationId xmlns:a16="http://schemas.microsoft.com/office/drawing/2014/main" id="{518A6BFF-48C2-4DB0-A461-CC0929D78F7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4687" y="5803866"/>
            <a:ext cx="845370" cy="791789"/>
          </a:xfrm>
          <a:prstGeom prst="rect">
            <a:avLst/>
          </a:prstGeom>
          <a:noFill/>
          <a:ln>
            <a:noFill/>
          </a:ln>
        </p:spPr>
      </p:pic>
      <p:pic>
        <p:nvPicPr>
          <p:cNvPr id="32" name="Grafik 31">
            <a:extLst>
              <a:ext uri="{FF2B5EF4-FFF2-40B4-BE49-F238E27FC236}">
                <a16:creationId xmlns:a16="http://schemas.microsoft.com/office/drawing/2014/main" id="{72BEE3A5-8289-479E-8437-1CFC10F1544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96310" y="5803865"/>
            <a:ext cx="797797" cy="780788"/>
          </a:xfrm>
          <a:prstGeom prst="rect">
            <a:avLst/>
          </a:prstGeom>
          <a:noFill/>
          <a:ln>
            <a:noFill/>
          </a:ln>
        </p:spPr>
      </p:pic>
    </p:spTree>
    <p:extLst>
      <p:ext uri="{BB962C8B-B14F-4D97-AF65-F5344CB8AC3E}">
        <p14:creationId xmlns:p14="http://schemas.microsoft.com/office/powerpoint/2010/main" val="82377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0D24-CCA2-E670-94E6-0A9B5B0FBAFF}"/>
            </a:ext>
          </a:extLst>
        </p:cNvPr>
        <p:cNvGrpSpPr/>
        <p:nvPr/>
      </p:nvGrpSpPr>
      <p:grpSpPr>
        <a:xfrm>
          <a:off x="0" y="0"/>
          <a:ext cx="0" cy="0"/>
          <a:chOff x="0" y="0"/>
          <a:chExt cx="0" cy="0"/>
        </a:xfrm>
      </p:grpSpPr>
      <p:pic>
        <p:nvPicPr>
          <p:cNvPr id="69" name="Bildplatzhalter 68">
            <a:extLst>
              <a:ext uri="{FF2B5EF4-FFF2-40B4-BE49-F238E27FC236}">
                <a16:creationId xmlns:a16="http://schemas.microsoft.com/office/drawing/2014/main" id="{1536C122-FF87-4018-99DA-AD18C2034BE1}"/>
              </a:ext>
            </a:extLst>
          </p:cNvPr>
          <p:cNvPicPr>
            <a:picLocks noGrp="1" noChangeAspect="1"/>
          </p:cNvPicPr>
          <p:nvPr>
            <p:ph type="pic" sz="quarter" idx="25"/>
          </p:nvPr>
        </p:nvPicPr>
        <p:blipFill>
          <a:blip r:embed="rId2"/>
          <a:srcRect l="36" r="36"/>
          <a:stretch>
            <a:fillRect/>
          </a:stretch>
        </p:blipFill>
        <p:spPr/>
      </p:pic>
      <p:pic>
        <p:nvPicPr>
          <p:cNvPr id="48" name="Bildplatzhalter 47">
            <a:extLst>
              <a:ext uri="{FF2B5EF4-FFF2-40B4-BE49-F238E27FC236}">
                <a16:creationId xmlns:a16="http://schemas.microsoft.com/office/drawing/2014/main" id="{A2D1D8DB-A6C1-4737-8539-3931A7B4088E}"/>
              </a:ext>
            </a:extLst>
          </p:cNvPr>
          <p:cNvPicPr>
            <a:picLocks noGrp="1" noChangeAspect="1"/>
          </p:cNvPicPr>
          <p:nvPr>
            <p:ph type="pic" sz="quarter" idx="12"/>
          </p:nvPr>
        </p:nvPicPr>
        <p:blipFill>
          <a:blip r:embed="rId3"/>
          <a:stretch>
            <a:fillRect/>
          </a:stretch>
        </p:blipFill>
        <p:spPr>
          <a:xfrm>
            <a:off x="3922698" y="358775"/>
            <a:ext cx="2817526" cy="2844000"/>
          </a:xfrm>
        </p:spPr>
      </p:pic>
      <p:pic>
        <p:nvPicPr>
          <p:cNvPr id="42" name="Bildplatzhalter 41">
            <a:extLst>
              <a:ext uri="{FF2B5EF4-FFF2-40B4-BE49-F238E27FC236}">
                <a16:creationId xmlns:a16="http://schemas.microsoft.com/office/drawing/2014/main" id="{139AE12D-2EC0-47C7-A276-C2D403E521F2}"/>
              </a:ext>
            </a:extLst>
          </p:cNvPr>
          <p:cNvPicPr>
            <a:picLocks noGrp="1" noChangeAspect="1"/>
          </p:cNvPicPr>
          <p:nvPr>
            <p:ph type="pic" sz="quarter" idx="14"/>
          </p:nvPr>
        </p:nvPicPr>
        <p:blipFill>
          <a:blip r:embed="rId4"/>
          <a:stretch>
            <a:fillRect/>
          </a:stretch>
        </p:blipFill>
        <p:spPr>
          <a:xfrm>
            <a:off x="7495131" y="358775"/>
            <a:ext cx="2828832" cy="2844000"/>
          </a:xfrm>
        </p:spPr>
      </p:pic>
      <p:sp>
        <p:nvSpPr>
          <p:cNvPr id="5" name="Inhaltsplatzhalter 4">
            <a:extLst>
              <a:ext uri="{FF2B5EF4-FFF2-40B4-BE49-F238E27FC236}">
                <a16:creationId xmlns:a16="http://schemas.microsoft.com/office/drawing/2014/main" id="{B8E1E7C0-5C86-E046-8193-647DD645F100}"/>
              </a:ext>
            </a:extLst>
          </p:cNvPr>
          <p:cNvSpPr>
            <a:spLocks noGrp="1"/>
          </p:cNvSpPr>
          <p:nvPr>
            <p:ph idx="11"/>
          </p:nvPr>
        </p:nvSpPr>
        <p:spPr>
          <a:xfrm>
            <a:off x="3896605" y="4242002"/>
            <a:ext cx="2843999" cy="905825"/>
          </a:xfrm>
        </p:spPr>
        <p:txBody>
          <a:bodyPr/>
          <a:lstStyle/>
          <a:p>
            <a:r>
              <a:rPr lang="de-DE" sz="1000" dirty="0"/>
              <a:t>Förderung und Etablierung von Kooperationsstrukturen im Kollegium</a:t>
            </a:r>
          </a:p>
        </p:txBody>
      </p:sp>
      <p:sp>
        <p:nvSpPr>
          <p:cNvPr id="7" name="Inhaltsplatzhalter 6">
            <a:extLst>
              <a:ext uri="{FF2B5EF4-FFF2-40B4-BE49-F238E27FC236}">
                <a16:creationId xmlns:a16="http://schemas.microsoft.com/office/drawing/2014/main" id="{481CCA11-D071-6580-D96E-3AC9193B78FD}"/>
              </a:ext>
            </a:extLst>
          </p:cNvPr>
          <p:cNvSpPr>
            <a:spLocks noGrp="1"/>
          </p:cNvSpPr>
          <p:nvPr>
            <p:ph idx="13"/>
          </p:nvPr>
        </p:nvSpPr>
        <p:spPr>
          <a:xfrm>
            <a:off x="7503684" y="4756801"/>
            <a:ext cx="2843999" cy="905825"/>
          </a:xfrm>
        </p:spPr>
        <p:txBody>
          <a:bodyPr/>
          <a:lstStyle/>
          <a:p>
            <a:r>
              <a:rPr lang="de-DE" sz="1000" dirty="0"/>
              <a:t>Transparenz, Kommunikation und Vernetzung als Basis für eine gute Zusammenarbeit</a:t>
            </a:r>
          </a:p>
          <a:p>
            <a:endParaRPr lang="de-DE" sz="1000" dirty="0"/>
          </a:p>
        </p:txBody>
      </p:sp>
      <p:sp>
        <p:nvSpPr>
          <p:cNvPr id="9" name="Textplatzhalter 8">
            <a:extLst>
              <a:ext uri="{FF2B5EF4-FFF2-40B4-BE49-F238E27FC236}">
                <a16:creationId xmlns:a16="http://schemas.microsoft.com/office/drawing/2014/main" id="{CA73C082-ED2E-0C5C-FFB2-52A69CF2684D}"/>
              </a:ext>
            </a:extLst>
          </p:cNvPr>
          <p:cNvSpPr>
            <a:spLocks noGrp="1"/>
          </p:cNvSpPr>
          <p:nvPr>
            <p:ph type="body" sz="quarter" idx="15"/>
          </p:nvPr>
        </p:nvSpPr>
        <p:spPr/>
        <p:txBody>
          <a:bodyPr>
            <a:noAutofit/>
          </a:bodyPr>
          <a:lstStyle/>
          <a:p>
            <a:pPr>
              <a:lnSpc>
                <a:spcPct val="100000"/>
              </a:lnSpc>
            </a:pPr>
            <a:r>
              <a:rPr lang="de-DE" sz="1600" dirty="0"/>
              <a:t>Zusammenarbeit im Kollegium stärken</a:t>
            </a:r>
          </a:p>
        </p:txBody>
      </p:sp>
      <p:sp>
        <p:nvSpPr>
          <p:cNvPr id="10" name="Textplatzhalter 9">
            <a:extLst>
              <a:ext uri="{FF2B5EF4-FFF2-40B4-BE49-F238E27FC236}">
                <a16:creationId xmlns:a16="http://schemas.microsoft.com/office/drawing/2014/main" id="{7F76EA1C-1B04-874C-A375-D69DFA301C0B}"/>
              </a:ext>
            </a:extLst>
          </p:cNvPr>
          <p:cNvSpPr>
            <a:spLocks noGrp="1"/>
          </p:cNvSpPr>
          <p:nvPr>
            <p:ph type="body" sz="quarter" idx="16"/>
          </p:nvPr>
        </p:nvSpPr>
        <p:spPr>
          <a:xfrm>
            <a:off x="7483249" y="3387576"/>
            <a:ext cx="2834949" cy="1184424"/>
          </a:xfrm>
        </p:spPr>
        <p:txBody>
          <a:bodyPr>
            <a:noAutofit/>
          </a:bodyPr>
          <a:lstStyle/>
          <a:p>
            <a:pPr>
              <a:lnSpc>
                <a:spcPct val="100000"/>
              </a:lnSpc>
            </a:pPr>
            <a:r>
              <a:rPr lang="de-DE" sz="1600" dirty="0"/>
              <a:t>Erziehungsberechtigten und das Personal des Ganztagsangebots im Blick behalten</a:t>
            </a:r>
          </a:p>
        </p:txBody>
      </p:sp>
      <p:sp>
        <p:nvSpPr>
          <p:cNvPr id="12" name="Inhaltsplatzhalter 11">
            <a:extLst>
              <a:ext uri="{FF2B5EF4-FFF2-40B4-BE49-F238E27FC236}">
                <a16:creationId xmlns:a16="http://schemas.microsoft.com/office/drawing/2014/main" id="{D50E1DEC-80E4-B4BE-772F-A76F7018A8F8}"/>
              </a:ext>
            </a:extLst>
          </p:cNvPr>
          <p:cNvSpPr>
            <a:spLocks noGrp="1"/>
          </p:cNvSpPr>
          <p:nvPr>
            <p:ph idx="24"/>
          </p:nvPr>
        </p:nvSpPr>
        <p:spPr>
          <a:xfrm>
            <a:off x="338490" y="4257806"/>
            <a:ext cx="2843999" cy="905825"/>
          </a:xfrm>
        </p:spPr>
        <p:txBody>
          <a:bodyPr/>
          <a:lstStyle/>
          <a:p>
            <a:r>
              <a:rPr lang="de-DE" dirty="0"/>
              <a:t>Entwicklung und Umsetzung des Mediencurriculums als kontinuierlicher Prozess</a:t>
            </a:r>
            <a:endParaRPr lang="de-DE" sz="1000" strike="sngStrike" dirty="0"/>
          </a:p>
          <a:p>
            <a:endParaRPr lang="de-DE" sz="1000" dirty="0"/>
          </a:p>
          <a:p>
            <a:endParaRPr lang="de-DE" sz="1000" dirty="0"/>
          </a:p>
        </p:txBody>
      </p:sp>
      <p:sp>
        <p:nvSpPr>
          <p:cNvPr id="14" name="Textplatzhalter 13">
            <a:extLst>
              <a:ext uri="{FF2B5EF4-FFF2-40B4-BE49-F238E27FC236}">
                <a16:creationId xmlns:a16="http://schemas.microsoft.com/office/drawing/2014/main" id="{226C1B27-4E8A-29DA-6DA8-52CBF3919E64}"/>
              </a:ext>
            </a:extLst>
          </p:cNvPr>
          <p:cNvSpPr>
            <a:spLocks noGrp="1"/>
          </p:cNvSpPr>
          <p:nvPr>
            <p:ph type="body" sz="quarter" idx="26"/>
          </p:nvPr>
        </p:nvSpPr>
        <p:spPr>
          <a:xfrm>
            <a:off x="325633" y="3387576"/>
            <a:ext cx="2917735" cy="1138342"/>
          </a:xfrm>
        </p:spPr>
        <p:txBody>
          <a:bodyPr>
            <a:noAutofit/>
          </a:bodyPr>
          <a:lstStyle/>
          <a:p>
            <a:pPr>
              <a:lnSpc>
                <a:spcPct val="100000"/>
              </a:lnSpc>
            </a:pPr>
            <a:r>
              <a:rPr lang="de-DE" sz="1600" dirty="0"/>
              <a:t>Das Mediencurriculum weiterentwickeln</a:t>
            </a:r>
          </a:p>
        </p:txBody>
      </p:sp>
      <p:sp>
        <p:nvSpPr>
          <p:cNvPr id="71" name="Inhaltsplatzhalter 70">
            <a:extLst>
              <a:ext uri="{FF2B5EF4-FFF2-40B4-BE49-F238E27FC236}">
                <a16:creationId xmlns:a16="http://schemas.microsoft.com/office/drawing/2014/main" id="{9B798DCF-2B68-D7C2-1471-BF43F8AEEF37}"/>
              </a:ext>
            </a:extLst>
          </p:cNvPr>
          <p:cNvSpPr>
            <a:spLocks noGrp="1"/>
          </p:cNvSpPr>
          <p:nvPr>
            <p:ph idx="30"/>
          </p:nvPr>
        </p:nvSpPr>
        <p:spPr>
          <a:xfrm>
            <a:off x="4023283" y="446118"/>
            <a:ext cx="2843999" cy="165481"/>
          </a:xfrm>
        </p:spPr>
        <p:txBody>
          <a:bodyPr/>
          <a:lstStyle/>
          <a:p>
            <a:r>
              <a:rPr lang="de-DE" dirty="0"/>
              <a:t>Schule kooperativ gestalten</a:t>
            </a:r>
          </a:p>
        </p:txBody>
      </p:sp>
      <p:sp>
        <p:nvSpPr>
          <p:cNvPr id="60" name="Inhaltsplatzhalter 59">
            <a:extLst>
              <a:ext uri="{FF2B5EF4-FFF2-40B4-BE49-F238E27FC236}">
                <a16:creationId xmlns:a16="http://schemas.microsoft.com/office/drawing/2014/main" id="{E1DEA2CC-7A33-D87B-F963-30DA839AACEF}"/>
              </a:ext>
            </a:extLst>
          </p:cNvPr>
          <p:cNvSpPr>
            <a:spLocks noGrp="1"/>
          </p:cNvSpPr>
          <p:nvPr>
            <p:ph idx="29"/>
          </p:nvPr>
        </p:nvSpPr>
        <p:spPr/>
        <p:txBody>
          <a:bodyPr/>
          <a:lstStyle/>
          <a:p>
            <a:r>
              <a:rPr lang="de-DE" sz="1200" dirty="0"/>
              <a:t>Schule digital organisieren</a:t>
            </a:r>
            <a:endParaRPr lang="de-DE" sz="1200" b="1" dirty="0"/>
          </a:p>
        </p:txBody>
      </p:sp>
      <p:sp>
        <p:nvSpPr>
          <p:cNvPr id="4" name="Inhaltsplatzhalter 3">
            <a:extLst>
              <a:ext uri="{FF2B5EF4-FFF2-40B4-BE49-F238E27FC236}">
                <a16:creationId xmlns:a16="http://schemas.microsoft.com/office/drawing/2014/main" id="{4C17AE57-CEA6-3C39-BDA9-FC4D6195F3CC}"/>
              </a:ext>
            </a:extLst>
          </p:cNvPr>
          <p:cNvSpPr>
            <a:spLocks noGrp="1"/>
          </p:cNvSpPr>
          <p:nvPr>
            <p:ph idx="28"/>
          </p:nvPr>
        </p:nvSpPr>
        <p:spPr/>
        <p:txBody>
          <a:bodyPr/>
          <a:lstStyle/>
          <a:p>
            <a:r>
              <a:rPr lang="de-DE" dirty="0"/>
              <a:t>iStock.com/ElizaLIV, ilyaliren, Irina_Strelnikova, kadirkaba, Medesulda, Oksana Latysheva, SpicyTruffel, Sensvector</a:t>
            </a:r>
          </a:p>
        </p:txBody>
      </p:sp>
      <p:sp>
        <p:nvSpPr>
          <p:cNvPr id="8" name="Inhaltsplatzhalter 7">
            <a:extLst>
              <a:ext uri="{FF2B5EF4-FFF2-40B4-BE49-F238E27FC236}">
                <a16:creationId xmlns:a16="http://schemas.microsoft.com/office/drawing/2014/main" id="{41E8D270-3A8B-A9BA-9598-0EBAFFB55022}"/>
              </a:ext>
            </a:extLst>
          </p:cNvPr>
          <p:cNvSpPr>
            <a:spLocks noGrp="1"/>
          </p:cNvSpPr>
          <p:nvPr>
            <p:ph idx="32"/>
          </p:nvPr>
        </p:nvSpPr>
        <p:spPr/>
        <p:txBody>
          <a:bodyPr/>
          <a:lstStyle/>
          <a:p>
            <a:r>
              <a:rPr lang="de-DE" dirty="0"/>
              <a:t>iStock.com/Oksana Latysheva,Sensvector, SpicyTruffel</a:t>
            </a:r>
          </a:p>
        </p:txBody>
      </p:sp>
      <p:sp>
        <p:nvSpPr>
          <p:cNvPr id="2" name="Inhaltsplatzhalter 70">
            <a:extLst>
              <a:ext uri="{FF2B5EF4-FFF2-40B4-BE49-F238E27FC236}">
                <a16:creationId xmlns:a16="http://schemas.microsoft.com/office/drawing/2014/main" id="{C294F2DF-FB02-6D1D-4DD5-BD701FCE260B}"/>
              </a:ext>
            </a:extLst>
          </p:cNvPr>
          <p:cNvSpPr txBox="1">
            <a:spLocks/>
          </p:cNvSpPr>
          <p:nvPr/>
        </p:nvSpPr>
        <p:spPr>
          <a:xfrm>
            <a:off x="7503685" y="48557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Schule kooperativ gestalten</a:t>
            </a:r>
          </a:p>
        </p:txBody>
      </p:sp>
      <p:sp>
        <p:nvSpPr>
          <p:cNvPr id="74" name="Inhaltsplatzhalter 73">
            <a:extLst>
              <a:ext uri="{FF2B5EF4-FFF2-40B4-BE49-F238E27FC236}">
                <a16:creationId xmlns:a16="http://schemas.microsoft.com/office/drawing/2014/main" id="{33A7B866-B3DE-4B25-8D43-EC7CD655B9AE}"/>
              </a:ext>
            </a:extLst>
          </p:cNvPr>
          <p:cNvSpPr>
            <a:spLocks noGrp="1"/>
          </p:cNvSpPr>
          <p:nvPr>
            <p:ph idx="27"/>
          </p:nvPr>
        </p:nvSpPr>
        <p:spPr/>
        <p:txBody>
          <a:bodyPr/>
          <a:lstStyle/>
          <a:p>
            <a:r>
              <a:rPr lang="de-DE" dirty="0"/>
              <a:t>iStock.com/Oksana Latysheva, SpicyTruffel</a:t>
            </a:r>
          </a:p>
        </p:txBody>
      </p:sp>
    </p:spTree>
    <p:extLst>
      <p:ext uri="{BB962C8B-B14F-4D97-AF65-F5344CB8AC3E}">
        <p14:creationId xmlns:p14="http://schemas.microsoft.com/office/powerpoint/2010/main" val="1093804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246-799D-DFB0-9DC3-3886F8E7DB35}"/>
            </a:ext>
          </a:extLst>
        </p:cNvPr>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2CA5E76C-8B36-99C6-49A8-C048786E9202}"/>
              </a:ext>
            </a:extLst>
          </p:cNvPr>
          <p:cNvSpPr>
            <a:spLocks noGrp="1"/>
          </p:cNvSpPr>
          <p:nvPr>
            <p:ph idx="1"/>
          </p:nvPr>
        </p:nvSpPr>
        <p:spPr>
          <a:xfrm>
            <a:off x="7468144" y="485571"/>
            <a:ext cx="2843999" cy="4880369"/>
          </a:xfrm>
        </p:spPr>
        <p:txBody>
          <a:bodyPr/>
          <a:lstStyle/>
          <a:p>
            <a:r>
              <a:rPr lang="de-DE" b="1" dirty="0">
                <a:solidFill>
                  <a:srgbClr val="1D7A29"/>
                </a:solidFill>
              </a:rPr>
              <a:t>Den aktuellen Stand überprüfen</a:t>
            </a:r>
          </a:p>
          <a:p>
            <a:pPr marL="88900" indent="-88900">
              <a:lnSpc>
                <a:spcPct val="100000"/>
              </a:lnSpc>
              <a:spcBef>
                <a:spcPts val="400"/>
              </a:spcBef>
              <a:buFont typeface="Arial" panose="020B0604020202020204" pitchFamily="34" charset="0"/>
              <a:buChar char="•"/>
            </a:pPr>
            <a:r>
              <a:rPr lang="de-DE" dirty="0"/>
              <a:t>aktuelles Mediencurriculum auf Praxistauglichkeit und mögliche Leerstellen überprüfen</a:t>
            </a:r>
            <a:endParaRPr lang="de-DE" dirty="0">
              <a:solidFill>
                <a:schemeClr val="tx1"/>
              </a:solidFill>
            </a:endParaRPr>
          </a:p>
          <a:p>
            <a:pPr>
              <a:lnSpc>
                <a:spcPct val="100000"/>
              </a:lnSpc>
            </a:pPr>
            <a:endParaRPr lang="de-DE" b="1" dirty="0"/>
          </a:p>
          <a:p>
            <a:r>
              <a:rPr lang="de-DE" b="1" dirty="0">
                <a:solidFill>
                  <a:srgbClr val="1D7A29"/>
                </a:solidFill>
              </a:rPr>
              <a:t>Anpassungen sind z. B. erforderlich, um </a:t>
            </a:r>
          </a:p>
          <a:p>
            <a:pPr marL="88900" indent="-88900">
              <a:buFont typeface="Arial" panose="020B0604020202020204" pitchFamily="34" charset="0"/>
              <a:buChar char="•"/>
            </a:pPr>
            <a:r>
              <a:rPr lang="de-DE" dirty="0"/>
              <a:t>der sich ändernden Ausstattungssituation Rechnung zu tragen,</a:t>
            </a:r>
          </a:p>
          <a:p>
            <a:pPr marL="88900" indent="-88900">
              <a:buFont typeface="Arial" panose="020B0604020202020204" pitchFamily="34" charset="0"/>
              <a:buChar char="•"/>
            </a:pPr>
            <a:r>
              <a:rPr lang="de-DE" dirty="0"/>
              <a:t>neue Ideen aufzunehmen,</a:t>
            </a:r>
          </a:p>
          <a:p>
            <a:pPr marL="88900" indent="-88900">
              <a:buFont typeface="Arial" panose="020B0604020202020204" pitchFamily="34" charset="0"/>
              <a:buChar char="•"/>
            </a:pPr>
            <a:r>
              <a:rPr lang="de-DE" dirty="0"/>
              <a:t>Inhalte, die sich nicht bewährt haben, zu streichen oder zu modifizieren,</a:t>
            </a:r>
          </a:p>
          <a:p>
            <a:pPr marL="88900" indent="-88900">
              <a:buFont typeface="Arial" panose="020B0604020202020204" pitchFamily="34" charset="0"/>
              <a:buChar char="•"/>
            </a:pPr>
            <a:r>
              <a:rPr lang="de-DE" dirty="0"/>
              <a:t>flexibel auf sich ändernde äußere Umstände zu reagieren (z. B. Themenbereich Künstliche Intelligenz).</a:t>
            </a:r>
          </a:p>
          <a:p>
            <a:pPr marL="0"/>
            <a:endParaRPr lang="de-DE" dirty="0"/>
          </a:p>
          <a:p>
            <a:r>
              <a:rPr lang="de-DE" b="1" dirty="0">
                <a:solidFill>
                  <a:srgbClr val="1D7A29"/>
                </a:solidFill>
              </a:rPr>
              <a:t>Das Mediencurriculum anpassen</a:t>
            </a:r>
          </a:p>
          <a:p>
            <a:pPr marL="88900" indent="-88900">
              <a:buFont typeface="Arial" panose="020B0604020202020204" pitchFamily="34" charset="0"/>
              <a:buChar char="•"/>
            </a:pPr>
            <a:r>
              <a:rPr lang="de-DE" dirty="0"/>
              <a:t>Mediencurriculum in Abstimmung mit den Jahrgangsstufenteams und dem gesamten Kollegium kontinuierlich anpassen</a:t>
            </a:r>
          </a:p>
          <a:p>
            <a:pPr marL="88900" indent="-88900">
              <a:buFont typeface="Arial" panose="020B0604020202020204" pitchFamily="34" charset="0"/>
              <a:buChar char="•"/>
            </a:pPr>
            <a:r>
              <a:rPr lang="de-DE" dirty="0"/>
              <a:t>Entscheidungen über Veränderungen gemeinsam treffen</a:t>
            </a:r>
          </a:p>
          <a:p>
            <a:pPr marL="0"/>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r>
              <a:rPr lang="de-DE" b="1" dirty="0">
                <a:solidFill>
                  <a:srgbClr val="1D7A29"/>
                </a:solidFill>
              </a:rPr>
              <a:t>Weitere Informationen </a:t>
            </a:r>
            <a:r>
              <a:rPr lang="de-DE" dirty="0"/>
              <a:t>finden Sie im Leitfaden auf Seite 34 und unter dem Link im mebis Magazin.</a:t>
            </a:r>
          </a:p>
          <a:p>
            <a:endParaRPr lang="de-DE" dirty="0">
              <a:solidFill>
                <a:schemeClr val="tx1"/>
              </a:solidFill>
            </a:endParaRPr>
          </a:p>
        </p:txBody>
      </p:sp>
      <p:sp>
        <p:nvSpPr>
          <p:cNvPr id="18" name="Inhaltsplatzhalter 17">
            <a:extLst>
              <a:ext uri="{FF2B5EF4-FFF2-40B4-BE49-F238E27FC236}">
                <a16:creationId xmlns:a16="http://schemas.microsoft.com/office/drawing/2014/main" id="{F5EED2D4-DCF7-4A53-0F3F-3A3E65952A68}"/>
              </a:ext>
            </a:extLst>
          </p:cNvPr>
          <p:cNvSpPr>
            <a:spLocks noGrp="1"/>
          </p:cNvSpPr>
          <p:nvPr>
            <p:ph idx="10"/>
          </p:nvPr>
        </p:nvSpPr>
        <p:spPr/>
        <p:txBody>
          <a:bodyPr/>
          <a:lstStyle/>
          <a:p>
            <a:r>
              <a:rPr lang="de-DE" u="sng" dirty="0">
                <a:solidFill>
                  <a:srgbClr val="1D7A29"/>
                </a:solidFill>
                <a:hlinkClick r:id="rId3">
                  <a:extLst>
                    <a:ext uri="{A12FA001-AC4F-418D-AE19-62706E023703}">
                      <ahyp:hlinkClr xmlns:ahyp="http://schemas.microsoft.com/office/drawing/2018/hyperlinkcolor" val="tx"/>
                    </a:ext>
                  </a:extLst>
                </a:hlinkClick>
              </a:rPr>
              <a:t>https://mebis.bycs.de/gs-lf/3/5/2</a:t>
            </a:r>
            <a:endParaRPr lang="de-DE" dirty="0">
              <a:solidFill>
                <a:srgbClr val="1D7A29"/>
              </a:solidFill>
            </a:endParaRPr>
          </a:p>
        </p:txBody>
      </p:sp>
      <p:sp>
        <p:nvSpPr>
          <p:cNvPr id="30" name="Inhaltsplatzhalter 54">
            <a:extLst>
              <a:ext uri="{FF2B5EF4-FFF2-40B4-BE49-F238E27FC236}">
                <a16:creationId xmlns:a16="http://schemas.microsoft.com/office/drawing/2014/main" id="{21E35FF0-C849-5077-B899-2CA9EFD18CC5}"/>
              </a:ext>
            </a:extLst>
          </p:cNvPr>
          <p:cNvSpPr>
            <a:spLocks noGrp="1"/>
          </p:cNvSpPr>
          <p:nvPr>
            <p:ph idx="14"/>
          </p:nvPr>
        </p:nvSpPr>
        <p:spPr>
          <a:xfrm>
            <a:off x="3780221" y="517441"/>
            <a:ext cx="2843999" cy="4880369"/>
          </a:xfrm>
        </p:spPr>
        <p:txBody>
          <a:bodyPr/>
          <a:lstStyle/>
          <a:p>
            <a:pPr>
              <a:lnSpc>
                <a:spcPct val="100000"/>
              </a:lnSpc>
            </a:pPr>
            <a:r>
              <a:rPr lang="de-DE" b="1" dirty="0">
                <a:solidFill>
                  <a:srgbClr val="1D7A29"/>
                </a:solidFill>
              </a:rPr>
              <a:t>Strukturen für die Zusammenarbeit schaffen</a:t>
            </a:r>
          </a:p>
          <a:p>
            <a:pPr marL="88900" indent="-88900">
              <a:lnSpc>
                <a:spcPct val="100000"/>
              </a:lnSpc>
              <a:spcBef>
                <a:spcPts val="400"/>
              </a:spcBef>
              <a:buFont typeface="Arial" panose="020B0604020202020204" pitchFamily="34" charset="0"/>
              <a:buChar char="•"/>
            </a:pPr>
            <a:r>
              <a:rPr lang="de-DE" dirty="0"/>
              <a:t>Berücksichtigung von Zeitfenstern für gemeinsame Besprechungen im Jahrgangsstufenteam</a:t>
            </a:r>
          </a:p>
          <a:p>
            <a:pPr marL="88900" indent="-88900">
              <a:lnSpc>
                <a:spcPct val="100000"/>
              </a:lnSpc>
              <a:spcBef>
                <a:spcPts val="400"/>
              </a:spcBef>
              <a:buFont typeface="Arial" panose="020B0604020202020204" pitchFamily="34" charset="0"/>
              <a:buChar char="•"/>
            </a:pPr>
            <a:r>
              <a:rPr lang="de-DE" dirty="0"/>
              <a:t>Berücksichtigung der r</a:t>
            </a:r>
            <a:r>
              <a:rPr lang="de-DE" dirty="0">
                <a:solidFill>
                  <a:schemeClr val="tx1"/>
                </a:solidFill>
              </a:rPr>
              <a:t>äumlichen Nähe von Klassenräumen der Klassen einer Jahrgansstufe bei der Raumplanung</a:t>
            </a:r>
          </a:p>
          <a:p>
            <a:pPr marL="88900" indent="-88900">
              <a:lnSpc>
                <a:spcPct val="100000"/>
              </a:lnSpc>
              <a:spcBef>
                <a:spcPts val="400"/>
              </a:spcBef>
              <a:buFont typeface="Arial" panose="020B0604020202020204" pitchFamily="34" charset="0"/>
              <a:buChar char="•"/>
            </a:pPr>
            <a:r>
              <a:rPr lang="de-DE" dirty="0"/>
              <a:t>Austausch und Vernetzung der Schulen untereinander (z. B. innerhalb eines Schulamtsbezirks) </a:t>
            </a:r>
            <a:r>
              <a:rPr lang="de-DE" dirty="0">
                <a:solidFill>
                  <a:schemeClr val="tx1"/>
                </a:solidFill>
              </a:rPr>
              <a:t>ermöglichen</a:t>
            </a:r>
            <a:br>
              <a:rPr lang="de-DE" dirty="0">
                <a:solidFill>
                  <a:schemeClr val="tx1"/>
                </a:solidFill>
              </a:rPr>
            </a:br>
            <a:endParaRPr lang="de-DE" b="1" dirty="0">
              <a:solidFill>
                <a:schemeClr val="tx1"/>
              </a:solidFill>
            </a:endParaRPr>
          </a:p>
          <a:p>
            <a:pPr>
              <a:lnSpc>
                <a:spcPct val="100000"/>
              </a:lnSpc>
              <a:spcBef>
                <a:spcPts val="400"/>
              </a:spcBef>
            </a:pPr>
            <a:br>
              <a:rPr lang="de-DE" b="1" dirty="0"/>
            </a:br>
            <a:br>
              <a:rPr lang="de-DE" b="1" dirty="0"/>
            </a:br>
            <a:br>
              <a:rPr lang="de-DE" b="1" dirty="0"/>
            </a:br>
            <a:endParaRPr lang="de-DE" b="1" dirty="0"/>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r>
              <a:rPr lang="de-DE" b="1" dirty="0">
                <a:solidFill>
                  <a:srgbClr val="1D7A29"/>
                </a:solidFill>
              </a:rPr>
              <a:t>Weitere Informationen </a:t>
            </a:r>
            <a:r>
              <a:rPr lang="de-DE" dirty="0"/>
              <a:t>finden Sie im Leitfaden auf Seite 35 und unter dem Link im mebis Magazin.</a:t>
            </a:r>
          </a:p>
          <a:p>
            <a:pPr>
              <a:lnSpc>
                <a:spcPct val="100000"/>
              </a:lnSpc>
            </a:pP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38" name="Inhaltsplatzhalter 33">
            <a:extLst>
              <a:ext uri="{FF2B5EF4-FFF2-40B4-BE49-F238E27FC236}">
                <a16:creationId xmlns:a16="http://schemas.microsoft.com/office/drawing/2014/main" id="{1D15088B-E252-6A53-8971-D5D980FC2277}"/>
              </a:ext>
            </a:extLst>
          </p:cNvPr>
          <p:cNvSpPr>
            <a:spLocks noGrp="1"/>
          </p:cNvSpPr>
          <p:nvPr>
            <p:ph idx="19"/>
          </p:nvPr>
        </p:nvSpPr>
        <p:spPr>
          <a:xfrm>
            <a:off x="206740" y="517440"/>
            <a:ext cx="2843999" cy="4880369"/>
          </a:xfrm>
        </p:spPr>
        <p:txBody>
          <a:bodyPr/>
          <a:lstStyle/>
          <a:p>
            <a:r>
              <a:rPr lang="de-DE" b="1" dirty="0">
                <a:solidFill>
                  <a:srgbClr val="1D7A29"/>
                </a:solidFill>
              </a:rPr>
              <a:t>Erziehungsberechtigte zu Themen der Medienerziehung informieren</a:t>
            </a:r>
          </a:p>
          <a:p>
            <a:pPr marL="95250" indent="-95250">
              <a:buFont typeface="Arial" panose="020B0604020202020204" pitchFamily="34" charset="0"/>
              <a:buChar char="•"/>
            </a:pPr>
            <a:r>
              <a:rPr lang="de-DE" sz="800" dirty="0"/>
              <a:t>Beratung der Erziehungsberechtigten in medienpädagogischen Fragen</a:t>
            </a:r>
          </a:p>
          <a:p>
            <a:pPr marL="95250" indent="-95250">
              <a:buFont typeface="Arial" panose="020B0604020202020204" pitchFamily="34" charset="0"/>
              <a:buChar char="•"/>
            </a:pPr>
            <a:r>
              <a:rPr lang="de-DE" dirty="0"/>
              <a:t>Durchführung von medienpädagogischen Elternabenden in Zusammenarbeit mit externen Referentinnen und Referenten</a:t>
            </a:r>
          </a:p>
          <a:p>
            <a:pPr marL="95250" indent="-95250">
              <a:buFont typeface="Arial" panose="020B0604020202020204" pitchFamily="34" charset="0"/>
              <a:buChar char="•"/>
            </a:pPr>
            <a:r>
              <a:rPr lang="de-DE" dirty="0"/>
              <a:t>Bereitstellung von geeignetem Informationsmaterial</a:t>
            </a:r>
            <a:r>
              <a:rPr lang="de-DE" dirty="0">
                <a:sym typeface="Wingdings" panose="05000000000000000000" pitchFamily="2" charset="2"/>
              </a:rPr>
              <a:t> zur Nutzung mobiler Endgeräte im schulischen und häuslichen Kontext</a:t>
            </a:r>
          </a:p>
          <a:p>
            <a:pPr marL="95250" indent="-95250">
              <a:buFont typeface="Arial" panose="020B0604020202020204" pitchFamily="34" charset="0"/>
              <a:buChar char="•"/>
            </a:pPr>
            <a:endParaRPr lang="de-DE" b="1" dirty="0"/>
          </a:p>
          <a:p>
            <a:pPr marL="0"/>
            <a:r>
              <a:rPr lang="de-DE" b="1" dirty="0">
                <a:solidFill>
                  <a:srgbClr val="1D7A29"/>
                </a:solidFill>
              </a:rPr>
              <a:t>Gemeinsame Absprachen treffen</a:t>
            </a:r>
            <a:endParaRPr lang="de-DE" dirty="0">
              <a:solidFill>
                <a:srgbClr val="1D7A29"/>
              </a:solidFill>
            </a:endParaRPr>
          </a:p>
          <a:p>
            <a:pPr marL="95250" indent="-95250">
              <a:buFont typeface="Arial" panose="020B0604020202020204" pitchFamily="34" charset="0"/>
              <a:buChar char="•"/>
            </a:pPr>
            <a:r>
              <a:rPr lang="de-DE" dirty="0"/>
              <a:t>Bei Erledigung von Hausaufgaben auf den mobilen Endgeräten müssen mit den Erziehungsberechtigten und dem Personal des Ganztagsbereichs Absprachen getroffen werden.</a:t>
            </a:r>
          </a:p>
          <a:p>
            <a:pPr marL="95250" indent="-95250">
              <a:buFont typeface="Arial" panose="020B0604020202020204" pitchFamily="34" charset="0"/>
              <a:buChar char="•"/>
            </a:pPr>
            <a:r>
              <a:rPr lang="de-DE" dirty="0"/>
              <a:t>Schulische Regelungen und Maßnahmen bei Regelverstößen können im Ganztagsbereich Orientierung bieten. </a:t>
            </a:r>
          </a:p>
          <a:p>
            <a:pPr marL="0"/>
            <a:endParaRPr lang="de-DE" dirty="0"/>
          </a:p>
          <a:p>
            <a:pPr marL="0"/>
            <a:endParaRPr lang="de-DE" dirty="0"/>
          </a:p>
          <a:p>
            <a:pPr marL="0"/>
            <a:endParaRPr lang="de-DE" dirty="0"/>
          </a:p>
          <a:p>
            <a:pPr marL="0"/>
            <a:endParaRPr lang="de-DE" dirty="0"/>
          </a:p>
          <a:p>
            <a:pPr marL="0"/>
            <a:endParaRPr lang="de-DE" dirty="0"/>
          </a:p>
          <a:p>
            <a:pPr marL="0"/>
            <a:endParaRPr lang="de-DE" b="1" dirty="0">
              <a:solidFill>
                <a:srgbClr val="1D7A29"/>
              </a:solidFill>
            </a:endParaRPr>
          </a:p>
          <a:p>
            <a:pPr marL="0"/>
            <a:r>
              <a:rPr lang="de-DE" b="1" dirty="0">
                <a:solidFill>
                  <a:srgbClr val="1D7A29"/>
                </a:solidFill>
              </a:rPr>
              <a:t>Weitere Informationen </a:t>
            </a:r>
            <a:r>
              <a:rPr lang="de-DE" dirty="0"/>
              <a:t>finden Sie im Leitfaden auf Seite 36 und unter dem Link im mebis Magazin.</a:t>
            </a:r>
          </a:p>
          <a:p>
            <a:pPr marL="95250" indent="-95250">
              <a:buFont typeface="Arial" panose="020B0604020202020204" pitchFamily="34" charset="0"/>
              <a:buChar char="•"/>
            </a:pPr>
            <a:endParaRPr lang="de-DE" dirty="0"/>
          </a:p>
          <a:p>
            <a:pPr marL="95250" indent="-95250">
              <a:buFont typeface="Arial" panose="020B0604020202020204" pitchFamily="34" charset="0"/>
              <a:buChar char="•"/>
            </a:pPr>
            <a:endParaRPr lang="de-DE" dirty="0"/>
          </a:p>
          <a:p>
            <a:pPr marL="0"/>
            <a:endParaRPr lang="de-DE" dirty="0"/>
          </a:p>
          <a:p>
            <a:pPr marL="0"/>
            <a:endParaRPr lang="de-DE" b="1" dirty="0"/>
          </a:p>
        </p:txBody>
      </p:sp>
      <p:sp>
        <p:nvSpPr>
          <p:cNvPr id="8" name="Inhaltsplatzhalter 7">
            <a:extLst>
              <a:ext uri="{FF2B5EF4-FFF2-40B4-BE49-F238E27FC236}">
                <a16:creationId xmlns:a16="http://schemas.microsoft.com/office/drawing/2014/main" id="{2F1A125B-6C97-1402-19D3-E25589CAE0CB}"/>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D35BA354-3B4F-F15E-B6E9-A2C1242C1407}"/>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F9CB1E3A-840D-5B97-541E-1CAE3966F354}"/>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91E1A01-E7FF-8253-1821-948023A51D5D}"/>
              </a:ext>
            </a:extLst>
          </p:cNvPr>
          <p:cNvSpPr>
            <a:spLocks noGrp="1"/>
          </p:cNvSpPr>
          <p:nvPr>
            <p:ph idx="30"/>
          </p:nvPr>
        </p:nvSpPr>
        <p:spPr/>
        <p:txBody>
          <a:bodyPr/>
          <a:lstStyle/>
          <a:p>
            <a:r>
              <a:rPr lang="de-DE" u="sng" dirty="0">
                <a:solidFill>
                  <a:srgbClr val="1D7A29"/>
                </a:solidFill>
                <a:hlinkClick r:id="rId4">
                  <a:extLst>
                    <a:ext uri="{A12FA001-AC4F-418D-AE19-62706E023703}">
                      <ahyp:hlinkClr xmlns:ahyp="http://schemas.microsoft.com/office/drawing/2018/hyperlinkcolor" val="tx"/>
                    </a:ext>
                  </a:extLst>
                </a:hlinkClick>
              </a:rPr>
              <a:t>https://mebis.bycs.de/gs-lf/3/5/1</a:t>
            </a:r>
            <a:endParaRPr lang="de-DE" sz="600" dirty="0">
              <a:solidFill>
                <a:srgbClr val="1D7A29"/>
              </a:solidFill>
            </a:endParaRPr>
          </a:p>
        </p:txBody>
      </p:sp>
      <p:sp>
        <p:nvSpPr>
          <p:cNvPr id="60" name="Inhaltsplatzhalter 59">
            <a:extLst>
              <a:ext uri="{FF2B5EF4-FFF2-40B4-BE49-F238E27FC236}">
                <a16:creationId xmlns:a16="http://schemas.microsoft.com/office/drawing/2014/main" id="{00110393-FCD2-7C03-ADC9-5F2F4C29C583}"/>
              </a:ext>
            </a:extLst>
          </p:cNvPr>
          <p:cNvSpPr>
            <a:spLocks noGrp="1"/>
          </p:cNvSpPr>
          <p:nvPr>
            <p:ph idx="32"/>
          </p:nvPr>
        </p:nvSpPr>
        <p:spPr/>
        <p:txBody>
          <a:bodyPr/>
          <a:lstStyle/>
          <a:p>
            <a:r>
              <a:rPr lang="de-DE" u="sng" dirty="0">
                <a:solidFill>
                  <a:srgbClr val="1D7A29"/>
                </a:solidFill>
                <a:hlinkClick r:id="rId5">
                  <a:extLst>
                    <a:ext uri="{A12FA001-AC4F-418D-AE19-62706E023703}">
                      <ahyp:hlinkClr xmlns:ahyp="http://schemas.microsoft.com/office/drawing/2018/hyperlinkcolor" val="tx"/>
                    </a:ext>
                  </a:extLst>
                </a:hlinkClick>
              </a:rPr>
              <a:t>https://mebis.bycs.de/gs-lf/3/4/3</a:t>
            </a:r>
            <a:endParaRPr lang="de-DE" dirty="0">
              <a:solidFill>
                <a:srgbClr val="1D7A29"/>
              </a:solidFill>
            </a:endParaRPr>
          </a:p>
        </p:txBody>
      </p:sp>
      <p:sp>
        <p:nvSpPr>
          <p:cNvPr id="86" name="Inhaltsplatzhalter 59">
            <a:extLst>
              <a:ext uri="{FF2B5EF4-FFF2-40B4-BE49-F238E27FC236}">
                <a16:creationId xmlns:a16="http://schemas.microsoft.com/office/drawing/2014/main" id="{5A240E83-8135-01E3-5732-BA02394D73A2}"/>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15" name="Bildplatzhalter 14">
            <a:extLst>
              <a:ext uri="{FF2B5EF4-FFF2-40B4-BE49-F238E27FC236}">
                <a16:creationId xmlns:a16="http://schemas.microsoft.com/office/drawing/2014/main" id="{5B9F3AA4-4F28-403B-A663-D8410784ABCA}"/>
              </a:ext>
            </a:extLst>
          </p:cNvPr>
          <p:cNvPicPr>
            <a:picLocks noGrp="1" noChangeAspect="1"/>
          </p:cNvPicPr>
          <p:nvPr>
            <p:ph type="pic" sz="quarter" idx="24"/>
          </p:nvPr>
        </p:nvPicPr>
        <p:blipFill>
          <a:blip r:embed="rId6"/>
          <a:srcRect l="22850" r="22850"/>
          <a:stretch>
            <a:fillRect/>
          </a:stretch>
        </p:blipFill>
        <p:spPr>
          <a:xfrm>
            <a:off x="2200275" y="5803900"/>
            <a:ext cx="792163" cy="792163"/>
          </a:xfrm>
        </p:spPr>
      </p:pic>
      <p:pic>
        <p:nvPicPr>
          <p:cNvPr id="19" name="Grafik 18">
            <a:extLst>
              <a:ext uri="{FF2B5EF4-FFF2-40B4-BE49-F238E27FC236}">
                <a16:creationId xmlns:a16="http://schemas.microsoft.com/office/drawing/2014/main" id="{0AE1E900-C2C0-4CBF-8D15-95A1ABAE1F3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893" y="5803866"/>
            <a:ext cx="817108" cy="793953"/>
          </a:xfrm>
          <a:prstGeom prst="rect">
            <a:avLst/>
          </a:prstGeom>
          <a:noFill/>
          <a:ln>
            <a:noFill/>
          </a:ln>
        </p:spPr>
      </p:pic>
      <p:pic>
        <p:nvPicPr>
          <p:cNvPr id="17" name="Bildplatzhalter 16">
            <a:extLst>
              <a:ext uri="{FF2B5EF4-FFF2-40B4-BE49-F238E27FC236}">
                <a16:creationId xmlns:a16="http://schemas.microsoft.com/office/drawing/2014/main" id="{5896A67B-55FC-425C-9ABB-10F10458EAE1}"/>
              </a:ext>
            </a:extLst>
          </p:cNvPr>
          <p:cNvPicPr>
            <a:picLocks noGrp="1" noChangeAspect="1"/>
          </p:cNvPicPr>
          <p:nvPr>
            <p:ph type="pic" sz="quarter" idx="31"/>
          </p:nvPr>
        </p:nvPicPr>
        <p:blipFill>
          <a:blip r:embed="rId6"/>
          <a:srcRect l="22850" r="22850"/>
          <a:stretch>
            <a:fillRect/>
          </a:stretch>
        </p:blipFill>
        <p:spPr/>
      </p:pic>
      <p:pic>
        <p:nvPicPr>
          <p:cNvPr id="22" name="Grafik 21">
            <a:extLst>
              <a:ext uri="{FF2B5EF4-FFF2-40B4-BE49-F238E27FC236}">
                <a16:creationId xmlns:a16="http://schemas.microsoft.com/office/drawing/2014/main" id="{27A69E36-2E9E-4157-993C-198DDB1ECE5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4687" y="5803866"/>
            <a:ext cx="827618" cy="793953"/>
          </a:xfrm>
          <a:prstGeom prst="rect">
            <a:avLst/>
          </a:prstGeom>
          <a:noFill/>
          <a:ln>
            <a:noFill/>
          </a:ln>
        </p:spPr>
      </p:pic>
      <p:pic>
        <p:nvPicPr>
          <p:cNvPr id="25" name="Grafik 24">
            <a:extLst>
              <a:ext uri="{FF2B5EF4-FFF2-40B4-BE49-F238E27FC236}">
                <a16:creationId xmlns:a16="http://schemas.microsoft.com/office/drawing/2014/main" id="{7A6C7554-10F1-4386-B46D-F6E23C884CC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9281" y="5803866"/>
            <a:ext cx="835337" cy="806570"/>
          </a:xfrm>
          <a:prstGeom prst="rect">
            <a:avLst/>
          </a:prstGeom>
          <a:noFill/>
          <a:ln>
            <a:noFill/>
          </a:ln>
        </p:spPr>
      </p:pic>
      <p:pic>
        <p:nvPicPr>
          <p:cNvPr id="50" name="Grafik 49">
            <a:extLst>
              <a:ext uri="{FF2B5EF4-FFF2-40B4-BE49-F238E27FC236}">
                <a16:creationId xmlns:a16="http://schemas.microsoft.com/office/drawing/2014/main" id="{01AD9752-CAE3-478F-8E9B-64CBE9C5C743}"/>
              </a:ext>
            </a:extLst>
          </p:cNvPr>
          <p:cNvPicPr>
            <a:picLocks noChangeAspect="1"/>
          </p:cNvPicPr>
          <p:nvPr/>
        </p:nvPicPr>
        <p:blipFill>
          <a:blip r:embed="rId10"/>
          <a:stretch>
            <a:fillRect/>
          </a:stretch>
        </p:blipFill>
        <p:spPr>
          <a:xfrm>
            <a:off x="3874964" y="2091559"/>
            <a:ext cx="2736903" cy="1428544"/>
          </a:xfrm>
          <a:prstGeom prst="rect">
            <a:avLst/>
          </a:prstGeom>
        </p:spPr>
      </p:pic>
    </p:spTree>
    <p:extLst>
      <p:ext uri="{BB962C8B-B14F-4D97-AF65-F5344CB8AC3E}">
        <p14:creationId xmlns:p14="http://schemas.microsoft.com/office/powerpoint/2010/main" val="2676258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7063-CE88-07CC-5E00-52A315F02E72}"/>
            </a:ext>
          </a:extLst>
        </p:cNvPr>
        <p:cNvGrpSpPr/>
        <p:nvPr/>
      </p:nvGrpSpPr>
      <p:grpSpPr>
        <a:xfrm>
          <a:off x="0" y="0"/>
          <a:ext cx="0" cy="0"/>
          <a:chOff x="0" y="0"/>
          <a:chExt cx="0" cy="0"/>
        </a:xfrm>
      </p:grpSpPr>
      <p:pic>
        <p:nvPicPr>
          <p:cNvPr id="25" name="Bildplatzhalter 24">
            <a:extLst>
              <a:ext uri="{FF2B5EF4-FFF2-40B4-BE49-F238E27FC236}">
                <a16:creationId xmlns:a16="http://schemas.microsoft.com/office/drawing/2014/main" id="{854C3645-354B-AAF0-A853-265C534CF4D4}"/>
              </a:ext>
            </a:extLst>
          </p:cNvPr>
          <p:cNvPicPr>
            <a:picLocks noGrp="1" noChangeAspect="1"/>
          </p:cNvPicPr>
          <p:nvPr>
            <p:ph type="pic" sz="quarter" idx="12"/>
          </p:nvPr>
        </p:nvPicPr>
        <p:blipFill>
          <a:blip r:embed="rId2"/>
          <a:srcRect l="160" r="160"/>
          <a:stretch>
            <a:fillRect/>
          </a:stretch>
        </p:blipFill>
        <p:spPr/>
      </p:pic>
      <p:pic>
        <p:nvPicPr>
          <p:cNvPr id="23" name="Bildplatzhalter 22">
            <a:extLst>
              <a:ext uri="{FF2B5EF4-FFF2-40B4-BE49-F238E27FC236}">
                <a16:creationId xmlns:a16="http://schemas.microsoft.com/office/drawing/2014/main" id="{F9786388-A97C-838B-996D-C0349B277A7D}"/>
              </a:ext>
            </a:extLst>
          </p:cNvPr>
          <p:cNvPicPr>
            <a:picLocks noGrp="1" noChangeAspect="1"/>
          </p:cNvPicPr>
          <p:nvPr>
            <p:ph type="pic" sz="quarter" idx="25"/>
          </p:nvPr>
        </p:nvPicPr>
        <p:blipFill>
          <a:blip r:embed="rId3"/>
          <a:stretch>
            <a:fillRect/>
          </a:stretch>
        </p:blipFill>
        <p:spPr>
          <a:xfrm>
            <a:off x="346083" y="358775"/>
            <a:ext cx="2828811" cy="2844000"/>
          </a:xfrm>
        </p:spPr>
      </p:pic>
      <p:sp>
        <p:nvSpPr>
          <p:cNvPr id="5" name="Inhaltsplatzhalter 4">
            <a:extLst>
              <a:ext uri="{FF2B5EF4-FFF2-40B4-BE49-F238E27FC236}">
                <a16:creationId xmlns:a16="http://schemas.microsoft.com/office/drawing/2014/main" id="{DE6434DE-AB61-50AA-BBA9-B6D1581C23D9}"/>
              </a:ext>
            </a:extLst>
          </p:cNvPr>
          <p:cNvSpPr>
            <a:spLocks noGrp="1"/>
          </p:cNvSpPr>
          <p:nvPr>
            <p:ph idx="11"/>
          </p:nvPr>
        </p:nvSpPr>
        <p:spPr>
          <a:xfrm>
            <a:off x="3887555" y="4249303"/>
            <a:ext cx="2843999" cy="905825"/>
          </a:xfrm>
        </p:spPr>
        <p:txBody>
          <a:bodyPr/>
          <a:lstStyle/>
          <a:p>
            <a:r>
              <a:rPr lang="de-DE" dirty="0"/>
              <a:t>Evaluation der E</a:t>
            </a:r>
            <a:r>
              <a:rPr lang="de-DE" sz="1000" dirty="0"/>
              <a:t>rfahrungen der gesamten Schulgemeinschaft</a:t>
            </a:r>
          </a:p>
          <a:p>
            <a:endParaRPr lang="de-DE" sz="1000" dirty="0"/>
          </a:p>
        </p:txBody>
      </p:sp>
      <p:sp>
        <p:nvSpPr>
          <p:cNvPr id="9" name="Textplatzhalter 8">
            <a:extLst>
              <a:ext uri="{FF2B5EF4-FFF2-40B4-BE49-F238E27FC236}">
                <a16:creationId xmlns:a16="http://schemas.microsoft.com/office/drawing/2014/main" id="{95EC0C9A-D75E-42AB-C0FD-50E62F480145}"/>
              </a:ext>
            </a:extLst>
          </p:cNvPr>
          <p:cNvSpPr>
            <a:spLocks noGrp="1"/>
          </p:cNvSpPr>
          <p:nvPr>
            <p:ph type="body" sz="quarter" idx="15"/>
          </p:nvPr>
        </p:nvSpPr>
        <p:spPr/>
        <p:txBody>
          <a:bodyPr>
            <a:noAutofit/>
          </a:bodyPr>
          <a:lstStyle/>
          <a:p>
            <a:pPr>
              <a:lnSpc>
                <a:spcPct val="100000"/>
              </a:lnSpc>
            </a:pPr>
            <a:r>
              <a:rPr lang="de-DE" sz="1600" dirty="0"/>
              <a:t>Die gesamte Schulgemeinschaft im Blick behalten</a:t>
            </a:r>
          </a:p>
        </p:txBody>
      </p:sp>
      <p:sp>
        <p:nvSpPr>
          <p:cNvPr id="12" name="Inhaltsplatzhalter 11">
            <a:extLst>
              <a:ext uri="{FF2B5EF4-FFF2-40B4-BE49-F238E27FC236}">
                <a16:creationId xmlns:a16="http://schemas.microsoft.com/office/drawing/2014/main" id="{DBD4187A-EC4A-F59B-75C2-759713D7D509}"/>
              </a:ext>
            </a:extLst>
          </p:cNvPr>
          <p:cNvSpPr>
            <a:spLocks noGrp="1"/>
          </p:cNvSpPr>
          <p:nvPr>
            <p:ph idx="24"/>
          </p:nvPr>
        </p:nvSpPr>
        <p:spPr>
          <a:xfrm>
            <a:off x="338489" y="4257806"/>
            <a:ext cx="2843999" cy="905825"/>
          </a:xfrm>
        </p:spPr>
        <p:txBody>
          <a:bodyPr/>
          <a:lstStyle/>
          <a:p>
            <a:r>
              <a:rPr lang="de-DE" sz="1000" dirty="0"/>
              <a:t>Ermittlung von Bedarfen und zielgruppenspezifische Ausrichtung der Angebote</a:t>
            </a:r>
          </a:p>
          <a:p>
            <a:endParaRPr lang="de-DE" sz="1000" dirty="0"/>
          </a:p>
          <a:p>
            <a:endParaRPr lang="de-DE" sz="1000" dirty="0"/>
          </a:p>
        </p:txBody>
      </p:sp>
      <p:sp>
        <p:nvSpPr>
          <p:cNvPr id="14" name="Textplatzhalter 13">
            <a:extLst>
              <a:ext uri="{FF2B5EF4-FFF2-40B4-BE49-F238E27FC236}">
                <a16:creationId xmlns:a16="http://schemas.microsoft.com/office/drawing/2014/main" id="{916FECBA-CA3B-FA18-E6C1-39BBB58F4E76}"/>
              </a:ext>
            </a:extLst>
          </p:cNvPr>
          <p:cNvSpPr>
            <a:spLocks noGrp="1"/>
          </p:cNvSpPr>
          <p:nvPr>
            <p:ph type="body" sz="quarter" idx="26"/>
          </p:nvPr>
        </p:nvSpPr>
        <p:spPr>
          <a:xfrm>
            <a:off x="325633" y="3387576"/>
            <a:ext cx="2917735" cy="1138342"/>
          </a:xfrm>
        </p:spPr>
        <p:txBody>
          <a:bodyPr>
            <a:noAutofit/>
          </a:bodyPr>
          <a:lstStyle/>
          <a:p>
            <a:pPr>
              <a:lnSpc>
                <a:spcPct val="100000"/>
              </a:lnSpc>
            </a:pPr>
            <a:r>
              <a:rPr lang="de-DE" sz="1600" dirty="0"/>
              <a:t>Unterstützungsangebote nutzen und etablieren</a:t>
            </a:r>
          </a:p>
        </p:txBody>
      </p:sp>
      <p:sp>
        <p:nvSpPr>
          <p:cNvPr id="71" name="Inhaltsplatzhalter 70">
            <a:extLst>
              <a:ext uri="{FF2B5EF4-FFF2-40B4-BE49-F238E27FC236}">
                <a16:creationId xmlns:a16="http://schemas.microsoft.com/office/drawing/2014/main" id="{54DB83F7-9B60-A2D0-90DF-AE66BD452777}"/>
              </a:ext>
            </a:extLst>
          </p:cNvPr>
          <p:cNvSpPr>
            <a:spLocks noGrp="1"/>
          </p:cNvSpPr>
          <p:nvPr>
            <p:ph idx="30"/>
          </p:nvPr>
        </p:nvSpPr>
        <p:spPr>
          <a:xfrm>
            <a:off x="3929645" y="498575"/>
            <a:ext cx="2843999" cy="165481"/>
          </a:xfrm>
        </p:spPr>
        <p:txBody>
          <a:bodyPr/>
          <a:lstStyle/>
          <a:p>
            <a:r>
              <a:rPr lang="de-DE" dirty="0"/>
              <a:t>Evaluation</a:t>
            </a:r>
            <a:endParaRPr lang="de-DE" b="1" dirty="0"/>
          </a:p>
        </p:txBody>
      </p:sp>
      <p:sp>
        <p:nvSpPr>
          <p:cNvPr id="60" name="Inhaltsplatzhalter 59">
            <a:extLst>
              <a:ext uri="{FF2B5EF4-FFF2-40B4-BE49-F238E27FC236}">
                <a16:creationId xmlns:a16="http://schemas.microsoft.com/office/drawing/2014/main" id="{4176803D-C0DE-488A-319B-D1853E4FBD43}"/>
              </a:ext>
            </a:extLst>
          </p:cNvPr>
          <p:cNvSpPr>
            <a:spLocks noGrp="1"/>
          </p:cNvSpPr>
          <p:nvPr>
            <p:ph idx="29"/>
          </p:nvPr>
        </p:nvSpPr>
        <p:spPr>
          <a:xfrm>
            <a:off x="367676" y="498574"/>
            <a:ext cx="2843999" cy="165481"/>
          </a:xfrm>
        </p:spPr>
        <p:txBody>
          <a:bodyPr/>
          <a:lstStyle/>
          <a:p>
            <a:r>
              <a:rPr lang="de-DE" sz="1200" dirty="0"/>
              <a:t>Schule kooperativ gestalten</a:t>
            </a:r>
            <a:endParaRPr lang="de-DE" sz="1200" b="1" dirty="0"/>
          </a:p>
        </p:txBody>
      </p:sp>
      <p:sp>
        <p:nvSpPr>
          <p:cNvPr id="4" name="Inhaltsplatzhalter 3">
            <a:extLst>
              <a:ext uri="{FF2B5EF4-FFF2-40B4-BE49-F238E27FC236}">
                <a16:creationId xmlns:a16="http://schemas.microsoft.com/office/drawing/2014/main" id="{3BE89ACA-EF19-4B3E-3EE3-4434F9F3AB79}"/>
              </a:ext>
            </a:extLst>
          </p:cNvPr>
          <p:cNvSpPr>
            <a:spLocks noGrp="1"/>
          </p:cNvSpPr>
          <p:nvPr>
            <p:ph idx="28"/>
          </p:nvPr>
        </p:nvSpPr>
        <p:spPr>
          <a:xfrm rot="16200000">
            <a:off x="5677523" y="1643468"/>
            <a:ext cx="2548186" cy="207795"/>
          </a:xfrm>
        </p:spPr>
        <p:txBody>
          <a:bodyPr/>
          <a:lstStyle/>
          <a:p>
            <a:r>
              <a:rPr lang="de-DE" dirty="0"/>
              <a:t>iStock.com/Oksana Latysheva, SpicyTruffel</a:t>
            </a:r>
          </a:p>
        </p:txBody>
      </p:sp>
      <p:sp>
        <p:nvSpPr>
          <p:cNvPr id="8" name="Inhaltsplatzhalter 7">
            <a:extLst>
              <a:ext uri="{FF2B5EF4-FFF2-40B4-BE49-F238E27FC236}">
                <a16:creationId xmlns:a16="http://schemas.microsoft.com/office/drawing/2014/main" id="{815EBD45-65E0-8F0D-4802-505E3448765B}"/>
              </a:ext>
            </a:extLst>
          </p:cNvPr>
          <p:cNvSpPr>
            <a:spLocks noGrp="1"/>
          </p:cNvSpPr>
          <p:nvPr>
            <p:ph idx="32"/>
          </p:nvPr>
        </p:nvSpPr>
        <p:spPr/>
        <p:txBody>
          <a:bodyPr/>
          <a:lstStyle/>
          <a:p>
            <a:endParaRPr lang="de-DE" dirty="0"/>
          </a:p>
        </p:txBody>
      </p:sp>
      <p:sp>
        <p:nvSpPr>
          <p:cNvPr id="3" name="Inhaltsplatzhalter 2">
            <a:extLst>
              <a:ext uri="{FF2B5EF4-FFF2-40B4-BE49-F238E27FC236}">
                <a16:creationId xmlns:a16="http://schemas.microsoft.com/office/drawing/2014/main" id="{7F26D252-D506-B428-21F8-696456AA95EE}"/>
              </a:ext>
            </a:extLst>
          </p:cNvPr>
          <p:cNvSpPr>
            <a:spLocks noGrp="1"/>
          </p:cNvSpPr>
          <p:nvPr>
            <p:ph idx="27"/>
          </p:nvPr>
        </p:nvSpPr>
        <p:spPr>
          <a:xfrm rot="16200000">
            <a:off x="2119664" y="1667758"/>
            <a:ext cx="2548186" cy="183812"/>
          </a:xfrm>
        </p:spPr>
        <p:txBody>
          <a:bodyPr/>
          <a:lstStyle/>
          <a:p>
            <a:r>
              <a:rPr lang="de-DE" dirty="0"/>
              <a:t>iStock.com/Oksana Latysheva,Sensvector, SpicyTruffel</a:t>
            </a:r>
          </a:p>
        </p:txBody>
      </p:sp>
      <p:sp>
        <p:nvSpPr>
          <p:cNvPr id="13" name="Inhaltsplatzhalter 70">
            <a:extLst>
              <a:ext uri="{FF2B5EF4-FFF2-40B4-BE49-F238E27FC236}">
                <a16:creationId xmlns:a16="http://schemas.microsoft.com/office/drawing/2014/main" id="{91981B25-F3FC-FF2D-04DD-72088ED120D6}"/>
              </a:ext>
            </a:extLst>
          </p:cNvPr>
          <p:cNvSpPr txBox="1">
            <a:spLocks/>
          </p:cNvSpPr>
          <p:nvPr/>
        </p:nvSpPr>
        <p:spPr>
          <a:xfrm>
            <a:off x="7447180" y="500749"/>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Evaluation</a:t>
            </a:r>
          </a:p>
        </p:txBody>
      </p:sp>
      <p:sp>
        <p:nvSpPr>
          <p:cNvPr id="2" name="Inhaltsplatzhalter 70">
            <a:extLst>
              <a:ext uri="{FF2B5EF4-FFF2-40B4-BE49-F238E27FC236}">
                <a16:creationId xmlns:a16="http://schemas.microsoft.com/office/drawing/2014/main" id="{2FC4DA13-3A9E-0BA6-8C3A-E36EA3EF8925}"/>
              </a:ext>
            </a:extLst>
          </p:cNvPr>
          <p:cNvSpPr txBox="1">
            <a:spLocks/>
          </p:cNvSpPr>
          <p:nvPr/>
        </p:nvSpPr>
        <p:spPr>
          <a:xfrm>
            <a:off x="7487547" y="691473"/>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dirty="0"/>
          </a:p>
        </p:txBody>
      </p:sp>
      <p:sp>
        <p:nvSpPr>
          <p:cNvPr id="11" name="Textplatzhalter 10">
            <a:extLst>
              <a:ext uri="{FF2B5EF4-FFF2-40B4-BE49-F238E27FC236}">
                <a16:creationId xmlns:a16="http://schemas.microsoft.com/office/drawing/2014/main" id="{3B0BFA19-97C6-9037-8227-CF9B90A9D8FF}"/>
              </a:ext>
            </a:extLst>
          </p:cNvPr>
          <p:cNvSpPr>
            <a:spLocks noGrp="1"/>
          </p:cNvSpPr>
          <p:nvPr>
            <p:ph type="body" sz="quarter" idx="16"/>
          </p:nvPr>
        </p:nvSpPr>
        <p:spPr/>
        <p:txBody>
          <a:bodyPr/>
          <a:lstStyle/>
          <a:p>
            <a:endParaRPr lang="de-DE" dirty="0"/>
          </a:p>
        </p:txBody>
      </p:sp>
      <p:sp>
        <p:nvSpPr>
          <p:cNvPr id="16" name="Inhaltsplatzhalter 15">
            <a:extLst>
              <a:ext uri="{FF2B5EF4-FFF2-40B4-BE49-F238E27FC236}">
                <a16:creationId xmlns:a16="http://schemas.microsoft.com/office/drawing/2014/main" id="{FE0BDA6E-8CEB-CEB8-98A7-C3B877FB3C42}"/>
              </a:ext>
            </a:extLst>
          </p:cNvPr>
          <p:cNvSpPr>
            <a:spLocks noGrp="1"/>
          </p:cNvSpPr>
          <p:nvPr>
            <p:ph idx="13"/>
          </p:nvPr>
        </p:nvSpPr>
        <p:spPr/>
        <p:txBody>
          <a:bodyPr/>
          <a:lstStyle/>
          <a:p>
            <a:endParaRPr lang="de-DE"/>
          </a:p>
        </p:txBody>
      </p:sp>
      <p:sp>
        <p:nvSpPr>
          <p:cNvPr id="18" name="Bildplatzhalter 17">
            <a:extLst>
              <a:ext uri="{FF2B5EF4-FFF2-40B4-BE49-F238E27FC236}">
                <a16:creationId xmlns:a16="http://schemas.microsoft.com/office/drawing/2014/main" id="{C3652E83-1247-925B-DF12-DEEAA724EFB0}"/>
              </a:ext>
            </a:extLst>
          </p:cNvPr>
          <p:cNvSpPr>
            <a:spLocks noGrp="1"/>
          </p:cNvSpPr>
          <p:nvPr>
            <p:ph type="pic" sz="quarter" idx="14"/>
          </p:nvPr>
        </p:nvSpPr>
        <p:spPr/>
        <p:txBody>
          <a:bodyPr/>
          <a:lstStyle/>
          <a:p>
            <a:endParaRPr lang="de-DE"/>
          </a:p>
        </p:txBody>
      </p:sp>
    </p:spTree>
    <p:extLst>
      <p:ext uri="{BB962C8B-B14F-4D97-AF65-F5344CB8AC3E}">
        <p14:creationId xmlns:p14="http://schemas.microsoft.com/office/powerpoint/2010/main" val="208283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03F5E-3304-1C05-AA50-A92DF9B0D2B2}"/>
              </a:ext>
            </a:extLst>
          </p:cNvPr>
          <p:cNvSpPr txBox="1">
            <a:spLocks/>
          </p:cNvSpPr>
          <p:nvPr/>
        </p:nvSpPr>
        <p:spPr>
          <a:xfrm>
            <a:off x="388937" y="632298"/>
            <a:ext cx="9913938" cy="579069"/>
          </a:xfrm>
          <a:prstGeom prst="rect">
            <a:avLst/>
          </a:prstGeom>
        </p:spPr>
        <p:txBody>
          <a:bodyPr vert="horz" lIns="0" tIns="0" rIns="0" bIns="0" rtlCol="0" anchor="t" anchorCtr="0">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dirty="0">
                <a:solidFill>
                  <a:schemeClr val="bg1"/>
                </a:solidFill>
              </a:rPr>
              <a:t>Zielsetzung</a:t>
            </a:r>
          </a:p>
        </p:txBody>
      </p:sp>
      <p:sp>
        <p:nvSpPr>
          <p:cNvPr id="4" name="Textfeld 3">
            <a:extLst>
              <a:ext uri="{FF2B5EF4-FFF2-40B4-BE49-F238E27FC236}">
                <a16:creationId xmlns:a16="http://schemas.microsoft.com/office/drawing/2014/main" id="{3B4272AF-FF66-5B09-2DD2-E5963F02863D}"/>
              </a:ext>
            </a:extLst>
          </p:cNvPr>
          <p:cNvSpPr txBox="1"/>
          <p:nvPr/>
        </p:nvSpPr>
        <p:spPr>
          <a:xfrm>
            <a:off x="218249" y="1714447"/>
            <a:ext cx="5041106" cy="5752344"/>
          </a:xfrm>
          <a:prstGeom prst="rect">
            <a:avLst/>
          </a:prstGeom>
          <a:noFill/>
        </p:spPr>
        <p:txBody>
          <a:bodyPr wrap="square">
            <a:spAutoFit/>
          </a:bodyPr>
          <a:lstStyle/>
          <a:p>
            <a:r>
              <a:rPr lang="de-DE" sz="1400" dirty="0">
                <a:solidFill>
                  <a:schemeClr val="bg1"/>
                </a:solidFill>
                <a:latin typeface="Verdana" panose="020B0604030504040204" pitchFamily="34" charset="0"/>
              </a:rPr>
              <a:t>Für einen zielgerichteten Einsatz von digitalen Endgeräten für das Lernen und Lehren ist ein systematisches Vorgehen sinnvoll. In der Praxis hat sich hierfür ein schrittweises Verfahren bewährt: </a:t>
            </a:r>
          </a:p>
          <a:p>
            <a:endParaRPr lang="de-DE" sz="1400" dirty="0">
              <a:solidFill>
                <a:schemeClr val="bg1"/>
              </a:solidFill>
              <a:latin typeface="Verdana" panose="020B0604030504040204" pitchFamily="34" charset="0"/>
            </a:endParaRPr>
          </a:p>
          <a:p>
            <a:pPr marL="285750" indent="-285750">
              <a:buFont typeface="Arial" panose="020B0604020202020204" pitchFamily="34" charset="0"/>
              <a:buChar char="•"/>
            </a:pPr>
            <a:r>
              <a:rPr lang="de-DE" sz="1400" dirty="0">
                <a:solidFill>
                  <a:schemeClr val="bg1"/>
                </a:solidFill>
                <a:latin typeface="Verdana" panose="020B0604030504040204" pitchFamily="34" charset="0"/>
              </a:rPr>
              <a:t>Erfassung der Ausgangslage der Schule anhand der fünf Handlungsfelder der digitalen Schulentwicklung</a:t>
            </a:r>
          </a:p>
          <a:p>
            <a:pPr marL="285750" indent="-285750">
              <a:buFont typeface="Arial" panose="020B0604020202020204" pitchFamily="34" charset="0"/>
              <a:buChar char="•"/>
            </a:pPr>
            <a:r>
              <a:rPr lang="de-DE" sz="1400" dirty="0">
                <a:solidFill>
                  <a:schemeClr val="bg1"/>
                </a:solidFill>
                <a:latin typeface="Verdana" panose="020B0604030504040204" pitchFamily="34" charset="0"/>
              </a:rPr>
              <a:t>Schwerpunktsetzung für die schulische Weiterentwicklung</a:t>
            </a:r>
          </a:p>
          <a:p>
            <a:pPr marL="285750" indent="-285750">
              <a:buFont typeface="Arial" panose="020B0604020202020204" pitchFamily="34" charset="0"/>
              <a:buChar char="•"/>
            </a:pPr>
            <a:r>
              <a:rPr lang="de-DE" sz="1400" dirty="0">
                <a:solidFill>
                  <a:schemeClr val="bg1"/>
                </a:solidFill>
                <a:latin typeface="Verdana" panose="020B0604030504040204" pitchFamily="34" charset="0"/>
              </a:rPr>
              <a:t>Planung und Durchführung konkreter Umsetzungsschritte</a:t>
            </a:r>
          </a:p>
          <a:p>
            <a:pPr marL="285750" indent="-285750">
              <a:buFont typeface="Arial" panose="020B0604020202020204" pitchFamily="34" charset="0"/>
              <a:buChar char="•"/>
            </a:pPr>
            <a:r>
              <a:rPr lang="de-DE" sz="1400" dirty="0">
                <a:solidFill>
                  <a:schemeClr val="bg1"/>
                </a:solidFill>
                <a:latin typeface="Verdana" panose="020B0604030504040204" pitchFamily="34" charset="0"/>
              </a:rPr>
              <a:t>Evaluation der Maßnahmen und Identifikation neuer Schwerpunkte</a:t>
            </a:r>
          </a:p>
          <a:p>
            <a:pPr marL="285750" indent="-285750">
              <a:buFont typeface="Arial" panose="020B0604020202020204" pitchFamily="34" charset="0"/>
              <a:buChar char="•"/>
            </a:pPr>
            <a:endParaRPr lang="de-DE" sz="1400" dirty="0">
              <a:solidFill>
                <a:schemeClr val="bg1"/>
              </a:solidFill>
              <a:latin typeface="Verdana" panose="020B0604030504040204" pitchFamily="34" charset="0"/>
            </a:endParaRPr>
          </a:p>
          <a:p>
            <a:pPr algn="just" defTabSz="801929">
              <a:lnSpc>
                <a:spcPct val="120000"/>
              </a:lnSpc>
              <a:spcBef>
                <a:spcPts val="877"/>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latin typeface="Verdana" panose="020B0604030504040204" pitchFamily="34" charset="0"/>
              </a:rPr>
              <a:t>Der Praxisleitfaden „Lernen mit mobilen Endgeräten in der Grundschule“ sowie die ergänzenden Online-Materialien bieten hierfür Leitlinien, praxisnahe Umsetzungshinweise sowie konkrete Beispiele.</a:t>
            </a:r>
          </a:p>
          <a:p>
            <a:pPr algn="just" defTabSz="801929">
              <a:lnSpc>
                <a:spcPct val="120000"/>
              </a:lnSpc>
              <a:spcBef>
                <a:spcPts val="877"/>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latin typeface="Verdana" panose="020B0604030504040204" pitchFamily="34" charset="0"/>
              </a:rPr>
              <a:t>Den Leitfaden hierzu finden Sie im </a:t>
            </a:r>
            <a:r>
              <a:rPr lang="de-DE" sz="1400" dirty="0" err="1">
                <a:solidFill>
                  <a:schemeClr val="bg1"/>
                </a:solidFill>
                <a:latin typeface="Verdana" panose="020B0604030504040204" pitchFamily="34" charset="0"/>
              </a:rPr>
              <a:t>mebis</a:t>
            </a:r>
            <a:r>
              <a:rPr lang="de-DE" sz="1400" dirty="0">
                <a:solidFill>
                  <a:schemeClr val="bg1"/>
                </a:solidFill>
                <a:latin typeface="Verdana" panose="020B0604030504040204" pitchFamily="34" charset="0"/>
              </a:rPr>
              <a:t> Magazin: </a:t>
            </a:r>
            <a:r>
              <a:rPr lang="de-DE" sz="1400" dirty="0">
                <a:solidFill>
                  <a:schemeClr val="bg1"/>
                </a:solidFill>
                <a:latin typeface="Verdana" panose="020B0604030504040204" pitchFamily="34" charset="0"/>
                <a:hlinkClick r:id="rId2">
                  <a:extLst>
                    <a:ext uri="{A12FA001-AC4F-418D-AE19-62706E023703}">
                      <ahyp:hlinkClr xmlns:ahyp="http://schemas.microsoft.com/office/drawing/2018/hyperlinkcolor" val="tx"/>
                    </a:ext>
                  </a:extLst>
                </a:hlinkClick>
              </a:rPr>
              <a:t>https://mebis.bycs.de/leitfaden-gs</a:t>
            </a:r>
            <a:r>
              <a:rPr lang="de-DE" sz="1400" dirty="0">
                <a:solidFill>
                  <a:schemeClr val="bg1"/>
                </a:solidFill>
                <a:latin typeface="Verdana" panose="020B0604030504040204" pitchFamily="34" charset="0"/>
              </a:rPr>
              <a:t> </a:t>
            </a:r>
          </a:p>
          <a:p>
            <a:endParaRPr lang="de-DE" sz="140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e-DE" sz="14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e-DE" sz="140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Grafik 5" descr="Ein Bild, das Screenshot, Design, Grafiken enthält.&#10;&#10;KI-generierte Inhalte können fehlerhaft sein.">
            <a:extLst>
              <a:ext uri="{FF2B5EF4-FFF2-40B4-BE49-F238E27FC236}">
                <a16:creationId xmlns:a16="http://schemas.microsoft.com/office/drawing/2014/main" id="{F5C57074-E9E8-0636-8973-98B477E00278}"/>
              </a:ext>
            </a:extLst>
          </p:cNvPr>
          <p:cNvPicPr>
            <a:picLocks noChangeAspect="1"/>
          </p:cNvPicPr>
          <p:nvPr/>
        </p:nvPicPr>
        <p:blipFill>
          <a:blip r:embed="rId3"/>
          <a:stretch>
            <a:fillRect/>
          </a:stretch>
        </p:blipFill>
        <p:spPr>
          <a:xfrm>
            <a:off x="7378700" y="4372802"/>
            <a:ext cx="3111322" cy="2911022"/>
          </a:xfrm>
          <a:prstGeom prst="rect">
            <a:avLst/>
          </a:prstGeom>
        </p:spPr>
      </p:pic>
      <p:sp>
        <p:nvSpPr>
          <p:cNvPr id="3" name="Textfeld 2">
            <a:extLst>
              <a:ext uri="{FF2B5EF4-FFF2-40B4-BE49-F238E27FC236}">
                <a16:creationId xmlns:a16="http://schemas.microsoft.com/office/drawing/2014/main" id="{004EE3AF-DB57-05CF-F16E-94B91850AEDC}"/>
              </a:ext>
            </a:extLst>
          </p:cNvPr>
          <p:cNvSpPr txBox="1"/>
          <p:nvPr/>
        </p:nvSpPr>
        <p:spPr>
          <a:xfrm>
            <a:off x="6179344" y="1714447"/>
            <a:ext cx="4736307" cy="1357616"/>
          </a:xfrm>
          <a:prstGeom prst="rect">
            <a:avLst/>
          </a:prstGeom>
          <a:noFill/>
        </p:spPr>
        <p:txBody>
          <a:bodyPr wrap="square">
            <a:spAutoFit/>
          </a:bodyPr>
          <a:lstStyle/>
          <a:p>
            <a:pPr defTabSz="801929">
              <a:lnSpc>
                <a:spcPct val="120000"/>
              </a:lnSpc>
              <a:spcBef>
                <a:spcPts val="877"/>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latin typeface="Verdana" panose="020B0604030504040204" pitchFamily="34" charset="0"/>
              </a:rPr>
              <a:t>Das vorliegende Kartendeck dient als Werkzeug zur inhaltlichen und strukturellen Prozessgestaltung und –</a:t>
            </a:r>
            <a:r>
              <a:rPr lang="de-DE" sz="1400" dirty="0" err="1">
                <a:solidFill>
                  <a:schemeClr val="bg1"/>
                </a:solidFill>
                <a:latin typeface="Verdana" panose="020B0604030504040204" pitchFamily="34" charset="0"/>
              </a:rPr>
              <a:t>begleitung</a:t>
            </a:r>
            <a:r>
              <a:rPr lang="de-DE" sz="1400" dirty="0">
                <a:solidFill>
                  <a:schemeClr val="bg1"/>
                </a:solidFill>
                <a:latin typeface="Verdana" panose="020B0604030504040204" pitchFamily="34" charset="0"/>
              </a:rPr>
              <a:t> und bietet eine kompakte Darstellung der Ausgangslage sowie der Planungsschritte.</a:t>
            </a:r>
          </a:p>
        </p:txBody>
      </p:sp>
    </p:spTree>
    <p:extLst>
      <p:ext uri="{BB962C8B-B14F-4D97-AF65-F5344CB8AC3E}">
        <p14:creationId xmlns:p14="http://schemas.microsoft.com/office/powerpoint/2010/main" val="1379808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2473-EDE3-F58B-BA50-C0E6F3BED9B6}"/>
            </a:ext>
          </a:extLst>
        </p:cNvPr>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BC562D20-6179-363E-A59C-F6D9793E5D04}"/>
              </a:ext>
            </a:extLst>
          </p:cNvPr>
          <p:cNvSpPr>
            <a:spLocks noGrp="1"/>
          </p:cNvSpPr>
          <p:nvPr>
            <p:ph idx="1"/>
          </p:nvPr>
        </p:nvSpPr>
        <p:spPr>
          <a:xfrm>
            <a:off x="7468144" y="485571"/>
            <a:ext cx="2843999" cy="4880369"/>
          </a:xfrm>
        </p:spPr>
        <p:txBody>
          <a:bodyPr/>
          <a:lstStyle/>
          <a:p>
            <a:r>
              <a:rPr lang="de-DE" b="1" dirty="0">
                <a:solidFill>
                  <a:srgbClr val="1D7A29"/>
                </a:solidFill>
              </a:rPr>
              <a:t>Bestehende Unterstützungsangebote nutzen</a:t>
            </a:r>
          </a:p>
          <a:p>
            <a:pPr marL="88900" indent="-88900">
              <a:buFont typeface="Arial" panose="020B0604020202020204" pitchFamily="34" charset="0"/>
              <a:buChar char="•"/>
            </a:pPr>
            <a:r>
              <a:rPr lang="de-DE" dirty="0"/>
              <a:t>Unterstützungsbedarf der Schulfamilie identifizieren</a:t>
            </a:r>
          </a:p>
          <a:p>
            <a:pPr marL="88900" indent="-88900">
              <a:buFont typeface="Arial" panose="020B0604020202020204" pitchFamily="34" charset="0"/>
              <a:buChar char="•"/>
            </a:pPr>
            <a:r>
              <a:rPr lang="de-DE" dirty="0"/>
              <a:t>Bestehende Angebote sichten und nutzen</a:t>
            </a:r>
          </a:p>
          <a:p>
            <a:pPr marL="0"/>
            <a:endParaRPr lang="de-DE" dirty="0"/>
          </a:p>
          <a:p>
            <a:r>
              <a:rPr lang="de-DE" b="1" dirty="0">
                <a:solidFill>
                  <a:srgbClr val="1D7A29"/>
                </a:solidFill>
              </a:rPr>
              <a:t>Schuleigene Strukturen etablieren</a:t>
            </a:r>
          </a:p>
          <a:p>
            <a:pPr marL="88900" indent="-88900">
              <a:buFont typeface="Arial" panose="020B0604020202020204" pitchFamily="34" charset="0"/>
              <a:buChar char="•"/>
            </a:pPr>
            <a:r>
              <a:rPr lang="de-DE" dirty="0"/>
              <a:t>Leerstellen identifizieren</a:t>
            </a:r>
          </a:p>
          <a:p>
            <a:pPr marL="88900" indent="-88900">
              <a:buFont typeface="Arial" panose="020B0604020202020204" pitchFamily="34" charset="0"/>
              <a:buChar char="•"/>
            </a:pPr>
            <a:r>
              <a:rPr lang="de-DE" dirty="0"/>
              <a:t>Form der Unterstützungsmaßnahmen an die Zielgruppe anpassen</a:t>
            </a:r>
          </a:p>
          <a:p>
            <a:pPr marL="88900" indent="-88900">
              <a:buFont typeface="Arial" panose="020B0604020202020204" pitchFamily="34" charset="0"/>
              <a:buChar char="•"/>
            </a:pPr>
            <a:r>
              <a:rPr lang="de-DE" dirty="0"/>
              <a:t>Unterstützungsmaßnahmen organisch in bestehende schulinterne Strukturen und Schulentwicklungsprozesse integrieren</a:t>
            </a:r>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88900" indent="-88900">
              <a:buFont typeface="Arial" panose="020B0604020202020204" pitchFamily="34" charset="0"/>
              <a:buChar char="•"/>
            </a:pPr>
            <a:endParaRPr lang="de-DE" dirty="0"/>
          </a:p>
          <a:p>
            <a:pPr marL="0"/>
            <a:endParaRPr lang="de-DE" dirty="0"/>
          </a:p>
          <a:p>
            <a:pPr marL="0"/>
            <a:endParaRPr lang="de-DE" dirty="0"/>
          </a:p>
          <a:p>
            <a:pPr marL="88900" indent="-88900">
              <a:buFont typeface="Arial" panose="020B0604020202020204" pitchFamily="34" charset="0"/>
              <a:buChar char="•"/>
            </a:pPr>
            <a:endParaRPr lang="de-DE" dirty="0"/>
          </a:p>
          <a:p>
            <a:r>
              <a:rPr lang="de-DE" b="1" dirty="0">
                <a:solidFill>
                  <a:srgbClr val="1D7A29"/>
                </a:solidFill>
              </a:rPr>
              <a:t>Weitere Informationen </a:t>
            </a:r>
            <a:r>
              <a:rPr lang="de-DE" dirty="0"/>
              <a:t>finden Sie im Leitfaden auf Seite 37 und unter dem Link im mebis Magazin.</a:t>
            </a:r>
          </a:p>
          <a:p>
            <a:endParaRPr lang="de-DE" dirty="0">
              <a:solidFill>
                <a:schemeClr val="tx1"/>
              </a:solidFill>
            </a:endParaRPr>
          </a:p>
        </p:txBody>
      </p:sp>
      <p:sp>
        <p:nvSpPr>
          <p:cNvPr id="18" name="Inhaltsplatzhalter 17">
            <a:extLst>
              <a:ext uri="{FF2B5EF4-FFF2-40B4-BE49-F238E27FC236}">
                <a16:creationId xmlns:a16="http://schemas.microsoft.com/office/drawing/2014/main" id="{273CDA10-92BF-3597-D761-36AE6A467946}"/>
              </a:ext>
            </a:extLst>
          </p:cNvPr>
          <p:cNvSpPr>
            <a:spLocks noGrp="1"/>
          </p:cNvSpPr>
          <p:nvPr>
            <p:ph idx="10"/>
          </p:nvPr>
        </p:nvSpPr>
        <p:spPr/>
        <p:txBody>
          <a:bodyPr/>
          <a:lstStyle/>
          <a:p>
            <a:endParaRPr lang="de-DE" dirty="0"/>
          </a:p>
        </p:txBody>
      </p:sp>
      <p:sp>
        <p:nvSpPr>
          <p:cNvPr id="30" name="Inhaltsplatzhalter 54">
            <a:extLst>
              <a:ext uri="{FF2B5EF4-FFF2-40B4-BE49-F238E27FC236}">
                <a16:creationId xmlns:a16="http://schemas.microsoft.com/office/drawing/2014/main" id="{6115D3D3-97DD-88C3-5857-C06DE804566B}"/>
              </a:ext>
            </a:extLst>
          </p:cNvPr>
          <p:cNvSpPr>
            <a:spLocks noGrp="1"/>
          </p:cNvSpPr>
          <p:nvPr>
            <p:ph idx="14"/>
          </p:nvPr>
        </p:nvSpPr>
        <p:spPr>
          <a:xfrm>
            <a:off x="3780221" y="517441"/>
            <a:ext cx="2843999" cy="4880369"/>
          </a:xfrm>
        </p:spPr>
        <p:txBody>
          <a:bodyPr/>
          <a:lstStyle/>
          <a:p>
            <a:pPr>
              <a:lnSpc>
                <a:spcPct val="100000"/>
              </a:lnSpc>
            </a:pPr>
            <a:r>
              <a:rPr lang="de-DE" b="1" dirty="0">
                <a:solidFill>
                  <a:srgbClr val="1D7A29"/>
                </a:solidFill>
              </a:rPr>
              <a:t>Überlegungen für die Durchführung einer  internen Evaluation</a:t>
            </a:r>
          </a:p>
          <a:p>
            <a:pPr marL="88900" indent="-88900">
              <a:lnSpc>
                <a:spcPct val="100000"/>
              </a:lnSpc>
              <a:spcBef>
                <a:spcPts val="400"/>
              </a:spcBef>
              <a:buFont typeface="Arial" panose="020B0604020202020204" pitchFamily="34" charset="0"/>
              <a:buChar char="•"/>
            </a:pPr>
            <a:r>
              <a:rPr lang="de-DE" dirty="0"/>
              <a:t>Welche Handlungsfelder sollen evaluiert werden?</a:t>
            </a:r>
          </a:p>
          <a:p>
            <a:pPr marL="88900" indent="-88900">
              <a:lnSpc>
                <a:spcPct val="100000"/>
              </a:lnSpc>
              <a:spcBef>
                <a:spcPts val="400"/>
              </a:spcBef>
              <a:buFont typeface="Arial" panose="020B0604020202020204" pitchFamily="34" charset="0"/>
              <a:buChar char="•"/>
            </a:pPr>
            <a:r>
              <a:rPr lang="de-DE" dirty="0">
                <a:solidFill>
                  <a:schemeClr val="tx1"/>
                </a:solidFill>
              </a:rPr>
              <a:t>Welche Methoden und Instrumente sind geeignet, um nützliche Ergebnisse zu erhalten?</a:t>
            </a:r>
          </a:p>
          <a:p>
            <a:pPr marL="88900" indent="-88900">
              <a:lnSpc>
                <a:spcPct val="100000"/>
              </a:lnSpc>
              <a:spcBef>
                <a:spcPts val="400"/>
              </a:spcBef>
              <a:buFont typeface="Arial" panose="020B0604020202020204" pitchFamily="34" charset="0"/>
              <a:buChar char="•"/>
            </a:pPr>
            <a:r>
              <a:rPr lang="de-DE" dirty="0"/>
              <a:t>Wer ist für die Durchführung zuständig?</a:t>
            </a:r>
          </a:p>
          <a:p>
            <a:pPr marL="88900" indent="-88900">
              <a:lnSpc>
                <a:spcPct val="100000"/>
              </a:lnSpc>
              <a:spcBef>
                <a:spcPts val="400"/>
              </a:spcBef>
              <a:buFont typeface="Arial" panose="020B0604020202020204" pitchFamily="34" charset="0"/>
              <a:buChar char="•"/>
            </a:pPr>
            <a:r>
              <a:rPr lang="de-DE" dirty="0">
                <a:solidFill>
                  <a:schemeClr val="tx1"/>
                </a:solidFill>
              </a:rPr>
              <a:t>Welche Personengruppen sollen befragt werden?</a:t>
            </a:r>
          </a:p>
          <a:p>
            <a:pPr marL="88900" indent="-88900">
              <a:lnSpc>
                <a:spcPct val="100000"/>
              </a:lnSpc>
              <a:spcBef>
                <a:spcPts val="400"/>
              </a:spcBef>
              <a:buFont typeface="Arial" panose="020B0604020202020204" pitchFamily="34" charset="0"/>
              <a:buChar char="•"/>
            </a:pPr>
            <a:r>
              <a:rPr lang="de-DE" dirty="0"/>
              <a:t>Wie werden die Ergebnisse dokumentiert, um später darauf zurückgreifen zu können?</a:t>
            </a:r>
          </a:p>
          <a:p>
            <a:pPr marL="88900" indent="-88900">
              <a:lnSpc>
                <a:spcPct val="100000"/>
              </a:lnSpc>
              <a:spcBef>
                <a:spcPts val="400"/>
              </a:spcBef>
              <a:buFont typeface="Arial" panose="020B0604020202020204" pitchFamily="34" charset="0"/>
              <a:buChar char="•"/>
            </a:pPr>
            <a:r>
              <a:rPr lang="de-DE" dirty="0">
                <a:solidFill>
                  <a:schemeClr val="tx1"/>
                </a:solidFill>
              </a:rPr>
              <a:t>Wie werden die Ergebnisse kommuni</a:t>
            </a:r>
            <a:r>
              <a:rPr lang="de-DE" dirty="0"/>
              <a:t>ziert?</a:t>
            </a:r>
          </a:p>
          <a:p>
            <a:pPr marL="88900" indent="-88900">
              <a:lnSpc>
                <a:spcPct val="100000"/>
              </a:lnSpc>
              <a:spcBef>
                <a:spcPts val="400"/>
              </a:spcBef>
              <a:buFont typeface="Arial" panose="020B0604020202020204" pitchFamily="34" charset="0"/>
              <a:buChar char="•"/>
            </a:pPr>
            <a:r>
              <a:rPr lang="de-DE" dirty="0">
                <a:solidFill>
                  <a:schemeClr val="tx1"/>
                </a:solidFill>
              </a:rPr>
              <a:t>Welche Schlussfolgerungen und Maßnahmen werden daraus abgeleitet?</a:t>
            </a:r>
          </a:p>
          <a:p>
            <a:pPr>
              <a:lnSpc>
                <a:spcPct val="100000"/>
              </a:lnSpc>
              <a:spcBef>
                <a:spcPts val="400"/>
              </a:spcBef>
            </a:pPr>
            <a:br>
              <a:rPr lang="de-DE" b="1" dirty="0"/>
            </a:br>
            <a:br>
              <a:rPr lang="de-DE" b="1" dirty="0"/>
            </a:br>
            <a:r>
              <a:rPr lang="de-DE" b="1" dirty="0">
                <a:solidFill>
                  <a:srgbClr val="1D7A29"/>
                </a:solidFill>
              </a:rPr>
              <a:t>Methoden und Instrumente zur Datenerhebung</a:t>
            </a:r>
          </a:p>
          <a:p>
            <a:pPr marL="88900" indent="-88900">
              <a:lnSpc>
                <a:spcPct val="100000"/>
              </a:lnSpc>
              <a:buFont typeface="Arial" panose="020B0604020202020204" pitchFamily="34" charset="0"/>
              <a:buChar char="•"/>
            </a:pPr>
            <a:r>
              <a:rPr lang="de-DE" dirty="0"/>
              <a:t>geeignete Methode abhängig von der Art der zu erhebenden Daten wählen (Befragung/Interview)</a:t>
            </a: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highlight>
                <a:srgbClr val="FFFF00"/>
              </a:highlight>
            </a:endParaRPr>
          </a:p>
          <a:p>
            <a:pPr>
              <a:lnSpc>
                <a:spcPct val="100000"/>
              </a:lnSpc>
            </a:pPr>
            <a:endParaRPr lang="de-DE" b="1" dirty="0">
              <a:solidFill>
                <a:srgbClr val="1D7A29"/>
              </a:solidFill>
            </a:endParaRPr>
          </a:p>
          <a:p>
            <a:pPr>
              <a:lnSpc>
                <a:spcPct val="100000"/>
              </a:lnSpc>
            </a:pPr>
            <a:endParaRPr lang="de-DE" b="1" dirty="0">
              <a:solidFill>
                <a:srgbClr val="1D7A29"/>
              </a:solidFill>
            </a:endParaRPr>
          </a:p>
          <a:p>
            <a:pPr>
              <a:lnSpc>
                <a:spcPct val="100000"/>
              </a:lnSpc>
            </a:pPr>
            <a:r>
              <a:rPr lang="de-DE" b="1" dirty="0">
                <a:solidFill>
                  <a:srgbClr val="1D7A29"/>
                </a:solidFill>
              </a:rPr>
              <a:t>Weitere Informationen </a:t>
            </a:r>
            <a:r>
              <a:rPr lang="de-DE" dirty="0"/>
              <a:t>finden Sie im Leitfaden auf Seite 41 und unter dem Link im mebis Magazin.</a:t>
            </a:r>
          </a:p>
          <a:p>
            <a:pPr>
              <a:lnSpc>
                <a:spcPct val="100000"/>
              </a:lnSpc>
            </a:pP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8" name="Inhaltsplatzhalter 7">
            <a:extLst>
              <a:ext uri="{FF2B5EF4-FFF2-40B4-BE49-F238E27FC236}">
                <a16:creationId xmlns:a16="http://schemas.microsoft.com/office/drawing/2014/main" id="{7D55132A-52E8-ACA6-1818-4A79878CFF1B}"/>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47FC7EF3-CDEB-EED2-01D7-3EEC9E3171D4}"/>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51A1129A-E72B-5991-55A4-89137DADC61C}"/>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E18E03C4-CEA1-EBE5-FD80-51FBF52FDF98}"/>
              </a:ext>
            </a:extLst>
          </p:cNvPr>
          <p:cNvSpPr>
            <a:spLocks noGrp="1"/>
          </p:cNvSpPr>
          <p:nvPr>
            <p:ph idx="30"/>
          </p:nvPr>
        </p:nvSpPr>
        <p:spPr/>
        <p:txBody>
          <a:bodyPr/>
          <a:lstStyle/>
          <a:p>
            <a:r>
              <a:rPr lang="de-DE" u="sng" dirty="0">
                <a:solidFill>
                  <a:srgbClr val="1D7A29"/>
                </a:solidFill>
                <a:hlinkClick r:id="rId3">
                  <a:extLst>
                    <a:ext uri="{A12FA001-AC4F-418D-AE19-62706E023703}">
                      <ahyp:hlinkClr xmlns:ahyp="http://schemas.microsoft.com/office/drawing/2018/hyperlinkcolor" val="tx"/>
                    </a:ext>
                  </a:extLst>
                </a:hlinkClick>
              </a:rPr>
              <a:t>https://mebis.bycs.de/gs-lf/4/1</a:t>
            </a:r>
            <a:endParaRPr lang="de-DE" sz="600" dirty="0">
              <a:solidFill>
                <a:srgbClr val="1D7A29"/>
              </a:solidFill>
            </a:endParaRPr>
          </a:p>
        </p:txBody>
      </p:sp>
      <p:sp>
        <p:nvSpPr>
          <p:cNvPr id="60" name="Inhaltsplatzhalter 59">
            <a:extLst>
              <a:ext uri="{FF2B5EF4-FFF2-40B4-BE49-F238E27FC236}">
                <a16:creationId xmlns:a16="http://schemas.microsoft.com/office/drawing/2014/main" id="{AC2F4FAB-1E6B-7D09-9CBF-67B500AB28CC}"/>
              </a:ext>
            </a:extLst>
          </p:cNvPr>
          <p:cNvSpPr>
            <a:spLocks noGrp="1"/>
          </p:cNvSpPr>
          <p:nvPr>
            <p:ph idx="32"/>
          </p:nvPr>
        </p:nvSpPr>
        <p:spPr/>
        <p:txBody>
          <a:bodyPr/>
          <a:lstStyle/>
          <a:p>
            <a:r>
              <a:rPr lang="de-DE" u="sng" dirty="0">
                <a:solidFill>
                  <a:srgbClr val="1D7A29"/>
                </a:solidFill>
                <a:hlinkClick r:id="rId4">
                  <a:extLst>
                    <a:ext uri="{A12FA001-AC4F-418D-AE19-62706E023703}">
                      <ahyp:hlinkClr xmlns:ahyp="http://schemas.microsoft.com/office/drawing/2018/hyperlinkcolor" val="tx"/>
                    </a:ext>
                  </a:extLst>
                </a:hlinkClick>
              </a:rPr>
              <a:t>https://mebis.bycs.de/gs-lf/3/5/3</a:t>
            </a:r>
            <a:endParaRPr lang="de-DE" dirty="0">
              <a:solidFill>
                <a:srgbClr val="1D7A29"/>
              </a:solidFill>
            </a:endParaRPr>
          </a:p>
        </p:txBody>
      </p:sp>
      <p:sp>
        <p:nvSpPr>
          <p:cNvPr id="86" name="Inhaltsplatzhalter 59">
            <a:extLst>
              <a:ext uri="{FF2B5EF4-FFF2-40B4-BE49-F238E27FC236}">
                <a16:creationId xmlns:a16="http://schemas.microsoft.com/office/drawing/2014/main" id="{4200C809-EAF0-B84A-6ADA-C7101497CA1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23" name="Bildplatzhalter 22">
            <a:extLst>
              <a:ext uri="{FF2B5EF4-FFF2-40B4-BE49-F238E27FC236}">
                <a16:creationId xmlns:a16="http://schemas.microsoft.com/office/drawing/2014/main" id="{B5E00067-0D9A-20AD-87B1-D6F824E30CDE}"/>
              </a:ext>
            </a:extLst>
          </p:cNvPr>
          <p:cNvPicPr>
            <a:picLocks noGrp="1"/>
          </p:cNvPicPr>
          <p:nvPr>
            <p:ph type="pic" sz="quarter" idx="31"/>
          </p:nvPr>
        </p:nvPicPr>
        <p:blipFill>
          <a:blip r:embed="rId5" cstate="print">
            <a:extLst>
              <a:ext uri="{28A0092B-C50C-407E-A947-70E740481C1C}">
                <a14:useLocalDpi xmlns:a14="http://schemas.microsoft.com/office/drawing/2010/main" val="0"/>
              </a:ext>
            </a:extLst>
          </a:blip>
          <a:srcRect/>
          <a:stretch>
            <a:fillRect/>
          </a:stretch>
        </p:blipFill>
        <p:spPr bwMode="auto">
          <a:prstGeom prst="rect">
            <a:avLst/>
          </a:prstGeom>
          <a:noFill/>
          <a:ln>
            <a:noFill/>
          </a:ln>
        </p:spPr>
      </p:pic>
      <p:pic>
        <p:nvPicPr>
          <p:cNvPr id="26" name="Bildplatzhalter 25">
            <a:extLst>
              <a:ext uri="{FF2B5EF4-FFF2-40B4-BE49-F238E27FC236}">
                <a16:creationId xmlns:a16="http://schemas.microsoft.com/office/drawing/2014/main" id="{0EBD9021-A6C2-77AE-DB14-00DCFAAD83EE}"/>
              </a:ext>
            </a:extLst>
          </p:cNvPr>
          <p:cNvPicPr>
            <a:picLocks noGrp="1"/>
          </p:cNvPicPr>
          <p:nvPr>
            <p:ph type="pic" sz="quarter" idx="33"/>
          </p:nvPr>
        </p:nvPicPr>
        <p:blipFill>
          <a:blip r:embed="rId6" cstate="print">
            <a:extLst>
              <a:ext uri="{28A0092B-C50C-407E-A947-70E740481C1C}">
                <a14:useLocalDpi xmlns:a14="http://schemas.microsoft.com/office/drawing/2010/main" val="0"/>
              </a:ext>
            </a:extLst>
          </a:blip>
          <a:srcRect/>
          <a:stretch>
            <a:fillRect/>
          </a:stretch>
        </p:blipFill>
        <p:spPr bwMode="auto">
          <a:xfrm>
            <a:off x="9328150" y="5803900"/>
            <a:ext cx="792163" cy="792163"/>
          </a:xfrm>
          <a:prstGeom prst="rect">
            <a:avLst/>
          </a:prstGeom>
          <a:noFill/>
          <a:ln>
            <a:noFill/>
          </a:ln>
        </p:spPr>
      </p:pic>
      <p:pic>
        <p:nvPicPr>
          <p:cNvPr id="39" name="Grafik 38">
            <a:extLst>
              <a:ext uri="{FF2B5EF4-FFF2-40B4-BE49-F238E27FC236}">
                <a16:creationId xmlns:a16="http://schemas.microsoft.com/office/drawing/2014/main" id="{F51ED251-0516-2AA6-08A5-44EAB9DEAE05}"/>
              </a:ext>
            </a:extLst>
          </p:cNvPr>
          <p:cNvPicPr>
            <a:picLocks noChangeAspect="1"/>
          </p:cNvPicPr>
          <p:nvPr/>
        </p:nvPicPr>
        <p:blipFill>
          <a:blip r:embed="rId7"/>
          <a:stretch>
            <a:fillRect/>
          </a:stretch>
        </p:blipFill>
        <p:spPr>
          <a:xfrm>
            <a:off x="4128705" y="3779837"/>
            <a:ext cx="2021084" cy="1009716"/>
          </a:xfrm>
          <a:prstGeom prst="rect">
            <a:avLst/>
          </a:prstGeom>
        </p:spPr>
      </p:pic>
      <p:sp>
        <p:nvSpPr>
          <p:cNvPr id="3" name="Bildplatzhalter 2">
            <a:extLst>
              <a:ext uri="{FF2B5EF4-FFF2-40B4-BE49-F238E27FC236}">
                <a16:creationId xmlns:a16="http://schemas.microsoft.com/office/drawing/2014/main" id="{A246CF36-76BA-E4AC-CD06-54F6F7DFB0B9}"/>
              </a:ext>
            </a:extLst>
          </p:cNvPr>
          <p:cNvSpPr>
            <a:spLocks noGrp="1"/>
          </p:cNvSpPr>
          <p:nvPr>
            <p:ph type="pic" sz="quarter" idx="24"/>
          </p:nvPr>
        </p:nvSpPr>
        <p:spPr/>
        <p:txBody>
          <a:bodyPr/>
          <a:lstStyle/>
          <a:p>
            <a:endParaRPr lang="de-DE"/>
          </a:p>
        </p:txBody>
      </p:sp>
    </p:spTree>
    <p:extLst>
      <p:ext uri="{BB962C8B-B14F-4D97-AF65-F5344CB8AC3E}">
        <p14:creationId xmlns:p14="http://schemas.microsoft.com/office/powerpoint/2010/main" val="330415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3158A-B31B-CBD8-2D81-277F31F235C1}"/>
              </a:ext>
            </a:extLst>
          </p:cNvPr>
          <p:cNvSpPr txBox="1"/>
          <p:nvPr/>
        </p:nvSpPr>
        <p:spPr bwMode="auto">
          <a:xfrm>
            <a:off x="503946" y="1632695"/>
            <a:ext cx="5562040" cy="4576560"/>
          </a:xfrm>
          <a:prstGeom prst="rect">
            <a:avLst/>
          </a:prstGeom>
        </p:spPr>
        <p:txBody>
          <a:bodyPr lIns="0" tIns="0" rIns="0" bIns="0" numCol="2" spcCol="360000"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nSpc>
                <a:spcPct val="120000"/>
              </a:lnSpc>
              <a:defRPr/>
            </a:pPr>
            <a:r>
              <a:rPr lang="de-DE" sz="1000" b="1" dirty="0">
                <a:solidFill>
                  <a:srgbClr val="1D7A29"/>
                </a:solidFill>
                <a:latin typeface="Verdana"/>
                <a:ea typeface="Verdana"/>
                <a:cs typeface="Verdana"/>
              </a:rPr>
              <a:t>Impressum:</a:t>
            </a:r>
            <a:endParaRPr dirty="0">
              <a:solidFill>
                <a:srgbClr val="1D7A29"/>
              </a:solidFill>
            </a:endParaRPr>
          </a:p>
          <a:p>
            <a:pPr>
              <a:lnSpc>
                <a:spcPct val="120000"/>
              </a:lnSpc>
              <a:defRPr/>
            </a:pPr>
            <a:r>
              <a:rPr lang="de-DE" sz="1000" dirty="0">
                <a:latin typeface="Verdana"/>
                <a:ea typeface="Verdana"/>
                <a:cs typeface="Verdana"/>
              </a:rPr>
              <a:t>Zur Unterstützung der Prozessplanung wurde von Dr. Stefan Fischer (</a:t>
            </a:r>
            <a:r>
              <a:rPr lang="de-DE" sz="1000" dirty="0" err="1">
                <a:latin typeface="Verdana"/>
                <a:ea typeface="Verdana"/>
                <a:cs typeface="Verdana"/>
              </a:rPr>
              <a:t>mBdB</a:t>
            </a:r>
            <a:r>
              <a:rPr lang="de-DE" sz="1000" dirty="0">
                <a:latin typeface="Verdana"/>
                <a:ea typeface="Verdana"/>
                <a:cs typeface="Verdana"/>
              </a:rPr>
              <a:t> Gymnasium </a:t>
            </a:r>
            <a:r>
              <a:rPr lang="de-DE" sz="1000" dirty="0" err="1">
                <a:latin typeface="Verdana"/>
                <a:ea typeface="Verdana"/>
                <a:cs typeface="Verdana"/>
              </a:rPr>
              <a:t>Obb</a:t>
            </a:r>
            <a:r>
              <a:rPr lang="de-DE" sz="1000" dirty="0">
                <a:latin typeface="Verdana"/>
                <a:ea typeface="Verdana"/>
                <a:cs typeface="Verdana"/>
              </a:rPr>
              <a:t>.-West) zusammen mit den Innovationsteams der Gymnasien in Oberbayern (West, </a:t>
            </a:r>
            <a:r>
              <a:rPr lang="de-DE" sz="1000" dirty="0" err="1">
                <a:latin typeface="Verdana"/>
                <a:ea typeface="Verdana"/>
                <a:cs typeface="Verdana"/>
              </a:rPr>
              <a:t>Muc</a:t>
            </a:r>
            <a:r>
              <a:rPr lang="de-DE" sz="1000" dirty="0">
                <a:latin typeface="Verdana"/>
                <a:ea typeface="Verdana"/>
                <a:cs typeface="Verdana"/>
              </a:rPr>
              <a:t>, Ost) das vorliegende Kartendeck entwickelt und im Auftrag des Bayerischen Staatsministeriums für Unterricht und Kultus vom Staatsinstitut für Schulqualität und Bildungsforschung (ISB) für die Grundschule angepasst. 	</a:t>
            </a:r>
            <a:endParaRPr dirty="0"/>
          </a:p>
          <a:p>
            <a:pPr>
              <a:lnSpc>
                <a:spcPct val="120000"/>
              </a:lnSpc>
              <a:defRPr/>
            </a:pPr>
            <a:r>
              <a:rPr lang="de-DE" sz="1000" b="1" dirty="0">
                <a:solidFill>
                  <a:srgbClr val="1D7A29"/>
                </a:solidFill>
                <a:latin typeface="Verdana"/>
                <a:ea typeface="Verdana"/>
                <a:cs typeface="Verdana"/>
              </a:rPr>
              <a:t>Herausgeber </a:t>
            </a:r>
            <a:endParaRPr dirty="0">
              <a:solidFill>
                <a:srgbClr val="1D7A29"/>
              </a:solidFill>
            </a:endParaRPr>
          </a:p>
          <a:p>
            <a:pPr>
              <a:lnSpc>
                <a:spcPct val="120000"/>
              </a:lnSpc>
              <a:defRPr/>
            </a:pPr>
            <a:r>
              <a:rPr lang="de-DE" sz="1000" dirty="0">
                <a:latin typeface="Verdana"/>
                <a:ea typeface="Verdana"/>
                <a:cs typeface="Verdana"/>
              </a:rPr>
              <a:t>Bayerisches Staatsministerium für </a:t>
            </a:r>
            <a:br>
              <a:rPr lang="de-DE" sz="1000" dirty="0">
                <a:latin typeface="Verdana"/>
                <a:ea typeface="Verdana"/>
                <a:cs typeface="Verdana"/>
              </a:rPr>
            </a:br>
            <a:r>
              <a:rPr lang="de-DE" sz="1000" dirty="0">
                <a:latin typeface="Verdana"/>
                <a:ea typeface="Verdana"/>
                <a:cs typeface="Verdana"/>
              </a:rPr>
              <a:t>Unterricht und Kultus </a:t>
            </a:r>
            <a:br>
              <a:rPr lang="de-DE" sz="1000" dirty="0">
                <a:latin typeface="Verdana"/>
                <a:ea typeface="Verdana"/>
                <a:cs typeface="Verdana"/>
              </a:rPr>
            </a:br>
            <a:r>
              <a:rPr lang="de-DE" sz="1000" dirty="0">
                <a:latin typeface="Verdana"/>
                <a:ea typeface="Verdana"/>
                <a:cs typeface="Verdana"/>
              </a:rPr>
              <a:t>Salvatorstraße 2, 80333 München </a:t>
            </a:r>
            <a:endParaRPr dirty="0"/>
          </a:p>
          <a:p>
            <a:pPr>
              <a:lnSpc>
                <a:spcPct val="120000"/>
              </a:lnSpc>
              <a:defRPr/>
            </a:pPr>
            <a:r>
              <a:rPr lang="de-DE" sz="1000" b="1" u="sng" dirty="0">
                <a:solidFill>
                  <a:srgbClr val="1D7A29"/>
                </a:solidFill>
                <a:latin typeface="Verdana"/>
                <a:ea typeface="Verdana"/>
                <a:cs typeface="Verdana"/>
                <a:hlinkClick r:id="rId2" tooltip="https://www.km.bayern.de/">
                  <a:extLst>
                    <a:ext uri="{A12FA001-AC4F-418D-AE19-62706E023703}">
                      <ahyp:hlinkClr xmlns:ahyp="http://schemas.microsoft.com/office/drawing/2018/hyperlinkcolor" val="tx"/>
                    </a:ext>
                  </a:extLst>
                </a:hlinkClick>
              </a:rPr>
              <a:t>https://www.km.bayern.de/</a:t>
            </a:r>
            <a:endParaRPr lang="de-DE" sz="1000" b="1" dirty="0">
              <a:solidFill>
                <a:srgbClr val="1D7A29"/>
              </a:solidFill>
              <a:latin typeface="Verdana"/>
              <a:ea typeface="Verdana"/>
              <a:cs typeface="Verdana"/>
            </a:endParaRPr>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D7A29"/>
                </a:solidFill>
                <a:latin typeface="Verdana"/>
                <a:ea typeface="Verdana"/>
                <a:cs typeface="Verdana"/>
              </a:rPr>
              <a:t>Redaktion </a:t>
            </a:r>
            <a:endParaRPr dirty="0">
              <a:solidFill>
                <a:srgbClr val="1D7A29"/>
              </a:solidFill>
            </a:endParaRPr>
          </a:p>
          <a:p>
            <a:pPr>
              <a:lnSpc>
                <a:spcPct val="120000"/>
              </a:lnSpc>
              <a:defRPr/>
            </a:pPr>
            <a:r>
              <a:rPr lang="de-DE" sz="1000" dirty="0">
                <a:latin typeface="Verdana"/>
                <a:ea typeface="Verdana"/>
                <a:cs typeface="Verdana"/>
              </a:rPr>
              <a:t>Staatsinstitut für Schulqualität und Bildungsforschung, Medienabteilung Schellingstraße 155, 80797 München </a:t>
            </a:r>
            <a:endParaRPr dirty="0"/>
          </a:p>
          <a:p>
            <a:pPr>
              <a:lnSpc>
                <a:spcPct val="120000"/>
              </a:lnSpc>
              <a:defRPr/>
            </a:pPr>
            <a:endParaRPr lang="de-DE" sz="1000" b="1" dirty="0">
              <a:solidFill>
                <a:srgbClr val="194D83"/>
              </a:solidFill>
              <a:latin typeface="Verdana"/>
              <a:ea typeface="Verdana"/>
              <a:cs typeface="Verdana"/>
            </a:endParaRPr>
          </a:p>
          <a:p>
            <a:pPr>
              <a:lnSpc>
                <a:spcPct val="120000"/>
              </a:lnSpc>
              <a:defRPr/>
            </a:pPr>
            <a:endParaRPr lang="de-DE" sz="1000" b="1" dirty="0">
              <a:solidFill>
                <a:srgbClr val="194D83"/>
              </a:solidFill>
              <a:latin typeface="Verdana"/>
              <a:ea typeface="Verdana"/>
              <a:cs typeface="Verdana"/>
            </a:endParaRPr>
          </a:p>
          <a:p>
            <a:pPr>
              <a:lnSpc>
                <a:spcPct val="120000"/>
              </a:lnSpc>
              <a:defRPr/>
            </a:pPr>
            <a:r>
              <a:rPr lang="de-DE" sz="1000" b="1" dirty="0">
                <a:solidFill>
                  <a:srgbClr val="1D7A29"/>
                </a:solidFill>
                <a:latin typeface="Verdana"/>
                <a:ea typeface="Verdana"/>
                <a:cs typeface="Verdana"/>
              </a:rPr>
              <a:t>Gestaltung</a:t>
            </a:r>
            <a:r>
              <a:rPr lang="de-DE" sz="1000" dirty="0">
                <a:solidFill>
                  <a:srgbClr val="1D7A29"/>
                </a:solidFill>
                <a:latin typeface="Verdana"/>
                <a:ea typeface="Verdana"/>
                <a:cs typeface="Verdana"/>
              </a:rPr>
              <a:t> </a:t>
            </a:r>
            <a:endParaRPr dirty="0">
              <a:solidFill>
                <a:srgbClr val="1D7A29"/>
              </a:solidFill>
            </a:endParaRPr>
          </a:p>
          <a:p>
            <a:pPr>
              <a:lnSpc>
                <a:spcPct val="120000"/>
              </a:lnSpc>
              <a:defRPr/>
            </a:pPr>
            <a:r>
              <a:rPr lang="de-DE" sz="1000" dirty="0">
                <a:latin typeface="Verdana"/>
                <a:ea typeface="Verdana"/>
                <a:cs typeface="Verdana"/>
              </a:rPr>
              <a:t>Format D, </a:t>
            </a:r>
            <a:br>
              <a:rPr lang="de-DE" sz="1000" dirty="0">
                <a:latin typeface="Verdana"/>
                <a:ea typeface="Verdana"/>
                <a:cs typeface="Verdana"/>
              </a:rPr>
            </a:br>
            <a:r>
              <a:rPr lang="de-DE" sz="1000" dirty="0">
                <a:latin typeface="Verdana"/>
                <a:ea typeface="Verdana"/>
                <a:cs typeface="Verdana"/>
              </a:rPr>
              <a:t>Hofmannstraße 25-27, 81379 München </a:t>
            </a:r>
            <a:endParaRPr dirty="0"/>
          </a:p>
          <a:p>
            <a:pPr>
              <a:lnSpc>
                <a:spcPct val="120000"/>
              </a:lnSpc>
              <a:defRPr/>
            </a:pPr>
            <a:br>
              <a:rPr lang="de-DE" sz="1000" dirty="0">
                <a:latin typeface="Verdana"/>
                <a:ea typeface="Verdana"/>
                <a:cs typeface="Verdana"/>
              </a:rPr>
            </a:br>
            <a:r>
              <a:rPr lang="de-DE" sz="1000" dirty="0">
                <a:latin typeface="Verdana"/>
                <a:ea typeface="Verdana"/>
                <a:cs typeface="Verdana"/>
              </a:rPr>
              <a:t>Daniel </a:t>
            </a:r>
            <a:r>
              <a:rPr lang="de-DE" sz="1000" dirty="0" err="1">
                <a:latin typeface="Verdana"/>
                <a:ea typeface="Verdana"/>
                <a:cs typeface="Verdana"/>
              </a:rPr>
              <a:t>Machauer</a:t>
            </a:r>
            <a:r>
              <a:rPr lang="de-DE" sz="1000" dirty="0">
                <a:latin typeface="Verdana"/>
                <a:ea typeface="Verdana"/>
                <a:cs typeface="Verdana"/>
              </a:rPr>
              <a:t> – </a:t>
            </a:r>
            <a:br>
              <a:rPr lang="de-DE" sz="1000" dirty="0">
                <a:latin typeface="Verdana"/>
                <a:ea typeface="Verdana"/>
                <a:cs typeface="Verdana"/>
              </a:rPr>
            </a:br>
            <a:r>
              <a:rPr lang="de-DE" sz="1000" dirty="0">
                <a:latin typeface="Verdana"/>
                <a:ea typeface="Verdana"/>
                <a:cs typeface="Verdana"/>
              </a:rPr>
              <a:t>Art </a:t>
            </a:r>
            <a:r>
              <a:rPr lang="de-DE" sz="1000" dirty="0" err="1">
                <a:latin typeface="Verdana"/>
                <a:ea typeface="Verdana"/>
                <a:cs typeface="Verdana"/>
              </a:rPr>
              <a:t>Direction</a:t>
            </a:r>
            <a:r>
              <a:rPr lang="de-DE" sz="1000" dirty="0">
                <a:latin typeface="Verdana"/>
                <a:ea typeface="Verdana"/>
                <a:cs typeface="Verdana"/>
              </a:rPr>
              <a:t> + Concept</a:t>
            </a:r>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D7A29"/>
                </a:solidFill>
                <a:latin typeface="Verdana"/>
                <a:ea typeface="Verdana"/>
              </a:rPr>
              <a:t>Anpassung GS-Kontext</a:t>
            </a:r>
          </a:p>
          <a:p>
            <a:pPr>
              <a:lnSpc>
                <a:spcPct val="120000"/>
              </a:lnSpc>
              <a:defRPr/>
            </a:pPr>
            <a:r>
              <a:rPr lang="de-DE" sz="1000" dirty="0" err="1">
                <a:latin typeface="Verdana"/>
                <a:ea typeface="Verdana"/>
              </a:rPr>
              <a:t>graphodata</a:t>
            </a:r>
            <a:r>
              <a:rPr lang="de-DE" sz="1000" dirty="0">
                <a:latin typeface="Verdana"/>
                <a:ea typeface="Verdana"/>
              </a:rPr>
              <a:t> GmbH</a:t>
            </a:r>
          </a:p>
          <a:p>
            <a:pPr>
              <a:lnSpc>
                <a:spcPct val="120000"/>
              </a:lnSpc>
              <a:defRPr/>
            </a:pPr>
            <a:r>
              <a:rPr lang="de-DE" sz="1000" dirty="0">
                <a:latin typeface="Verdana"/>
                <a:ea typeface="Verdana"/>
              </a:rPr>
              <a:t>Karl-Friedrich-Straße 74</a:t>
            </a:r>
          </a:p>
          <a:p>
            <a:pPr>
              <a:lnSpc>
                <a:spcPct val="120000"/>
              </a:lnSpc>
              <a:defRPr/>
            </a:pPr>
            <a:r>
              <a:rPr lang="de-DE" sz="1000" dirty="0">
                <a:latin typeface="Verdana"/>
                <a:ea typeface="Verdana"/>
              </a:rPr>
              <a:t>52072 Aachen</a:t>
            </a:r>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D7A29"/>
                </a:solidFill>
                <a:latin typeface="Verdana"/>
                <a:ea typeface="Verdana"/>
                <a:cs typeface="Verdana"/>
              </a:rPr>
              <a:t>Illustrationen</a:t>
            </a:r>
            <a:br>
              <a:rPr lang="de-DE" sz="1000" b="1" dirty="0">
                <a:solidFill>
                  <a:srgbClr val="194D83"/>
                </a:solidFill>
                <a:latin typeface="Verdana"/>
                <a:ea typeface="Verdana"/>
                <a:cs typeface="Verdana"/>
              </a:rPr>
            </a:br>
            <a:r>
              <a:rPr lang="de-DE" sz="1000" dirty="0">
                <a:latin typeface="Verdana"/>
                <a:ea typeface="Verdana"/>
                <a:cs typeface="Verdana"/>
              </a:rPr>
              <a:t>ElizaLIV, ilyaliren, Irina_Strelnikova, kadirkaba, Medesulda, Mikhail </a:t>
            </a:r>
            <a:r>
              <a:rPr lang="de-DE" sz="1000" dirty="0" err="1">
                <a:latin typeface="Verdana"/>
                <a:ea typeface="Verdana"/>
                <a:cs typeface="Verdana"/>
              </a:rPr>
              <a:t>Trapeznikov</a:t>
            </a:r>
            <a:r>
              <a:rPr lang="de-DE" sz="1000" dirty="0">
                <a:latin typeface="Verdana"/>
                <a:ea typeface="Verdana"/>
                <a:cs typeface="Verdana"/>
              </a:rPr>
              <a:t>, </a:t>
            </a:r>
            <a:r>
              <a:rPr lang="de-DE" sz="1000" dirty="0" err="1">
                <a:latin typeface="Verdana"/>
                <a:ea typeface="Verdana"/>
                <a:cs typeface="Verdana"/>
              </a:rPr>
              <a:t>Tetiana</a:t>
            </a:r>
            <a:r>
              <a:rPr lang="de-DE" sz="1000" dirty="0">
                <a:latin typeface="Verdana"/>
                <a:ea typeface="Verdana"/>
                <a:cs typeface="Verdana"/>
              </a:rPr>
              <a:t> </a:t>
            </a:r>
            <a:r>
              <a:rPr lang="de-DE" sz="1000" dirty="0" err="1">
                <a:latin typeface="Verdana"/>
                <a:ea typeface="Verdana"/>
                <a:cs typeface="Verdana"/>
              </a:rPr>
              <a:t>Lazunova</a:t>
            </a:r>
            <a:r>
              <a:rPr lang="de-DE" sz="1000" dirty="0">
                <a:latin typeface="Verdana"/>
                <a:ea typeface="Verdana"/>
                <a:cs typeface="Verdana"/>
              </a:rPr>
              <a:t>, </a:t>
            </a:r>
            <a:br>
              <a:rPr lang="de-DE" sz="1000" dirty="0">
                <a:latin typeface="Verdana"/>
                <a:ea typeface="Verdana"/>
                <a:cs typeface="Verdana"/>
              </a:rPr>
            </a:br>
            <a:r>
              <a:rPr lang="de-DE" sz="1000" dirty="0">
                <a:latin typeface="Verdana"/>
                <a:ea typeface="Verdana"/>
                <a:cs typeface="Verdana"/>
              </a:rPr>
              <a:t>Oksana Latysheva, </a:t>
            </a:r>
            <a:r>
              <a:rPr lang="de-DE" sz="1000" dirty="0" err="1">
                <a:latin typeface="Verdana"/>
                <a:ea typeface="Verdana"/>
                <a:cs typeface="Verdana"/>
              </a:rPr>
              <a:t>pop_jop</a:t>
            </a:r>
            <a:r>
              <a:rPr lang="de-DE" sz="1000" dirty="0">
                <a:latin typeface="Verdana"/>
                <a:ea typeface="Verdana"/>
                <a:cs typeface="Verdana"/>
              </a:rPr>
              <a:t>, SpicyTruffel, Sensvector</a:t>
            </a:r>
            <a:br>
              <a:rPr lang="de-DE" sz="1000" b="1" dirty="0">
                <a:solidFill>
                  <a:srgbClr val="194D83"/>
                </a:solidFill>
                <a:latin typeface="Verdana"/>
                <a:ea typeface="Verdana"/>
                <a:cs typeface="Verdana"/>
              </a:rPr>
            </a:br>
            <a:r>
              <a:rPr lang="de-DE" sz="1000" dirty="0">
                <a:latin typeface="Verdana"/>
                <a:ea typeface="Verdana"/>
                <a:cs typeface="Verdana"/>
              </a:rPr>
              <a:t>(von iStock </a:t>
            </a:r>
            <a:r>
              <a:rPr lang="de-DE" sz="1000" dirty="0" err="1">
                <a:latin typeface="Verdana"/>
                <a:ea typeface="Verdana"/>
                <a:cs typeface="Verdana"/>
              </a:rPr>
              <a:t>by</a:t>
            </a:r>
            <a:r>
              <a:rPr lang="de-DE" sz="1000" dirty="0">
                <a:latin typeface="Verdana"/>
                <a:ea typeface="Verdana"/>
                <a:cs typeface="Verdana"/>
              </a:rPr>
              <a:t> Getty Images) </a:t>
            </a:r>
            <a:endParaRPr dirty="0"/>
          </a:p>
          <a:p>
            <a:pPr>
              <a:lnSpc>
                <a:spcPct val="120000"/>
              </a:lnSpc>
              <a:defRPr/>
            </a:pPr>
            <a:endParaRPr lang="de-DE" sz="1000" dirty="0">
              <a:latin typeface="Verdana"/>
              <a:ea typeface="Verdana"/>
              <a:cs typeface="Verdana"/>
            </a:endParaRPr>
          </a:p>
          <a:p>
            <a:pPr>
              <a:lnSpc>
                <a:spcPct val="120000"/>
              </a:lnSpc>
              <a:defRPr/>
            </a:pPr>
            <a:r>
              <a:rPr lang="de-DE" sz="1000" b="1" dirty="0">
                <a:solidFill>
                  <a:srgbClr val="1D7A29"/>
                </a:solidFill>
                <a:latin typeface="Verdana"/>
                <a:ea typeface="Verdana"/>
                <a:cs typeface="Verdana"/>
              </a:rPr>
              <a:t>Stand: </a:t>
            </a:r>
            <a:r>
              <a:rPr lang="de-DE" sz="1000" dirty="0">
                <a:latin typeface="Verdana"/>
                <a:ea typeface="Verdana"/>
                <a:cs typeface="Verdana"/>
              </a:rPr>
              <a:t>März 2025 </a:t>
            </a:r>
            <a:endParaRPr dirty="0"/>
          </a:p>
        </p:txBody>
      </p:sp>
      <p:pic>
        <p:nvPicPr>
          <p:cNvPr id="4" name="Grafik 3" descr="Ein Bild, das Cartoon, Design enthält.&#10;&#10;KI-generierte Inhalte können fehlerhaft sein.">
            <a:extLst>
              <a:ext uri="{FF2B5EF4-FFF2-40B4-BE49-F238E27FC236}">
                <a16:creationId xmlns:a16="http://schemas.microsoft.com/office/drawing/2014/main" id="{ACB3334E-D9DC-B12C-853F-641997D57199}"/>
              </a:ext>
            </a:extLst>
          </p:cNvPr>
          <p:cNvPicPr>
            <a:picLocks noChangeAspect="1"/>
          </p:cNvPicPr>
          <p:nvPr/>
        </p:nvPicPr>
        <p:blipFill>
          <a:blip r:embed="rId3"/>
          <a:stretch>
            <a:fillRect/>
          </a:stretch>
        </p:blipFill>
        <p:spPr>
          <a:xfrm>
            <a:off x="6065986" y="2310265"/>
            <a:ext cx="3086100" cy="4216400"/>
          </a:xfrm>
          <a:prstGeom prst="rect">
            <a:avLst/>
          </a:prstGeom>
        </p:spPr>
      </p:pic>
      <p:pic>
        <p:nvPicPr>
          <p:cNvPr id="5" name="Grafik 4">
            <a:extLst>
              <a:ext uri="{FF2B5EF4-FFF2-40B4-BE49-F238E27FC236}">
                <a16:creationId xmlns:a16="http://schemas.microsoft.com/office/drawing/2014/main" id="{B4E69DFA-F85C-4329-A389-C69CA4D19D91}"/>
              </a:ext>
            </a:extLst>
          </p:cNvPr>
          <p:cNvPicPr>
            <a:picLocks noChangeAspect="1"/>
          </p:cNvPicPr>
          <p:nvPr/>
        </p:nvPicPr>
        <p:blipFill>
          <a:blip r:embed="rId4"/>
          <a:stretch>
            <a:fillRect/>
          </a:stretch>
        </p:blipFill>
        <p:spPr>
          <a:xfrm>
            <a:off x="5754669" y="1731523"/>
            <a:ext cx="4191589" cy="5155173"/>
          </a:xfrm>
          <a:prstGeom prst="rect">
            <a:avLst/>
          </a:prstGeom>
        </p:spPr>
      </p:pic>
    </p:spTree>
    <p:extLst>
      <p:ext uri="{BB962C8B-B14F-4D97-AF65-F5344CB8AC3E}">
        <p14:creationId xmlns:p14="http://schemas.microsoft.com/office/powerpoint/2010/main" val="96930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3208-F125-22CE-BEE4-280ECF04AFE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42B206D6-8829-F032-3818-63D05BA042EF}"/>
              </a:ext>
            </a:extLst>
          </p:cNvPr>
          <p:cNvSpPr txBox="1"/>
          <p:nvPr/>
        </p:nvSpPr>
        <p:spPr>
          <a:xfrm>
            <a:off x="6418775" y="6972716"/>
            <a:ext cx="3850991" cy="369332"/>
          </a:xfrm>
          <a:prstGeom prst="rect">
            <a:avLst/>
          </a:prstGeom>
          <a:noFill/>
        </p:spPr>
        <p:txBody>
          <a:bodyPr wrap="none" rtlCol="0">
            <a:spAutoFit/>
          </a:bodyPr>
          <a:lstStyle/>
          <a:p>
            <a:r>
              <a:rPr lang="de-DE" sz="1200" dirty="0">
                <a:solidFill>
                  <a:srgbClr val="1D7A29"/>
                </a:solidFill>
              </a:rPr>
              <a:t>Kartendeck – zum Praxisleitfaden für die Grundschule   </a:t>
            </a:r>
            <a:r>
              <a:rPr lang="de-DE" dirty="0"/>
              <a:t>  </a:t>
            </a:r>
            <a:r>
              <a:rPr lang="de-DE" sz="1200" dirty="0">
                <a:solidFill>
                  <a:srgbClr val="1D7A29"/>
                </a:solidFill>
              </a:rPr>
              <a:t>2</a:t>
            </a:r>
          </a:p>
        </p:txBody>
      </p:sp>
      <p:sp>
        <p:nvSpPr>
          <p:cNvPr id="3" name="Oval 2">
            <a:extLst>
              <a:ext uri="{FF2B5EF4-FFF2-40B4-BE49-F238E27FC236}">
                <a16:creationId xmlns:a16="http://schemas.microsoft.com/office/drawing/2014/main" id="{0002B10C-6B15-EDFF-D66B-45699BE4FEB5}"/>
              </a:ext>
            </a:extLst>
          </p:cNvPr>
          <p:cNvSpPr/>
          <p:nvPr/>
        </p:nvSpPr>
        <p:spPr>
          <a:xfrm>
            <a:off x="9900306" y="7165450"/>
            <a:ext cx="45719" cy="45719"/>
          </a:xfrm>
          <a:prstGeom prst="ellipse">
            <a:avLst/>
          </a:prstGeom>
          <a:solidFill>
            <a:srgbClr val="008204"/>
          </a:solidFill>
          <a:ln>
            <a:solidFill>
              <a:srgbClr val="1D7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01582F39-6F24-1160-757A-CF4863AF51C7}"/>
              </a:ext>
            </a:extLst>
          </p:cNvPr>
          <p:cNvCxnSpPr>
            <a:cxnSpLocks/>
          </p:cNvCxnSpPr>
          <p:nvPr/>
        </p:nvCxnSpPr>
        <p:spPr>
          <a:xfrm>
            <a:off x="531341" y="6972716"/>
            <a:ext cx="9738425" cy="0"/>
          </a:xfrm>
          <a:prstGeom prst="line">
            <a:avLst/>
          </a:prstGeom>
          <a:ln w="9525">
            <a:solidFill>
              <a:srgbClr val="008204"/>
            </a:solidFill>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1B616E2F-CB4B-2E13-CDE8-84FE09DA9C91}"/>
              </a:ext>
            </a:extLst>
          </p:cNvPr>
          <p:cNvSpPr txBox="1">
            <a:spLocks/>
          </p:cNvSpPr>
          <p:nvPr/>
        </p:nvSpPr>
        <p:spPr>
          <a:xfrm>
            <a:off x="483080" y="605475"/>
            <a:ext cx="9914077" cy="634348"/>
          </a:xfrm>
          <a:prstGeom prst="rect">
            <a:avLst/>
          </a:prstGeom>
        </p:spPr>
        <p:txBody>
          <a:bodyP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r>
              <a:rPr lang="de-DE" sz="4000" dirty="0">
                <a:solidFill>
                  <a:srgbClr val="1D7A29"/>
                </a:solidFill>
              </a:rPr>
              <a:t>Kompakte Darstellung</a:t>
            </a:r>
          </a:p>
        </p:txBody>
      </p:sp>
      <p:sp>
        <p:nvSpPr>
          <p:cNvPr id="7" name="Inhaltsplatzhalter 2">
            <a:extLst>
              <a:ext uri="{FF2B5EF4-FFF2-40B4-BE49-F238E27FC236}">
                <a16:creationId xmlns:a16="http://schemas.microsoft.com/office/drawing/2014/main" id="{A231E522-DA6C-02E9-A518-E25F9D7C9DD9}"/>
              </a:ext>
            </a:extLst>
          </p:cNvPr>
          <p:cNvSpPr txBox="1">
            <a:spLocks/>
          </p:cNvSpPr>
          <p:nvPr/>
        </p:nvSpPr>
        <p:spPr>
          <a:xfrm>
            <a:off x="482171" y="1398577"/>
            <a:ext cx="9914986" cy="1003801"/>
          </a:xfrm>
          <a:prstGeom prst="rect">
            <a:avLst/>
          </a:prstGeom>
        </p:spPr>
        <p:txBody>
          <a:bodyPr>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ea typeface="Times New Roman" panose="02020603050405020304" pitchFamily="18" charset="0"/>
                <a:cs typeface="Helvetica" pitchFamily="2" charset="0"/>
              </a:rPr>
              <a:t>Das Kartendeck bietet eine </a:t>
            </a:r>
            <a:r>
              <a:rPr lang="de-DE" sz="1400" b="1" dirty="0">
                <a:ea typeface="Times New Roman" panose="02020603050405020304" pitchFamily="18" charset="0"/>
                <a:cs typeface="Helvetica" pitchFamily="2" charset="0"/>
              </a:rPr>
              <a:t>einfache Möglichkeit</a:t>
            </a:r>
            <a:r>
              <a:rPr lang="de-DE" sz="1400" dirty="0">
                <a:ea typeface="Times New Roman" panose="02020603050405020304" pitchFamily="18" charset="0"/>
                <a:cs typeface="Helvetica" pitchFamily="2" charset="0"/>
              </a:rPr>
              <a:t>, die notwendigen Prozessschritte </a:t>
            </a:r>
            <a:r>
              <a:rPr lang="de-DE" sz="1400" b="1" dirty="0">
                <a:ea typeface="Times New Roman" panose="02020603050405020304" pitchFamily="18" charset="0"/>
                <a:cs typeface="Helvetica" pitchFamily="2" charset="0"/>
              </a:rPr>
              <a:t>schnell</a:t>
            </a:r>
            <a:r>
              <a:rPr lang="de-DE" sz="1400" dirty="0">
                <a:ea typeface="Times New Roman" panose="02020603050405020304" pitchFamily="18" charset="0"/>
                <a:cs typeface="Helvetica" pitchFamily="2" charset="0"/>
              </a:rPr>
              <a:t> zu identifizieren. Die Karten verschaffen einen </a:t>
            </a:r>
            <a:r>
              <a:rPr lang="de-DE" sz="1400" b="1" dirty="0">
                <a:ea typeface="Times New Roman" panose="02020603050405020304" pitchFamily="18" charset="0"/>
                <a:cs typeface="Helvetica" pitchFamily="2" charset="0"/>
              </a:rPr>
              <a:t>Überblick</a:t>
            </a:r>
            <a:r>
              <a:rPr lang="de-DE" sz="1400" dirty="0">
                <a:ea typeface="Times New Roman" panose="02020603050405020304" pitchFamily="18" charset="0"/>
                <a:cs typeface="Helvetica" pitchFamily="2" charset="0"/>
              </a:rPr>
              <a:t> über die einzelnen Schritte und enthalten QR-Codes, die </a:t>
            </a:r>
            <a:r>
              <a:rPr lang="de-DE" sz="1400" b="1" dirty="0">
                <a:ea typeface="Times New Roman" panose="02020603050405020304" pitchFamily="18" charset="0"/>
                <a:cs typeface="Helvetica" pitchFamily="2" charset="0"/>
              </a:rPr>
              <a:t>direkt zu weiterführenden Informationen </a:t>
            </a:r>
            <a:r>
              <a:rPr lang="de-DE" sz="1400" dirty="0">
                <a:ea typeface="Times New Roman" panose="02020603050405020304" pitchFamily="18" charset="0"/>
                <a:cs typeface="Helvetica" pitchFamily="2" charset="0"/>
              </a:rPr>
              <a:t>leiten.</a:t>
            </a:r>
            <a:r>
              <a:rPr lang="de-DE" sz="1400" dirty="0">
                <a:ea typeface="Times New Roman" panose="02020603050405020304" pitchFamily="18" charset="0"/>
              </a:rPr>
              <a:t> </a:t>
            </a:r>
          </a:p>
        </p:txBody>
      </p:sp>
      <p:pic>
        <p:nvPicPr>
          <p:cNvPr id="9" name="Grafik 8" descr="Ein Bild, das Text, Screenshot enthält.&#10;&#10;KI-generierte Inhalte können fehlerhaft sein.">
            <a:extLst>
              <a:ext uri="{FF2B5EF4-FFF2-40B4-BE49-F238E27FC236}">
                <a16:creationId xmlns:a16="http://schemas.microsoft.com/office/drawing/2014/main" id="{A1FF1E07-64A2-DE28-FD56-AD7BA3CA9BBE}"/>
              </a:ext>
            </a:extLst>
          </p:cNvPr>
          <p:cNvPicPr>
            <a:picLocks noChangeAspect="1"/>
          </p:cNvPicPr>
          <p:nvPr/>
        </p:nvPicPr>
        <p:blipFill>
          <a:blip r:embed="rId2"/>
          <a:stretch>
            <a:fillRect/>
          </a:stretch>
        </p:blipFill>
        <p:spPr>
          <a:xfrm rot="977069">
            <a:off x="4390366" y="2520788"/>
            <a:ext cx="1581150" cy="3416300"/>
          </a:xfrm>
          <a:prstGeom prst="rect">
            <a:avLst/>
          </a:prstGeom>
          <a:ln w="3175">
            <a:solidFill>
              <a:schemeClr val="tx1"/>
            </a:solidFill>
          </a:ln>
        </p:spPr>
      </p:pic>
      <p:pic>
        <p:nvPicPr>
          <p:cNvPr id="11" name="Grafik 10" descr="Ein Bild, das Text, Screenshot, Golf enthält.&#10;&#10;KI-generierte Inhalte können fehlerhaft sein.">
            <a:extLst>
              <a:ext uri="{FF2B5EF4-FFF2-40B4-BE49-F238E27FC236}">
                <a16:creationId xmlns:a16="http://schemas.microsoft.com/office/drawing/2014/main" id="{65DB1262-1323-A1D3-FB50-0E21146851D2}"/>
              </a:ext>
            </a:extLst>
          </p:cNvPr>
          <p:cNvPicPr>
            <a:picLocks noChangeAspect="1"/>
          </p:cNvPicPr>
          <p:nvPr/>
        </p:nvPicPr>
        <p:blipFill>
          <a:blip r:embed="rId3"/>
          <a:stretch>
            <a:fillRect/>
          </a:stretch>
        </p:blipFill>
        <p:spPr>
          <a:xfrm rot="612237">
            <a:off x="4212541" y="2517613"/>
            <a:ext cx="1606550" cy="3422650"/>
          </a:xfrm>
          <a:prstGeom prst="rect">
            <a:avLst/>
          </a:prstGeom>
          <a:ln w="3175">
            <a:solidFill>
              <a:schemeClr val="tx1"/>
            </a:solidFill>
          </a:ln>
        </p:spPr>
      </p:pic>
      <p:pic>
        <p:nvPicPr>
          <p:cNvPr id="13" name="Grafik 12">
            <a:extLst>
              <a:ext uri="{FF2B5EF4-FFF2-40B4-BE49-F238E27FC236}">
                <a16:creationId xmlns:a16="http://schemas.microsoft.com/office/drawing/2014/main" id="{0263590E-852D-AF98-8B06-724EE0340EB1}"/>
              </a:ext>
            </a:extLst>
          </p:cNvPr>
          <p:cNvPicPr>
            <a:picLocks noChangeAspect="1"/>
          </p:cNvPicPr>
          <p:nvPr/>
        </p:nvPicPr>
        <p:blipFill>
          <a:blip r:embed="rId4"/>
          <a:stretch>
            <a:fillRect/>
          </a:stretch>
        </p:blipFill>
        <p:spPr>
          <a:xfrm>
            <a:off x="3935356" y="2643504"/>
            <a:ext cx="1555750" cy="3333129"/>
          </a:xfrm>
          <a:prstGeom prst="rect">
            <a:avLst/>
          </a:prstGeom>
          <a:ln w="3175">
            <a:solidFill>
              <a:schemeClr val="tx1"/>
            </a:solidFill>
          </a:ln>
        </p:spPr>
      </p:pic>
      <p:pic>
        <p:nvPicPr>
          <p:cNvPr id="15" name="Grafik 14">
            <a:extLst>
              <a:ext uri="{FF2B5EF4-FFF2-40B4-BE49-F238E27FC236}">
                <a16:creationId xmlns:a16="http://schemas.microsoft.com/office/drawing/2014/main" id="{6BDE8887-71CB-0A3A-4AD7-03177B00FB83}"/>
              </a:ext>
            </a:extLst>
          </p:cNvPr>
          <p:cNvPicPr>
            <a:picLocks noChangeAspect="1"/>
          </p:cNvPicPr>
          <p:nvPr/>
        </p:nvPicPr>
        <p:blipFill>
          <a:blip r:embed="rId5"/>
          <a:stretch>
            <a:fillRect/>
          </a:stretch>
        </p:blipFill>
        <p:spPr>
          <a:xfrm rot="21232462">
            <a:off x="700011" y="2830118"/>
            <a:ext cx="1597642" cy="3410599"/>
          </a:xfrm>
          <a:prstGeom prst="rect">
            <a:avLst/>
          </a:prstGeom>
          <a:ln w="3175">
            <a:solidFill>
              <a:schemeClr val="tx1"/>
            </a:solidFill>
          </a:ln>
        </p:spPr>
      </p:pic>
      <p:pic>
        <p:nvPicPr>
          <p:cNvPr id="17" name="Grafik 16" descr="Ein Bild, das Text, Screenshot, Logo, Design enthält.&#10;&#10;KI-generierte Inhalte können fehlerhaft sein.">
            <a:extLst>
              <a:ext uri="{FF2B5EF4-FFF2-40B4-BE49-F238E27FC236}">
                <a16:creationId xmlns:a16="http://schemas.microsoft.com/office/drawing/2014/main" id="{5FCD8048-6A0E-B260-BFD2-B284B25726BE}"/>
              </a:ext>
            </a:extLst>
          </p:cNvPr>
          <p:cNvPicPr>
            <a:picLocks noChangeAspect="1"/>
          </p:cNvPicPr>
          <p:nvPr/>
        </p:nvPicPr>
        <p:blipFill>
          <a:blip r:embed="rId6"/>
          <a:stretch>
            <a:fillRect/>
          </a:stretch>
        </p:blipFill>
        <p:spPr>
          <a:xfrm rot="273336">
            <a:off x="1806674" y="3065578"/>
            <a:ext cx="1597642" cy="3437350"/>
          </a:xfrm>
          <a:prstGeom prst="rect">
            <a:avLst/>
          </a:prstGeom>
          <a:ln w="3175">
            <a:solidFill>
              <a:schemeClr val="tx1"/>
            </a:solidFill>
          </a:ln>
        </p:spPr>
      </p:pic>
      <p:pic>
        <p:nvPicPr>
          <p:cNvPr id="21" name="Grafik 20" descr="Ein Bild, das Text, Screenshot, Design enthält.&#10;&#10;KI-generierte Inhalte können fehlerhaft sein.">
            <a:extLst>
              <a:ext uri="{FF2B5EF4-FFF2-40B4-BE49-F238E27FC236}">
                <a16:creationId xmlns:a16="http://schemas.microsoft.com/office/drawing/2014/main" id="{132D076F-EC53-6730-AB4A-22D7C15B9926}"/>
              </a:ext>
            </a:extLst>
          </p:cNvPr>
          <p:cNvPicPr>
            <a:picLocks noChangeAspect="1"/>
          </p:cNvPicPr>
          <p:nvPr/>
        </p:nvPicPr>
        <p:blipFill>
          <a:blip r:embed="rId7"/>
          <a:stretch>
            <a:fillRect/>
          </a:stretch>
        </p:blipFill>
        <p:spPr>
          <a:xfrm>
            <a:off x="7059345" y="2814148"/>
            <a:ext cx="1348621" cy="2797334"/>
          </a:xfrm>
          <a:prstGeom prst="rect">
            <a:avLst/>
          </a:prstGeom>
          <a:ln w="3175">
            <a:solidFill>
              <a:schemeClr val="tx1"/>
            </a:solidFill>
          </a:ln>
        </p:spPr>
      </p:pic>
      <p:pic>
        <p:nvPicPr>
          <p:cNvPr id="23" name="Grafik 22" descr="Ein Bild, das Text, Screenshot, Design enthält.&#10;&#10;KI-generierte Inhalte können fehlerhaft sein.">
            <a:extLst>
              <a:ext uri="{FF2B5EF4-FFF2-40B4-BE49-F238E27FC236}">
                <a16:creationId xmlns:a16="http://schemas.microsoft.com/office/drawing/2014/main" id="{DDE10744-14C1-7EC4-33BB-505FD120ED2D}"/>
              </a:ext>
            </a:extLst>
          </p:cNvPr>
          <p:cNvPicPr>
            <a:picLocks noChangeAspect="1"/>
          </p:cNvPicPr>
          <p:nvPr/>
        </p:nvPicPr>
        <p:blipFill>
          <a:blip r:embed="rId8"/>
          <a:stretch>
            <a:fillRect/>
          </a:stretch>
        </p:blipFill>
        <p:spPr>
          <a:xfrm>
            <a:off x="8864044" y="3134117"/>
            <a:ext cx="1359156" cy="2802601"/>
          </a:xfrm>
          <a:prstGeom prst="rect">
            <a:avLst/>
          </a:prstGeom>
          <a:ln w="3175">
            <a:solidFill>
              <a:schemeClr val="tx1"/>
            </a:solidFill>
          </a:ln>
        </p:spPr>
      </p:pic>
    </p:spTree>
    <p:extLst>
      <p:ext uri="{BB962C8B-B14F-4D97-AF65-F5344CB8AC3E}">
        <p14:creationId xmlns:p14="http://schemas.microsoft.com/office/powerpoint/2010/main" val="208831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6659-B557-2467-DC5E-1D03C29A465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6F51ED16-D9A1-CED6-B744-C7FD26EE345E}"/>
              </a:ext>
            </a:extLst>
          </p:cNvPr>
          <p:cNvSpPr txBox="1"/>
          <p:nvPr/>
        </p:nvSpPr>
        <p:spPr>
          <a:xfrm>
            <a:off x="6418775" y="6972716"/>
            <a:ext cx="3850991" cy="369332"/>
          </a:xfrm>
          <a:prstGeom prst="rect">
            <a:avLst/>
          </a:prstGeom>
          <a:noFill/>
        </p:spPr>
        <p:txBody>
          <a:bodyPr wrap="none" rtlCol="0">
            <a:spAutoFit/>
          </a:bodyPr>
          <a:lstStyle/>
          <a:p>
            <a:r>
              <a:rPr lang="de-DE" sz="1200" dirty="0">
                <a:solidFill>
                  <a:srgbClr val="1D7A29"/>
                </a:solidFill>
              </a:rPr>
              <a:t>Kartendeck – zum Praxisleitfaden für die Grundschule   </a:t>
            </a:r>
            <a:r>
              <a:rPr lang="de-DE" dirty="0"/>
              <a:t>  </a:t>
            </a:r>
            <a:r>
              <a:rPr lang="de-DE" sz="1200" dirty="0">
                <a:solidFill>
                  <a:srgbClr val="1D7A29"/>
                </a:solidFill>
              </a:rPr>
              <a:t>3</a:t>
            </a:r>
          </a:p>
        </p:txBody>
      </p:sp>
      <p:sp>
        <p:nvSpPr>
          <p:cNvPr id="3" name="Oval 2">
            <a:extLst>
              <a:ext uri="{FF2B5EF4-FFF2-40B4-BE49-F238E27FC236}">
                <a16:creationId xmlns:a16="http://schemas.microsoft.com/office/drawing/2014/main" id="{BB500034-9792-A50E-DF4D-50F2BB131597}"/>
              </a:ext>
            </a:extLst>
          </p:cNvPr>
          <p:cNvSpPr/>
          <p:nvPr/>
        </p:nvSpPr>
        <p:spPr>
          <a:xfrm>
            <a:off x="9900306" y="7165450"/>
            <a:ext cx="45719" cy="45719"/>
          </a:xfrm>
          <a:prstGeom prst="ellipse">
            <a:avLst/>
          </a:prstGeom>
          <a:solidFill>
            <a:srgbClr val="008204"/>
          </a:solidFill>
          <a:ln>
            <a:solidFill>
              <a:srgbClr val="1D7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81D59DE7-B0EC-25C9-F72F-8BD52A94E071}"/>
              </a:ext>
            </a:extLst>
          </p:cNvPr>
          <p:cNvCxnSpPr>
            <a:cxnSpLocks/>
          </p:cNvCxnSpPr>
          <p:nvPr/>
        </p:nvCxnSpPr>
        <p:spPr>
          <a:xfrm>
            <a:off x="531341" y="6972716"/>
            <a:ext cx="9738425" cy="0"/>
          </a:xfrm>
          <a:prstGeom prst="line">
            <a:avLst/>
          </a:prstGeom>
          <a:ln w="9525">
            <a:solidFill>
              <a:srgbClr val="008204"/>
            </a:solidFill>
          </a:ln>
        </p:spPr>
        <p:style>
          <a:lnRef idx="1">
            <a:schemeClr val="accent1"/>
          </a:lnRef>
          <a:fillRef idx="0">
            <a:schemeClr val="accent1"/>
          </a:fillRef>
          <a:effectRef idx="0">
            <a:schemeClr val="accent1"/>
          </a:effectRef>
          <a:fontRef idx="minor">
            <a:schemeClr val="tx1"/>
          </a:fontRef>
        </p:style>
      </p:cxnSp>
      <p:sp>
        <p:nvSpPr>
          <p:cNvPr id="4" name="Inhaltsplatzhalter 2">
            <a:extLst>
              <a:ext uri="{FF2B5EF4-FFF2-40B4-BE49-F238E27FC236}">
                <a16:creationId xmlns:a16="http://schemas.microsoft.com/office/drawing/2014/main" id="{8EC49F73-46B5-C546-2E31-317A56F87533}"/>
              </a:ext>
            </a:extLst>
          </p:cNvPr>
          <p:cNvSpPr txBox="1">
            <a:spLocks/>
          </p:cNvSpPr>
          <p:nvPr/>
        </p:nvSpPr>
        <p:spPr bwMode="auto">
          <a:xfrm>
            <a:off x="482171" y="1398577"/>
            <a:ext cx="9914986" cy="1049650"/>
          </a:xfrm>
          <a:prstGeom prst="rect">
            <a:avLst/>
          </a:prstGeom>
        </p:spPr>
        <p:txBody>
          <a:bodyPr>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400" dirty="0">
                <a:solidFill>
                  <a:srgbClr val="262626"/>
                </a:solidFill>
              </a:rPr>
              <a:t>Die Vorderseiten der Karten bieten die Möglichkeit, den </a:t>
            </a:r>
            <a:r>
              <a:rPr lang="de-DE" sz="1400" b="1" dirty="0">
                <a:solidFill>
                  <a:srgbClr val="262626"/>
                </a:solidFill>
              </a:rPr>
              <a:t>Ist-Stand</a:t>
            </a:r>
            <a:r>
              <a:rPr lang="de-DE" sz="1400" dirty="0">
                <a:solidFill>
                  <a:srgbClr val="262626"/>
                </a:solidFill>
              </a:rPr>
              <a:t> einzuschätzen und die zugeteilten </a:t>
            </a:r>
            <a:r>
              <a:rPr lang="de-DE" sz="1400" b="1" dirty="0">
                <a:solidFill>
                  <a:srgbClr val="262626"/>
                </a:solidFill>
              </a:rPr>
              <a:t>Verantwortlichkeiten</a:t>
            </a:r>
            <a:r>
              <a:rPr lang="de-DE" sz="1400" dirty="0">
                <a:solidFill>
                  <a:srgbClr val="262626"/>
                </a:solidFill>
              </a:rPr>
              <a:t> sowie den </a:t>
            </a:r>
            <a:r>
              <a:rPr lang="de-DE" sz="1400" b="1" dirty="0">
                <a:solidFill>
                  <a:srgbClr val="262626"/>
                </a:solidFill>
              </a:rPr>
              <a:t>Zeithorizont</a:t>
            </a:r>
            <a:r>
              <a:rPr lang="de-DE" sz="1400" dirty="0">
                <a:solidFill>
                  <a:srgbClr val="262626"/>
                </a:solidFill>
              </a:rPr>
              <a:t> festzuhalten. Auf der Rückseite können bereits </a:t>
            </a:r>
            <a:r>
              <a:rPr lang="de-DE" sz="1400" b="1" dirty="0">
                <a:solidFill>
                  <a:srgbClr val="262626"/>
                </a:solidFill>
              </a:rPr>
              <a:t>bestehende Konzepte</a:t>
            </a:r>
            <a:r>
              <a:rPr lang="de-DE" sz="1400" dirty="0">
                <a:solidFill>
                  <a:srgbClr val="262626"/>
                </a:solidFill>
              </a:rPr>
              <a:t> sowie der </a:t>
            </a:r>
            <a:r>
              <a:rPr lang="de-DE" sz="1400" b="1" dirty="0">
                <a:solidFill>
                  <a:srgbClr val="262626"/>
                </a:solidFill>
              </a:rPr>
              <a:t>Unterstützungs- und Vernetzungsbedarf</a:t>
            </a:r>
            <a:r>
              <a:rPr lang="de-DE" sz="1400" dirty="0">
                <a:solidFill>
                  <a:srgbClr val="262626"/>
                </a:solidFill>
              </a:rPr>
              <a:t> erfasst werden.</a:t>
            </a:r>
            <a:endParaRPr lang="de-DE" sz="1400" dirty="0"/>
          </a:p>
        </p:txBody>
      </p:sp>
      <p:sp>
        <p:nvSpPr>
          <p:cNvPr id="6" name="Titel 1">
            <a:extLst>
              <a:ext uri="{FF2B5EF4-FFF2-40B4-BE49-F238E27FC236}">
                <a16:creationId xmlns:a16="http://schemas.microsoft.com/office/drawing/2014/main" id="{77E556E7-F889-E4C9-DCA8-30626989F389}"/>
              </a:ext>
            </a:extLst>
          </p:cNvPr>
          <p:cNvSpPr txBox="1">
            <a:spLocks/>
          </p:cNvSpPr>
          <p:nvPr/>
        </p:nvSpPr>
        <p:spPr bwMode="auto">
          <a:xfrm>
            <a:off x="483080" y="605475"/>
            <a:ext cx="9914077" cy="634348"/>
          </a:xfrm>
          <a:prstGeom prst="rect">
            <a:avLst/>
          </a:prstGeom>
        </p:spPr>
        <p:txBody>
          <a:bodyP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dirty="0">
                <a:solidFill>
                  <a:srgbClr val="1D7A29"/>
                </a:solidFill>
              </a:rPr>
              <a:t>Bedarfsanalyse</a:t>
            </a:r>
            <a:r>
              <a:rPr lang="de-DE" sz="4000" dirty="0">
                <a:solidFill>
                  <a:srgbClr val="17467D"/>
                </a:solidFill>
              </a:rPr>
              <a:t> </a:t>
            </a:r>
          </a:p>
        </p:txBody>
      </p:sp>
      <p:grpSp>
        <p:nvGrpSpPr>
          <p:cNvPr id="9" name="Gruppieren 8">
            <a:extLst>
              <a:ext uri="{FF2B5EF4-FFF2-40B4-BE49-F238E27FC236}">
                <a16:creationId xmlns:a16="http://schemas.microsoft.com/office/drawing/2014/main" id="{1E44FADD-41A6-0509-12F5-49FFE09D4647}"/>
              </a:ext>
            </a:extLst>
          </p:cNvPr>
          <p:cNvGrpSpPr>
            <a:grpSpLocks noGrp="1" noUngrp="1" noRot="1" noMove="1" noResize="1"/>
          </p:cNvGrpSpPr>
          <p:nvPr/>
        </p:nvGrpSpPr>
        <p:grpSpPr>
          <a:xfrm>
            <a:off x="225174" y="2422365"/>
            <a:ext cx="10070885" cy="4550350"/>
            <a:chOff x="225174" y="2422365"/>
            <a:chExt cx="10070885" cy="4550350"/>
          </a:xfrm>
        </p:grpSpPr>
        <p:pic>
          <p:nvPicPr>
            <p:cNvPr id="36" name="Grafik 35" descr="Ein Bild, das Text, Screenshot, Grün, Webseite enthält.&#10;&#10;KI-generierte Inhalte können fehlerhaft sein.">
              <a:extLst>
                <a:ext uri="{FF2B5EF4-FFF2-40B4-BE49-F238E27FC236}">
                  <a16:creationId xmlns:a16="http://schemas.microsoft.com/office/drawing/2014/main" id="{22864C9B-E2F8-58BD-98D7-6ABFFE7F3BA7}"/>
                </a:ext>
              </a:extLst>
            </p:cNvPr>
            <p:cNvPicPr>
              <a:picLocks noGrp="1" noRot="1" noChangeAspect="1" noMove="1" noResize="1" noEditPoints="1" noAdjustHandles="1" noChangeArrowheads="1" noChangeShapeType="1" noCrop="1"/>
            </p:cNvPicPr>
            <p:nvPr/>
          </p:nvPicPr>
          <p:blipFill>
            <a:blip r:embed="rId2"/>
            <a:srcRect t="30962" b="1103"/>
            <a:stretch/>
          </p:blipFill>
          <p:spPr>
            <a:xfrm>
              <a:off x="225174" y="2422365"/>
              <a:ext cx="10070885" cy="4550350"/>
            </a:xfrm>
            <a:prstGeom prst="rect">
              <a:avLst/>
            </a:prstGeom>
          </p:spPr>
        </p:pic>
        <p:pic>
          <p:nvPicPr>
            <p:cNvPr id="8" name="Grafik 7" descr="Ein Bild, das Text, Schrift, Rechteck, rot enthält.&#10;&#10;KI-generierte Inhalte können fehlerhaft sein.">
              <a:extLst>
                <a:ext uri="{FF2B5EF4-FFF2-40B4-BE49-F238E27FC236}">
                  <a16:creationId xmlns:a16="http://schemas.microsoft.com/office/drawing/2014/main" id="{B87C8671-0168-7E8E-F9AB-88AAEE683624}"/>
                </a:ext>
              </a:extLst>
            </p:cNvPr>
            <p:cNvPicPr>
              <a:picLocks noGrp="1" noRot="1" noChangeAspect="1" noMove="1" noResize="1" noEditPoints="1" noAdjustHandles="1" noChangeArrowheads="1" noChangeShapeType="1" noCrop="1"/>
            </p:cNvPicPr>
            <p:nvPr/>
          </p:nvPicPr>
          <p:blipFill>
            <a:blip r:embed="rId3"/>
            <a:stretch>
              <a:fillRect/>
            </a:stretch>
          </p:blipFill>
          <p:spPr>
            <a:xfrm>
              <a:off x="4278434" y="5613390"/>
              <a:ext cx="517625" cy="147052"/>
            </a:xfrm>
            <a:prstGeom prst="rect">
              <a:avLst/>
            </a:prstGeom>
          </p:spPr>
        </p:pic>
      </p:grpSp>
    </p:spTree>
    <p:extLst>
      <p:ext uri="{BB962C8B-B14F-4D97-AF65-F5344CB8AC3E}">
        <p14:creationId xmlns:p14="http://schemas.microsoft.com/office/powerpoint/2010/main" val="4095317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97B9F-5FCC-676F-AFC4-728499F64E18}"/>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327DD91-F702-4803-E728-A472937103C7}"/>
              </a:ext>
            </a:extLst>
          </p:cNvPr>
          <p:cNvSpPr txBox="1"/>
          <p:nvPr/>
        </p:nvSpPr>
        <p:spPr>
          <a:xfrm>
            <a:off x="6418775" y="6972716"/>
            <a:ext cx="3850991" cy="369332"/>
          </a:xfrm>
          <a:prstGeom prst="rect">
            <a:avLst/>
          </a:prstGeom>
          <a:noFill/>
        </p:spPr>
        <p:txBody>
          <a:bodyPr wrap="none" rtlCol="0">
            <a:spAutoFit/>
          </a:bodyPr>
          <a:lstStyle/>
          <a:p>
            <a:r>
              <a:rPr lang="de-DE" sz="1200" dirty="0">
                <a:solidFill>
                  <a:srgbClr val="1D7A29"/>
                </a:solidFill>
              </a:rPr>
              <a:t>Kartendeck – zum Praxisleitfaden für die Grundschule   </a:t>
            </a:r>
            <a:r>
              <a:rPr lang="de-DE" dirty="0"/>
              <a:t>  </a:t>
            </a:r>
            <a:r>
              <a:rPr lang="de-DE" sz="1200" dirty="0">
                <a:solidFill>
                  <a:srgbClr val="1D7A29"/>
                </a:solidFill>
              </a:rPr>
              <a:t>4</a:t>
            </a:r>
          </a:p>
        </p:txBody>
      </p:sp>
      <p:sp>
        <p:nvSpPr>
          <p:cNvPr id="3" name="Oval 2">
            <a:extLst>
              <a:ext uri="{FF2B5EF4-FFF2-40B4-BE49-F238E27FC236}">
                <a16:creationId xmlns:a16="http://schemas.microsoft.com/office/drawing/2014/main" id="{46C6D828-69FF-83F1-6B26-23A57A8E6C99}"/>
              </a:ext>
            </a:extLst>
          </p:cNvPr>
          <p:cNvSpPr/>
          <p:nvPr/>
        </p:nvSpPr>
        <p:spPr>
          <a:xfrm>
            <a:off x="9900306" y="7165450"/>
            <a:ext cx="45719" cy="45719"/>
          </a:xfrm>
          <a:prstGeom prst="ellipse">
            <a:avLst/>
          </a:prstGeom>
          <a:solidFill>
            <a:srgbClr val="008204"/>
          </a:solidFill>
          <a:ln>
            <a:solidFill>
              <a:srgbClr val="1D7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48C83B7D-8342-2462-7E73-F5C6BB6AC246}"/>
              </a:ext>
            </a:extLst>
          </p:cNvPr>
          <p:cNvCxnSpPr>
            <a:cxnSpLocks/>
          </p:cNvCxnSpPr>
          <p:nvPr/>
        </p:nvCxnSpPr>
        <p:spPr>
          <a:xfrm>
            <a:off x="531341" y="6972716"/>
            <a:ext cx="9738425" cy="0"/>
          </a:xfrm>
          <a:prstGeom prst="line">
            <a:avLst/>
          </a:prstGeom>
          <a:ln w="9525">
            <a:solidFill>
              <a:srgbClr val="008204"/>
            </a:solidFill>
          </a:ln>
        </p:spPr>
        <p:style>
          <a:lnRef idx="1">
            <a:schemeClr val="accent1"/>
          </a:lnRef>
          <a:fillRef idx="0">
            <a:schemeClr val="accent1"/>
          </a:fillRef>
          <a:effectRef idx="0">
            <a:schemeClr val="accent1"/>
          </a:effectRef>
          <a:fontRef idx="minor">
            <a:schemeClr val="tx1"/>
          </a:fontRef>
        </p:style>
      </p:cxnSp>
      <p:sp>
        <p:nvSpPr>
          <p:cNvPr id="4" name="Inhaltsplatzhalter 2">
            <a:extLst>
              <a:ext uri="{FF2B5EF4-FFF2-40B4-BE49-F238E27FC236}">
                <a16:creationId xmlns:a16="http://schemas.microsoft.com/office/drawing/2014/main" id="{119BE6D2-E030-40A2-CB9C-A78689C10B77}"/>
              </a:ext>
            </a:extLst>
          </p:cNvPr>
          <p:cNvSpPr txBox="1">
            <a:spLocks/>
          </p:cNvSpPr>
          <p:nvPr/>
        </p:nvSpPr>
        <p:spPr bwMode="auto">
          <a:xfrm>
            <a:off x="479727" y="1298859"/>
            <a:ext cx="9914986" cy="1049650"/>
          </a:xfrm>
          <a:prstGeom prst="rect">
            <a:avLst/>
          </a:prstGeom>
        </p:spPr>
        <p:txBody>
          <a:bodyPr>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1200" dirty="0">
                <a:solidFill>
                  <a:srgbClr val="262626"/>
                </a:solidFill>
              </a:rPr>
              <a:t>Um einen besseren Überblick zu erhalten, können die ausgewählten Prozessschritte in eine </a:t>
            </a:r>
            <a:r>
              <a:rPr lang="de-DE" sz="1200" b="1" dirty="0">
                <a:solidFill>
                  <a:srgbClr val="262626"/>
                </a:solidFill>
              </a:rPr>
              <a:t>Planungsmatrix</a:t>
            </a:r>
            <a:r>
              <a:rPr lang="de-DE" sz="1200" dirty="0">
                <a:solidFill>
                  <a:srgbClr val="262626"/>
                </a:solidFill>
              </a:rPr>
              <a:t> überführt werden.</a:t>
            </a:r>
            <a:endParaRPr lang="de-DE" sz="1200" dirty="0"/>
          </a:p>
        </p:txBody>
      </p:sp>
      <p:grpSp>
        <p:nvGrpSpPr>
          <p:cNvPr id="6" name="Gruppieren 5">
            <a:extLst>
              <a:ext uri="{FF2B5EF4-FFF2-40B4-BE49-F238E27FC236}">
                <a16:creationId xmlns:a16="http://schemas.microsoft.com/office/drawing/2014/main" id="{FBE4C67A-EADF-0069-0632-147EFCFE80FB}"/>
              </a:ext>
            </a:extLst>
          </p:cNvPr>
          <p:cNvGrpSpPr>
            <a:grpSpLocks noGrp="1" noUngrp="1" noRot="1" noMove="1" noResize="1"/>
          </p:cNvGrpSpPr>
          <p:nvPr/>
        </p:nvGrpSpPr>
        <p:grpSpPr>
          <a:xfrm>
            <a:off x="269682" y="2714626"/>
            <a:ext cx="4926443" cy="4152900"/>
            <a:chOff x="482171" y="2714626"/>
            <a:chExt cx="4926443" cy="4152900"/>
          </a:xfrm>
          <a:solidFill>
            <a:srgbClr val="E0EAC1"/>
          </a:solidFill>
        </p:grpSpPr>
        <p:sp>
          <p:nvSpPr>
            <p:cNvPr id="7" name="Rechteck 6">
              <a:extLst>
                <a:ext uri="{FF2B5EF4-FFF2-40B4-BE49-F238E27FC236}">
                  <a16:creationId xmlns:a16="http://schemas.microsoft.com/office/drawing/2014/main" id="{26392F5F-47CF-F712-4F6E-E6CEABB90311}"/>
                </a:ext>
              </a:extLst>
            </p:cNvPr>
            <p:cNvSpPr>
              <a:spLocks noGrp="1" noRot="1" noMove="1" noResize="1" noEditPoints="1" noAdjustHandles="1" noChangeArrowheads="1" noChangeShapeType="1"/>
            </p:cNvSpPr>
            <p:nvPr/>
          </p:nvSpPr>
          <p:spPr>
            <a:xfrm>
              <a:off x="482171" y="2714626"/>
              <a:ext cx="4926443" cy="41529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C57A0E8-5EB7-973D-CCE0-AB8B492631CF}"/>
                </a:ext>
              </a:extLst>
            </p:cNvPr>
            <p:cNvSpPr txBox="1">
              <a:spLocks noGrp="1" noRot="1" noMove="1" noResize="1" noEditPoints="1" noAdjustHandles="1" noChangeArrowheads="1" noChangeShapeType="1"/>
            </p:cNvSpPr>
            <p:nvPr/>
          </p:nvSpPr>
          <p:spPr>
            <a:xfrm>
              <a:off x="1609295" y="2851897"/>
              <a:ext cx="1181100" cy="276999"/>
            </a:xfrm>
            <a:prstGeom prst="rect">
              <a:avLst/>
            </a:prstGeom>
            <a:solidFill>
              <a:srgbClr val="1D7A29"/>
            </a:solidFill>
          </p:spPr>
          <p:txBody>
            <a:bodyPr wrap="square" rtlCol="0">
              <a:spAutoFit/>
            </a:bodyPr>
            <a:lstStyle/>
            <a:p>
              <a:pPr algn="ctr"/>
              <a:r>
                <a:rPr lang="en-GB" sz="1200" b="1" dirty="0">
                  <a:solidFill>
                    <a:schemeClr val="bg1"/>
                  </a:solidFill>
                  <a:latin typeface="Aptos" panose="020B0004020202020204" pitchFamily="34" charset="0"/>
                </a:rPr>
                <a:t>In </a:t>
              </a:r>
              <a:r>
                <a:rPr lang="en-GB" sz="1200" b="1" dirty="0" err="1">
                  <a:solidFill>
                    <a:schemeClr val="bg1"/>
                  </a:solidFill>
                  <a:latin typeface="Aptos" panose="020B0004020202020204" pitchFamily="34" charset="0"/>
                </a:rPr>
                <a:t>Planung</a:t>
              </a:r>
              <a:endParaRPr lang="de-DE" sz="1200" b="1" dirty="0">
                <a:solidFill>
                  <a:schemeClr val="bg1"/>
                </a:solidFill>
                <a:latin typeface="Aptos" panose="020B0004020202020204" pitchFamily="34" charset="0"/>
              </a:endParaRPr>
            </a:p>
          </p:txBody>
        </p:sp>
        <p:sp>
          <p:nvSpPr>
            <p:cNvPr id="9" name="Textfeld 8">
              <a:extLst>
                <a:ext uri="{FF2B5EF4-FFF2-40B4-BE49-F238E27FC236}">
                  <a16:creationId xmlns:a16="http://schemas.microsoft.com/office/drawing/2014/main" id="{8C01449E-9DD4-EBA8-EE3F-1F6478C1DB02}"/>
                </a:ext>
              </a:extLst>
            </p:cNvPr>
            <p:cNvSpPr txBox="1">
              <a:spLocks noGrp="1" noRot="1" noMove="1" noResize="1" noEditPoints="1" noAdjustHandles="1" noChangeArrowheads="1" noChangeShapeType="1"/>
            </p:cNvSpPr>
            <p:nvPr/>
          </p:nvSpPr>
          <p:spPr bwMode="auto">
            <a:xfrm>
              <a:off x="2860030" y="2841918"/>
              <a:ext cx="1181100" cy="276999"/>
            </a:xfrm>
            <a:prstGeom prst="rect">
              <a:avLst/>
            </a:prstGeom>
            <a:solidFill>
              <a:srgbClr val="1D7A29"/>
            </a:solidFill>
          </p:spPr>
          <p:txBody>
            <a:bodyPr wrap="square" rtlCol="0">
              <a:spAutoFit/>
            </a:bodyPr>
            <a:lstStyle/>
            <a:p>
              <a:pPr algn="ctr"/>
              <a:r>
                <a:rPr lang="en-GB" sz="1200" b="1" dirty="0">
                  <a:solidFill>
                    <a:schemeClr val="bg1"/>
                  </a:solidFill>
                  <a:latin typeface="Aptos" panose="020B0004020202020204" pitchFamily="34" charset="0"/>
                </a:rPr>
                <a:t>In Arbeit</a:t>
              </a:r>
              <a:endParaRPr lang="de-DE" sz="1200" b="1" dirty="0">
                <a:solidFill>
                  <a:schemeClr val="bg1"/>
                </a:solidFill>
                <a:latin typeface="Aptos" panose="020B0004020202020204" pitchFamily="34" charset="0"/>
              </a:endParaRPr>
            </a:p>
          </p:txBody>
        </p:sp>
        <p:sp>
          <p:nvSpPr>
            <p:cNvPr id="10" name="Textfeld 9">
              <a:extLst>
                <a:ext uri="{FF2B5EF4-FFF2-40B4-BE49-F238E27FC236}">
                  <a16:creationId xmlns:a16="http://schemas.microsoft.com/office/drawing/2014/main" id="{B68A5601-A710-8443-B8F1-ABE582F400F9}"/>
                </a:ext>
              </a:extLst>
            </p:cNvPr>
            <p:cNvSpPr txBox="1">
              <a:spLocks noGrp="1" noRot="1" noMove="1" noResize="1" noEditPoints="1" noAdjustHandles="1" noChangeArrowheads="1" noChangeShapeType="1"/>
            </p:cNvSpPr>
            <p:nvPr/>
          </p:nvSpPr>
          <p:spPr bwMode="auto">
            <a:xfrm>
              <a:off x="4110765" y="2841918"/>
              <a:ext cx="1181100" cy="276999"/>
            </a:xfrm>
            <a:prstGeom prst="rect">
              <a:avLst/>
            </a:prstGeom>
            <a:solidFill>
              <a:srgbClr val="1D7A29"/>
            </a:solidFill>
          </p:spPr>
          <p:txBody>
            <a:bodyPr wrap="square" rtlCol="0">
              <a:spAutoFit/>
            </a:bodyPr>
            <a:lstStyle/>
            <a:p>
              <a:pPr algn="ctr"/>
              <a:r>
                <a:rPr lang="en-GB" sz="1200" b="1" dirty="0" err="1">
                  <a:solidFill>
                    <a:schemeClr val="bg1"/>
                  </a:solidFill>
                  <a:latin typeface="Aptos" panose="020B0004020202020204" pitchFamily="34" charset="0"/>
                </a:rPr>
                <a:t>Erledigt</a:t>
              </a:r>
              <a:endParaRPr lang="de-DE" sz="1200" b="1" dirty="0">
                <a:solidFill>
                  <a:schemeClr val="bg1"/>
                </a:solidFill>
                <a:latin typeface="Aptos" panose="020B0004020202020204" pitchFamily="34" charset="0"/>
              </a:endParaRPr>
            </a:p>
          </p:txBody>
        </p:sp>
        <p:cxnSp>
          <p:nvCxnSpPr>
            <p:cNvPr id="11" name="Gerader Verbinder 11">
              <a:extLst>
                <a:ext uri="{FF2B5EF4-FFF2-40B4-BE49-F238E27FC236}">
                  <a16:creationId xmlns:a16="http://schemas.microsoft.com/office/drawing/2014/main" id="{CE608F83-6209-3DE6-D39B-08C7306A5D26}"/>
                </a:ext>
              </a:extLst>
            </p:cNvPr>
            <p:cNvCxnSpPr>
              <a:cxnSpLocks noGrp="1" noRot="1" noMove="1" noResize="1" noEditPoints="1" noAdjustHandles="1" noChangeArrowheads="1" noChangeShapeType="1"/>
            </p:cNvCxnSpPr>
            <p:nvPr/>
          </p:nvCxnSpPr>
          <p:spPr>
            <a:xfrm>
              <a:off x="1485900"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12" name="Gerader Verbinder 12">
              <a:extLst>
                <a:ext uri="{FF2B5EF4-FFF2-40B4-BE49-F238E27FC236}">
                  <a16:creationId xmlns:a16="http://schemas.microsoft.com/office/drawing/2014/main" id="{FA252E0C-F458-BF60-4B5D-E42302A776AF}"/>
                </a:ext>
              </a:extLst>
            </p:cNvPr>
            <p:cNvCxnSpPr>
              <a:cxnSpLocks noGrp="1" noRot="1" noMove="1" noResize="1" noEditPoints="1" noAdjustHandles="1" noChangeArrowheads="1" noChangeShapeType="1"/>
            </p:cNvCxnSpPr>
            <p:nvPr/>
          </p:nvCxnSpPr>
          <p:spPr bwMode="auto">
            <a:xfrm>
              <a:off x="2790395"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13" name="Gerader Verbinder 13">
              <a:extLst>
                <a:ext uri="{FF2B5EF4-FFF2-40B4-BE49-F238E27FC236}">
                  <a16:creationId xmlns:a16="http://schemas.microsoft.com/office/drawing/2014/main" id="{4C719097-DFDC-1D35-0C7B-F763A65D3256}"/>
                </a:ext>
              </a:extLst>
            </p:cNvPr>
            <p:cNvCxnSpPr>
              <a:cxnSpLocks noGrp="1" noRot="1" noMove="1" noResize="1" noEditPoints="1" noAdjustHandles="1" noChangeArrowheads="1" noChangeShapeType="1"/>
            </p:cNvCxnSpPr>
            <p:nvPr/>
          </p:nvCxnSpPr>
          <p:spPr bwMode="auto">
            <a:xfrm>
              <a:off x="4041130"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grpSp>
      <p:grpSp>
        <p:nvGrpSpPr>
          <p:cNvPr id="14" name="Gruppieren 13">
            <a:extLst>
              <a:ext uri="{FF2B5EF4-FFF2-40B4-BE49-F238E27FC236}">
                <a16:creationId xmlns:a16="http://schemas.microsoft.com/office/drawing/2014/main" id="{13242BD1-50F3-C2CD-2C0F-FFC7FDC20D8C}"/>
              </a:ext>
            </a:extLst>
          </p:cNvPr>
          <p:cNvGrpSpPr>
            <a:grpSpLocks noGrp="1" noUngrp="1" noRot="1" noMove="1" noResize="1"/>
          </p:cNvGrpSpPr>
          <p:nvPr/>
        </p:nvGrpSpPr>
        <p:grpSpPr>
          <a:xfrm>
            <a:off x="5283200" y="2714626"/>
            <a:ext cx="5111513" cy="4152900"/>
            <a:chOff x="5283200" y="2714626"/>
            <a:chExt cx="5111513" cy="4152900"/>
          </a:xfrm>
          <a:solidFill>
            <a:srgbClr val="DEE7BB"/>
          </a:solidFill>
        </p:grpSpPr>
        <p:sp>
          <p:nvSpPr>
            <p:cNvPr id="15" name="Rechteck 14">
              <a:extLst>
                <a:ext uri="{FF2B5EF4-FFF2-40B4-BE49-F238E27FC236}">
                  <a16:creationId xmlns:a16="http://schemas.microsoft.com/office/drawing/2014/main" id="{FF0F2B9F-ABE9-FEC4-3937-96E0BCF8BF59}"/>
                </a:ext>
              </a:extLst>
            </p:cNvPr>
            <p:cNvSpPr>
              <a:spLocks noGrp="1" noRot="1" noMove="1" noResize="1" noEditPoints="1" noAdjustHandles="1" noChangeArrowheads="1" noChangeShapeType="1"/>
            </p:cNvSpPr>
            <p:nvPr/>
          </p:nvSpPr>
          <p:spPr>
            <a:xfrm>
              <a:off x="5283200" y="2714626"/>
              <a:ext cx="5111513" cy="41529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6D6C9CB-BFB5-3469-F11D-EA242E7594DB}"/>
                </a:ext>
              </a:extLst>
            </p:cNvPr>
            <p:cNvSpPr txBox="1">
              <a:spLocks noGrp="1" noRot="1" noMove="1" noResize="1" noEditPoints="1" noAdjustHandles="1" noChangeArrowheads="1" noChangeShapeType="1"/>
            </p:cNvSpPr>
            <p:nvPr/>
          </p:nvSpPr>
          <p:spPr>
            <a:xfrm>
              <a:off x="6485992" y="2851897"/>
              <a:ext cx="1225470" cy="276999"/>
            </a:xfrm>
            <a:prstGeom prst="rect">
              <a:avLst/>
            </a:prstGeom>
            <a:solidFill>
              <a:srgbClr val="008204"/>
            </a:solidFill>
          </p:spPr>
          <p:txBody>
            <a:bodyPr wrap="square" rtlCol="0">
              <a:spAutoFit/>
            </a:bodyPr>
            <a:lstStyle/>
            <a:p>
              <a:pPr algn="ctr"/>
              <a:r>
                <a:rPr lang="en-GB" sz="1200" b="1" dirty="0">
                  <a:solidFill>
                    <a:schemeClr val="bg1"/>
                  </a:solidFill>
                  <a:latin typeface="Aptos" panose="020B0004020202020204" pitchFamily="34" charset="0"/>
                </a:rPr>
                <a:t>In </a:t>
              </a:r>
              <a:r>
                <a:rPr lang="en-GB" sz="1200" b="1" dirty="0" err="1">
                  <a:solidFill>
                    <a:schemeClr val="bg1"/>
                  </a:solidFill>
                  <a:latin typeface="Aptos" panose="020B0004020202020204" pitchFamily="34" charset="0"/>
                </a:rPr>
                <a:t>Planung</a:t>
              </a:r>
              <a:endParaRPr lang="de-DE" sz="1200" b="1" dirty="0">
                <a:solidFill>
                  <a:schemeClr val="bg1"/>
                </a:solidFill>
                <a:latin typeface="Aptos" panose="020B0004020202020204" pitchFamily="34" charset="0"/>
              </a:endParaRPr>
            </a:p>
          </p:txBody>
        </p:sp>
        <p:sp>
          <p:nvSpPr>
            <p:cNvPr id="17" name="Textfeld 16">
              <a:extLst>
                <a:ext uri="{FF2B5EF4-FFF2-40B4-BE49-F238E27FC236}">
                  <a16:creationId xmlns:a16="http://schemas.microsoft.com/office/drawing/2014/main" id="{A0D1DF5E-5A67-BE6F-E9D8-9A9731FBC217}"/>
                </a:ext>
              </a:extLst>
            </p:cNvPr>
            <p:cNvSpPr txBox="1">
              <a:spLocks noGrp="1" noRot="1" noMove="1" noResize="1" noEditPoints="1" noAdjustHandles="1" noChangeArrowheads="1" noChangeShapeType="1"/>
            </p:cNvSpPr>
            <p:nvPr/>
          </p:nvSpPr>
          <p:spPr bwMode="auto">
            <a:xfrm>
              <a:off x="7767793" y="2841918"/>
              <a:ext cx="1225470" cy="276999"/>
            </a:xfrm>
            <a:prstGeom prst="rect">
              <a:avLst/>
            </a:prstGeom>
            <a:solidFill>
              <a:srgbClr val="008204"/>
            </a:solidFill>
          </p:spPr>
          <p:txBody>
            <a:bodyPr wrap="square" rtlCol="0">
              <a:spAutoFit/>
            </a:bodyPr>
            <a:lstStyle/>
            <a:p>
              <a:pPr algn="ctr"/>
              <a:r>
                <a:rPr lang="en-GB" sz="1200" b="1" dirty="0">
                  <a:solidFill>
                    <a:schemeClr val="bg1"/>
                  </a:solidFill>
                  <a:latin typeface="Aptos" panose="020B0004020202020204" pitchFamily="34" charset="0"/>
                </a:rPr>
                <a:t>In Arbeit</a:t>
              </a:r>
              <a:endParaRPr lang="de-DE" sz="1200" b="1" dirty="0">
                <a:solidFill>
                  <a:schemeClr val="bg1"/>
                </a:solidFill>
                <a:latin typeface="Aptos" panose="020B0004020202020204" pitchFamily="34" charset="0"/>
              </a:endParaRPr>
            </a:p>
          </p:txBody>
        </p:sp>
        <p:sp>
          <p:nvSpPr>
            <p:cNvPr id="18" name="Textfeld 17">
              <a:extLst>
                <a:ext uri="{FF2B5EF4-FFF2-40B4-BE49-F238E27FC236}">
                  <a16:creationId xmlns:a16="http://schemas.microsoft.com/office/drawing/2014/main" id="{67B35E5F-3143-21B5-E5CF-43C470BD86C5}"/>
                </a:ext>
              </a:extLst>
            </p:cNvPr>
            <p:cNvSpPr txBox="1">
              <a:spLocks noGrp="1" noRot="1" noMove="1" noResize="1" noEditPoints="1" noAdjustHandles="1" noChangeArrowheads="1" noChangeShapeType="1"/>
            </p:cNvSpPr>
            <p:nvPr/>
          </p:nvSpPr>
          <p:spPr bwMode="auto">
            <a:xfrm>
              <a:off x="9049594" y="2841918"/>
              <a:ext cx="1225470" cy="276999"/>
            </a:xfrm>
            <a:prstGeom prst="rect">
              <a:avLst/>
            </a:prstGeom>
            <a:solidFill>
              <a:srgbClr val="008204"/>
            </a:solidFill>
          </p:spPr>
          <p:txBody>
            <a:bodyPr wrap="square" rtlCol="0">
              <a:spAutoFit/>
            </a:bodyPr>
            <a:lstStyle/>
            <a:p>
              <a:pPr algn="ctr"/>
              <a:r>
                <a:rPr lang="en-GB" sz="1200" b="1" dirty="0" err="1">
                  <a:solidFill>
                    <a:schemeClr val="bg1"/>
                  </a:solidFill>
                  <a:latin typeface="Aptos" panose="020B0004020202020204" pitchFamily="34" charset="0"/>
                </a:rPr>
                <a:t>Erledigt</a:t>
              </a:r>
              <a:endParaRPr lang="de-DE" sz="1200" b="1" dirty="0">
                <a:solidFill>
                  <a:schemeClr val="bg1"/>
                </a:solidFill>
                <a:latin typeface="Aptos" panose="020B0004020202020204" pitchFamily="34" charset="0"/>
              </a:endParaRPr>
            </a:p>
          </p:txBody>
        </p:sp>
        <p:cxnSp>
          <p:nvCxnSpPr>
            <p:cNvPr id="19" name="Gerader Verbinder 20">
              <a:extLst>
                <a:ext uri="{FF2B5EF4-FFF2-40B4-BE49-F238E27FC236}">
                  <a16:creationId xmlns:a16="http://schemas.microsoft.com/office/drawing/2014/main" id="{54FF2FF1-E83B-1E3E-6B3A-5471627860F6}"/>
                </a:ext>
              </a:extLst>
            </p:cNvPr>
            <p:cNvCxnSpPr>
              <a:cxnSpLocks noGrp="1" noRot="1" noMove="1" noResize="1" noEditPoints="1" noAdjustHandles="1" noChangeArrowheads="1" noChangeShapeType="1"/>
            </p:cNvCxnSpPr>
            <p:nvPr/>
          </p:nvCxnSpPr>
          <p:spPr>
            <a:xfrm>
              <a:off x="6374566"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20" name="Gerader Verbinder 21">
              <a:extLst>
                <a:ext uri="{FF2B5EF4-FFF2-40B4-BE49-F238E27FC236}">
                  <a16:creationId xmlns:a16="http://schemas.microsoft.com/office/drawing/2014/main" id="{C4171B81-1567-9E17-55C1-64D2505006E1}"/>
                </a:ext>
              </a:extLst>
            </p:cNvPr>
            <p:cNvCxnSpPr>
              <a:cxnSpLocks noGrp="1" noRot="1" noMove="1" noResize="1" noEditPoints="1" noAdjustHandles="1" noChangeArrowheads="1" noChangeShapeType="1"/>
            </p:cNvCxnSpPr>
            <p:nvPr/>
          </p:nvCxnSpPr>
          <p:spPr bwMode="auto">
            <a:xfrm>
              <a:off x="7711462"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cxnSp>
          <p:nvCxnSpPr>
            <p:cNvPr id="21" name="Gerader Verbinder 22">
              <a:extLst>
                <a:ext uri="{FF2B5EF4-FFF2-40B4-BE49-F238E27FC236}">
                  <a16:creationId xmlns:a16="http://schemas.microsoft.com/office/drawing/2014/main" id="{0A0A67B1-2C8A-9250-8795-8B33EF1B6371}"/>
                </a:ext>
              </a:extLst>
            </p:cNvPr>
            <p:cNvCxnSpPr>
              <a:cxnSpLocks noGrp="1" noRot="1" noMove="1" noResize="1" noEditPoints="1" noAdjustHandles="1" noChangeArrowheads="1" noChangeShapeType="1"/>
            </p:cNvCxnSpPr>
            <p:nvPr/>
          </p:nvCxnSpPr>
          <p:spPr bwMode="auto">
            <a:xfrm>
              <a:off x="8993263" y="3228975"/>
              <a:ext cx="0" cy="3448050"/>
            </a:xfrm>
            <a:prstGeom prst="line">
              <a:avLst/>
            </a:prstGeom>
            <a:grpFill/>
          </p:spPr>
          <p:style>
            <a:lnRef idx="2">
              <a:schemeClr val="accent2"/>
            </a:lnRef>
            <a:fillRef idx="0">
              <a:schemeClr val="accent2"/>
            </a:fillRef>
            <a:effectRef idx="1">
              <a:schemeClr val="accent2"/>
            </a:effectRef>
            <a:fontRef idx="minor">
              <a:schemeClr val="tx1"/>
            </a:fontRef>
          </p:style>
        </p:cxnSp>
      </p:grpSp>
      <p:sp>
        <p:nvSpPr>
          <p:cNvPr id="22" name="Titel 1">
            <a:extLst>
              <a:ext uri="{FF2B5EF4-FFF2-40B4-BE49-F238E27FC236}">
                <a16:creationId xmlns:a16="http://schemas.microsoft.com/office/drawing/2014/main" id="{8BCCDA9F-9FDD-5883-6F96-DEDCF65CEFB0}"/>
              </a:ext>
            </a:extLst>
          </p:cNvPr>
          <p:cNvSpPr txBox="1">
            <a:spLocks/>
          </p:cNvSpPr>
          <p:nvPr/>
        </p:nvSpPr>
        <p:spPr bwMode="auto">
          <a:xfrm>
            <a:off x="483080" y="605475"/>
            <a:ext cx="9914077" cy="634348"/>
          </a:xfrm>
          <a:prstGeom prst="rect">
            <a:avLst/>
          </a:prstGeom>
        </p:spPr>
        <p:txBody>
          <a:bodyP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de-DE" sz="4000" dirty="0">
                <a:solidFill>
                  <a:srgbClr val="1D7A29"/>
                </a:solidFill>
              </a:rPr>
              <a:t>Möglichkeit der Planung </a:t>
            </a:r>
          </a:p>
        </p:txBody>
      </p:sp>
      <p:pic>
        <p:nvPicPr>
          <p:cNvPr id="23" name="Grafik 22" descr="Ein Bild, das Text, Screenshot, Cartoon enthält.&#10;&#10;KI-generierte Inhalte können fehlerhaft sein.">
            <a:extLst>
              <a:ext uri="{FF2B5EF4-FFF2-40B4-BE49-F238E27FC236}">
                <a16:creationId xmlns:a16="http://schemas.microsoft.com/office/drawing/2014/main" id="{37DAD923-0096-4274-360C-D99B9F709D07}"/>
              </a:ext>
            </a:extLst>
          </p:cNvPr>
          <p:cNvPicPr>
            <a:picLocks noChangeAspect="1"/>
          </p:cNvPicPr>
          <p:nvPr/>
        </p:nvPicPr>
        <p:blipFill>
          <a:blip r:embed="rId2"/>
          <a:stretch>
            <a:fillRect/>
          </a:stretch>
        </p:blipFill>
        <p:spPr>
          <a:xfrm>
            <a:off x="376275" y="3271906"/>
            <a:ext cx="512472" cy="1121173"/>
          </a:xfrm>
          <a:prstGeom prst="rect">
            <a:avLst/>
          </a:prstGeom>
          <a:ln w="3175">
            <a:solidFill>
              <a:schemeClr val="tx1"/>
            </a:solidFill>
          </a:ln>
          <a:effectLst>
            <a:outerShdw blurRad="260028" dir="2040000" sx="1000" sy="1000" algn="ctr" rotWithShape="0">
              <a:srgbClr val="000000"/>
            </a:outerShdw>
          </a:effectLst>
        </p:spPr>
      </p:pic>
      <p:pic>
        <p:nvPicPr>
          <p:cNvPr id="24" name="Grafik 23" descr="Ein Bild, das Text, Screenshot, Cartoon enthält.&#10;&#10;KI-generierte Inhalte können fehlerhaft sein.">
            <a:extLst>
              <a:ext uri="{FF2B5EF4-FFF2-40B4-BE49-F238E27FC236}">
                <a16:creationId xmlns:a16="http://schemas.microsoft.com/office/drawing/2014/main" id="{67AA2DFF-F378-43A1-757F-1EFB52D5AB85}"/>
              </a:ext>
            </a:extLst>
          </p:cNvPr>
          <p:cNvPicPr>
            <a:picLocks noChangeAspect="1"/>
          </p:cNvPicPr>
          <p:nvPr/>
        </p:nvPicPr>
        <p:blipFill>
          <a:blip r:embed="rId3"/>
          <a:stretch>
            <a:fillRect/>
          </a:stretch>
        </p:blipFill>
        <p:spPr>
          <a:xfrm>
            <a:off x="9131995" y="4292203"/>
            <a:ext cx="524611" cy="1124168"/>
          </a:xfrm>
          <a:prstGeom prst="rect">
            <a:avLst/>
          </a:prstGeom>
          <a:ln w="3175">
            <a:solidFill>
              <a:schemeClr val="tx1"/>
            </a:solidFill>
          </a:ln>
          <a:effectLst>
            <a:outerShdw blurRad="260028" dir="2040000" sx="1000" sy="1000" algn="ctr" rotWithShape="0">
              <a:srgbClr val="000000"/>
            </a:outerShdw>
          </a:effectLst>
        </p:spPr>
      </p:pic>
      <p:pic>
        <p:nvPicPr>
          <p:cNvPr id="25" name="Grafik 24" descr="Ein Bild, das Text, Screenshot enthält.&#10;&#10;KI-generierte Inhalte können fehlerhaft sein.">
            <a:extLst>
              <a:ext uri="{FF2B5EF4-FFF2-40B4-BE49-F238E27FC236}">
                <a16:creationId xmlns:a16="http://schemas.microsoft.com/office/drawing/2014/main" id="{20DF41BC-1EDB-1F05-25E1-E11C0F187F3D}"/>
              </a:ext>
            </a:extLst>
          </p:cNvPr>
          <p:cNvPicPr>
            <a:picLocks noChangeAspect="1"/>
          </p:cNvPicPr>
          <p:nvPr/>
        </p:nvPicPr>
        <p:blipFill>
          <a:blip r:embed="rId4"/>
          <a:stretch>
            <a:fillRect/>
          </a:stretch>
        </p:blipFill>
        <p:spPr>
          <a:xfrm>
            <a:off x="8405460" y="4471791"/>
            <a:ext cx="524610" cy="1130275"/>
          </a:xfrm>
          <a:prstGeom prst="rect">
            <a:avLst/>
          </a:prstGeom>
          <a:ln w="3175">
            <a:solidFill>
              <a:schemeClr val="tx1"/>
            </a:solidFill>
          </a:ln>
          <a:effectLst>
            <a:outerShdw blurRad="260028" dir="2040000" sx="1000" sy="1000" algn="ctr" rotWithShape="0">
              <a:srgbClr val="000000"/>
            </a:outerShdw>
          </a:effectLst>
        </p:spPr>
      </p:pic>
      <p:pic>
        <p:nvPicPr>
          <p:cNvPr id="26" name="Grafik 25" descr="Ein Bild, das Text, Screenshot, Design enthält.&#10;&#10;KI-generierte Inhalte können fehlerhaft sein.">
            <a:extLst>
              <a:ext uri="{FF2B5EF4-FFF2-40B4-BE49-F238E27FC236}">
                <a16:creationId xmlns:a16="http://schemas.microsoft.com/office/drawing/2014/main" id="{112D780D-36B9-A3DC-9093-DF84368AD1BB}"/>
              </a:ext>
            </a:extLst>
          </p:cNvPr>
          <p:cNvPicPr>
            <a:picLocks noChangeAspect="1"/>
          </p:cNvPicPr>
          <p:nvPr/>
        </p:nvPicPr>
        <p:blipFill>
          <a:blip r:embed="rId5"/>
          <a:stretch>
            <a:fillRect/>
          </a:stretch>
        </p:blipFill>
        <p:spPr>
          <a:xfrm>
            <a:off x="6509607" y="4289271"/>
            <a:ext cx="512473" cy="1098155"/>
          </a:xfrm>
          <a:prstGeom prst="rect">
            <a:avLst/>
          </a:prstGeom>
          <a:ln w="3175">
            <a:solidFill>
              <a:schemeClr val="tx1"/>
            </a:solidFill>
          </a:ln>
          <a:effectLst>
            <a:outerShdw blurRad="260028" dir="2040000" sx="1000" sy="1000" algn="ctr" rotWithShape="0">
              <a:srgbClr val="000000"/>
            </a:outerShdw>
          </a:effectLst>
        </p:spPr>
      </p:pic>
      <p:pic>
        <p:nvPicPr>
          <p:cNvPr id="27" name="Grafik 26" descr="Ein Bild, das Text, Screenshot enthält.&#10;&#10;KI-generierte Inhalte können fehlerhaft sein.">
            <a:extLst>
              <a:ext uri="{FF2B5EF4-FFF2-40B4-BE49-F238E27FC236}">
                <a16:creationId xmlns:a16="http://schemas.microsoft.com/office/drawing/2014/main" id="{F3B391F5-0ACA-4959-ABE9-D8E8D19996AF}"/>
              </a:ext>
            </a:extLst>
          </p:cNvPr>
          <p:cNvPicPr>
            <a:picLocks noChangeAspect="1"/>
          </p:cNvPicPr>
          <p:nvPr/>
        </p:nvPicPr>
        <p:blipFill>
          <a:blip r:embed="rId6"/>
          <a:stretch>
            <a:fillRect/>
          </a:stretch>
        </p:blipFill>
        <p:spPr>
          <a:xfrm>
            <a:off x="2945098" y="4161524"/>
            <a:ext cx="514707" cy="1097894"/>
          </a:xfrm>
          <a:prstGeom prst="rect">
            <a:avLst/>
          </a:prstGeom>
          <a:ln w="3175">
            <a:solidFill>
              <a:schemeClr val="tx1"/>
            </a:solidFill>
          </a:ln>
          <a:effectLst>
            <a:outerShdw blurRad="260028" dir="2040000" sx="1000" sy="1000" algn="ctr" rotWithShape="0">
              <a:srgbClr val="000000"/>
            </a:outerShdw>
          </a:effectLst>
        </p:spPr>
      </p:pic>
      <p:pic>
        <p:nvPicPr>
          <p:cNvPr id="28" name="Grafik 27" descr="Ein Bild, das Text, Screenshot, Design enthält.&#10;&#10;KI-generierte Inhalte können fehlerhaft sein.">
            <a:extLst>
              <a:ext uri="{FF2B5EF4-FFF2-40B4-BE49-F238E27FC236}">
                <a16:creationId xmlns:a16="http://schemas.microsoft.com/office/drawing/2014/main" id="{C1D20596-EAAA-D831-3D59-8F6786667028}"/>
              </a:ext>
            </a:extLst>
          </p:cNvPr>
          <p:cNvPicPr>
            <a:picLocks noChangeAspect="1"/>
          </p:cNvPicPr>
          <p:nvPr/>
        </p:nvPicPr>
        <p:blipFill>
          <a:blip r:embed="rId7"/>
          <a:stretch>
            <a:fillRect/>
          </a:stretch>
        </p:blipFill>
        <p:spPr>
          <a:xfrm>
            <a:off x="7827349" y="3337102"/>
            <a:ext cx="506335" cy="1098155"/>
          </a:xfrm>
          <a:prstGeom prst="rect">
            <a:avLst/>
          </a:prstGeom>
          <a:ln w="3175">
            <a:solidFill>
              <a:schemeClr val="tx1"/>
            </a:solidFill>
          </a:ln>
          <a:effectLst>
            <a:outerShdw blurRad="260028" dir="2040000" sx="1000" sy="1000" algn="ctr" rotWithShape="0">
              <a:srgbClr val="000000"/>
            </a:outerShdw>
          </a:effectLst>
        </p:spPr>
      </p:pic>
      <p:pic>
        <p:nvPicPr>
          <p:cNvPr id="29" name="Grafik 28" descr="Ein Bild, das Text, Screenshot, Design enthält.&#10;&#10;KI-generierte Inhalte können fehlerhaft sein.">
            <a:extLst>
              <a:ext uri="{FF2B5EF4-FFF2-40B4-BE49-F238E27FC236}">
                <a16:creationId xmlns:a16="http://schemas.microsoft.com/office/drawing/2014/main" id="{27FD91E4-6FD0-5AEF-4788-737D2F92D541}"/>
              </a:ext>
            </a:extLst>
          </p:cNvPr>
          <p:cNvPicPr>
            <a:picLocks noChangeAspect="1"/>
          </p:cNvPicPr>
          <p:nvPr/>
        </p:nvPicPr>
        <p:blipFill>
          <a:blip r:embed="rId8"/>
          <a:stretch>
            <a:fillRect/>
          </a:stretch>
        </p:blipFill>
        <p:spPr>
          <a:xfrm>
            <a:off x="7836598" y="5418003"/>
            <a:ext cx="517297" cy="1124169"/>
          </a:xfrm>
          <a:prstGeom prst="rect">
            <a:avLst/>
          </a:prstGeom>
          <a:ln w="3175">
            <a:solidFill>
              <a:schemeClr val="tx1"/>
            </a:solidFill>
          </a:ln>
        </p:spPr>
      </p:pic>
      <p:pic>
        <p:nvPicPr>
          <p:cNvPr id="30" name="Grafik 29" descr="Ein Bild, das Text, Screenshot, Design enthält.&#10;&#10;KI-generierte Inhalte können fehlerhaft sein.">
            <a:extLst>
              <a:ext uri="{FF2B5EF4-FFF2-40B4-BE49-F238E27FC236}">
                <a16:creationId xmlns:a16="http://schemas.microsoft.com/office/drawing/2014/main" id="{30DB7632-5657-1A2B-7902-D04545152FDA}"/>
              </a:ext>
            </a:extLst>
          </p:cNvPr>
          <p:cNvPicPr>
            <a:picLocks noChangeAspect="1"/>
          </p:cNvPicPr>
          <p:nvPr/>
        </p:nvPicPr>
        <p:blipFill>
          <a:blip r:embed="rId9"/>
          <a:stretch>
            <a:fillRect/>
          </a:stretch>
        </p:blipFill>
        <p:spPr>
          <a:xfrm>
            <a:off x="595626" y="4535424"/>
            <a:ext cx="524608" cy="1137785"/>
          </a:xfrm>
          <a:prstGeom prst="rect">
            <a:avLst/>
          </a:prstGeom>
          <a:ln w="3175">
            <a:solidFill>
              <a:schemeClr val="tx1"/>
            </a:solidFill>
          </a:ln>
        </p:spPr>
      </p:pic>
      <p:pic>
        <p:nvPicPr>
          <p:cNvPr id="31" name="Grafik 30" descr="Ein Bild, das Text, Screenshot, Design enthält.&#10;&#10;KI-generierte Inhalte können fehlerhaft sein.">
            <a:extLst>
              <a:ext uri="{FF2B5EF4-FFF2-40B4-BE49-F238E27FC236}">
                <a16:creationId xmlns:a16="http://schemas.microsoft.com/office/drawing/2014/main" id="{F7255D65-10E3-1AC9-781D-1C84CD2B832B}"/>
              </a:ext>
            </a:extLst>
          </p:cNvPr>
          <p:cNvPicPr>
            <a:picLocks noChangeAspect="1"/>
          </p:cNvPicPr>
          <p:nvPr/>
        </p:nvPicPr>
        <p:blipFill>
          <a:blip r:embed="rId10"/>
          <a:stretch>
            <a:fillRect/>
          </a:stretch>
        </p:blipFill>
        <p:spPr>
          <a:xfrm>
            <a:off x="9744372" y="3546517"/>
            <a:ext cx="524609" cy="1121268"/>
          </a:xfrm>
          <a:prstGeom prst="rect">
            <a:avLst/>
          </a:prstGeom>
          <a:ln w="3175">
            <a:solidFill>
              <a:schemeClr val="tx1"/>
            </a:solidFill>
          </a:ln>
        </p:spPr>
      </p:pic>
      <p:pic>
        <p:nvPicPr>
          <p:cNvPr id="32" name="Grafik 31" descr="Ein Bild, das Text, Screenshot, Brief enthält.&#10;&#10;KI-generierte Inhalte können fehlerhaft sein.">
            <a:extLst>
              <a:ext uri="{FF2B5EF4-FFF2-40B4-BE49-F238E27FC236}">
                <a16:creationId xmlns:a16="http://schemas.microsoft.com/office/drawing/2014/main" id="{1C4FF1D0-92BE-B71C-5A32-657252B24995}"/>
              </a:ext>
            </a:extLst>
          </p:cNvPr>
          <p:cNvPicPr>
            <a:picLocks noChangeAspect="1"/>
          </p:cNvPicPr>
          <p:nvPr/>
        </p:nvPicPr>
        <p:blipFill>
          <a:blip r:embed="rId11"/>
          <a:stretch>
            <a:fillRect/>
          </a:stretch>
        </p:blipFill>
        <p:spPr>
          <a:xfrm>
            <a:off x="1642543" y="3736093"/>
            <a:ext cx="512472" cy="1112220"/>
          </a:xfrm>
          <a:prstGeom prst="rect">
            <a:avLst/>
          </a:prstGeom>
          <a:ln w="3175">
            <a:solidFill>
              <a:schemeClr val="tx1"/>
            </a:solidFill>
          </a:ln>
        </p:spPr>
      </p:pic>
      <p:pic>
        <p:nvPicPr>
          <p:cNvPr id="33" name="Grafik 32" descr="Ein Bild, das Text, Screenshot, Logo, Design enthält.&#10;&#10;KI-generierte Inhalte können fehlerhaft sein.">
            <a:extLst>
              <a:ext uri="{FF2B5EF4-FFF2-40B4-BE49-F238E27FC236}">
                <a16:creationId xmlns:a16="http://schemas.microsoft.com/office/drawing/2014/main" id="{E314308F-6CE7-2A80-E767-80054E7C192D}"/>
              </a:ext>
            </a:extLst>
          </p:cNvPr>
          <p:cNvPicPr>
            <a:picLocks noChangeAspect="1"/>
          </p:cNvPicPr>
          <p:nvPr/>
        </p:nvPicPr>
        <p:blipFill>
          <a:blip r:embed="rId12"/>
          <a:stretch>
            <a:fillRect/>
          </a:stretch>
        </p:blipFill>
        <p:spPr>
          <a:xfrm>
            <a:off x="3963682" y="4313778"/>
            <a:ext cx="512473" cy="1102593"/>
          </a:xfrm>
          <a:prstGeom prst="rect">
            <a:avLst/>
          </a:prstGeom>
          <a:ln w="3175">
            <a:solidFill>
              <a:schemeClr val="tx1"/>
            </a:solidFill>
          </a:ln>
        </p:spPr>
      </p:pic>
      <p:pic>
        <p:nvPicPr>
          <p:cNvPr id="34" name="Grafik 33" descr="Ein Bild, das Text, Screenshot enthält.&#10;&#10;KI-generierte Inhalte können fehlerhaft sein.">
            <a:extLst>
              <a:ext uri="{FF2B5EF4-FFF2-40B4-BE49-F238E27FC236}">
                <a16:creationId xmlns:a16="http://schemas.microsoft.com/office/drawing/2014/main" id="{BD4E68CA-986F-46CB-B512-758DA03E0A91}"/>
              </a:ext>
            </a:extLst>
          </p:cNvPr>
          <p:cNvPicPr>
            <a:picLocks noChangeAspect="1"/>
          </p:cNvPicPr>
          <p:nvPr/>
        </p:nvPicPr>
        <p:blipFill>
          <a:blip r:embed="rId13"/>
          <a:stretch>
            <a:fillRect/>
          </a:stretch>
        </p:blipFill>
        <p:spPr>
          <a:xfrm>
            <a:off x="7085273" y="3401931"/>
            <a:ext cx="524609" cy="1133493"/>
          </a:xfrm>
          <a:prstGeom prst="rect">
            <a:avLst/>
          </a:prstGeom>
          <a:ln w="3175">
            <a:solidFill>
              <a:schemeClr val="tx1"/>
            </a:solidFill>
          </a:ln>
        </p:spPr>
      </p:pic>
      <p:pic>
        <p:nvPicPr>
          <p:cNvPr id="35" name="Grafik 34" descr="Ein Bild, das Text, Screenshot, Golf enthält.&#10;&#10;KI-generierte Inhalte können fehlerhaft sein.">
            <a:extLst>
              <a:ext uri="{FF2B5EF4-FFF2-40B4-BE49-F238E27FC236}">
                <a16:creationId xmlns:a16="http://schemas.microsoft.com/office/drawing/2014/main" id="{565F2269-160F-98B4-48C4-C6114418F25A}"/>
              </a:ext>
            </a:extLst>
          </p:cNvPr>
          <p:cNvPicPr>
            <a:picLocks noChangeAspect="1"/>
          </p:cNvPicPr>
          <p:nvPr/>
        </p:nvPicPr>
        <p:blipFill>
          <a:blip r:embed="rId14"/>
          <a:stretch>
            <a:fillRect/>
          </a:stretch>
        </p:blipFill>
        <p:spPr>
          <a:xfrm>
            <a:off x="4577326" y="4328018"/>
            <a:ext cx="532321" cy="1134074"/>
          </a:xfrm>
          <a:prstGeom prst="rect">
            <a:avLst/>
          </a:prstGeom>
          <a:ln w="3175">
            <a:solidFill>
              <a:schemeClr val="tx1"/>
            </a:solidFill>
          </a:ln>
        </p:spPr>
      </p:pic>
      <p:pic>
        <p:nvPicPr>
          <p:cNvPr id="36" name="Grafik 35" descr="Ein Bild, das Text, Screenshot enthält.&#10;&#10;KI-generierte Inhalte können fehlerhaft sein.">
            <a:extLst>
              <a:ext uri="{FF2B5EF4-FFF2-40B4-BE49-F238E27FC236}">
                <a16:creationId xmlns:a16="http://schemas.microsoft.com/office/drawing/2014/main" id="{C6DA97B7-A14C-B3FF-632E-A53B92D2D5E7}"/>
              </a:ext>
            </a:extLst>
          </p:cNvPr>
          <p:cNvPicPr>
            <a:picLocks noChangeAspect="1"/>
          </p:cNvPicPr>
          <p:nvPr/>
        </p:nvPicPr>
        <p:blipFill>
          <a:blip r:embed="rId15"/>
          <a:stretch>
            <a:fillRect/>
          </a:stretch>
        </p:blipFill>
        <p:spPr>
          <a:xfrm>
            <a:off x="6571022" y="5462092"/>
            <a:ext cx="524609" cy="1141293"/>
          </a:xfrm>
          <a:prstGeom prst="rect">
            <a:avLst/>
          </a:prstGeom>
          <a:ln w="3175">
            <a:solidFill>
              <a:schemeClr val="tx1"/>
            </a:solidFill>
          </a:ln>
        </p:spPr>
      </p:pic>
      <p:sp>
        <p:nvSpPr>
          <p:cNvPr id="39" name="Textfeld 38">
            <a:extLst>
              <a:ext uri="{FF2B5EF4-FFF2-40B4-BE49-F238E27FC236}">
                <a16:creationId xmlns:a16="http://schemas.microsoft.com/office/drawing/2014/main" id="{91CA6B45-B626-1D79-FAC9-5703BE88CFA6}"/>
              </a:ext>
            </a:extLst>
          </p:cNvPr>
          <p:cNvSpPr txBox="1"/>
          <p:nvPr/>
        </p:nvSpPr>
        <p:spPr bwMode="auto">
          <a:xfrm rot="5400000">
            <a:off x="5766855" y="3590465"/>
            <a:ext cx="969200" cy="246221"/>
          </a:xfrm>
          <a:prstGeom prst="rect">
            <a:avLst/>
          </a:prstGeom>
          <a:solidFill>
            <a:schemeClr val="bg1"/>
          </a:solidFill>
        </p:spPr>
        <p:txBody>
          <a:bodyPr wrap="square" rtlCol="0">
            <a:spAutoFit/>
          </a:bodyPr>
          <a:lstStyle/>
          <a:p>
            <a:pPr algn="ctr"/>
            <a:r>
              <a:rPr lang="en-GB" sz="1000" b="1" dirty="0" err="1">
                <a:latin typeface="Aptos" panose="020B0004020202020204" pitchFamily="34" charset="0"/>
              </a:rPr>
              <a:t>niedrig</a:t>
            </a:r>
            <a:endParaRPr lang="de-DE" sz="1000" b="1" dirty="0">
              <a:latin typeface="Aptos" panose="020B0004020202020204" pitchFamily="34" charset="0"/>
            </a:endParaRPr>
          </a:p>
        </p:txBody>
      </p:sp>
      <p:sp>
        <p:nvSpPr>
          <p:cNvPr id="40" name="Textfeld 39">
            <a:extLst>
              <a:ext uri="{FF2B5EF4-FFF2-40B4-BE49-F238E27FC236}">
                <a16:creationId xmlns:a16="http://schemas.microsoft.com/office/drawing/2014/main" id="{11A74B47-9FD0-58B2-DCA5-0C3563FF21E5}"/>
              </a:ext>
            </a:extLst>
          </p:cNvPr>
          <p:cNvSpPr txBox="1"/>
          <p:nvPr/>
        </p:nvSpPr>
        <p:spPr bwMode="auto">
          <a:xfrm rot="5400000">
            <a:off x="5766855" y="4776887"/>
            <a:ext cx="969200" cy="246221"/>
          </a:xfrm>
          <a:prstGeom prst="rect">
            <a:avLst/>
          </a:prstGeom>
          <a:solidFill>
            <a:schemeClr val="bg1"/>
          </a:solidFill>
        </p:spPr>
        <p:txBody>
          <a:bodyPr wrap="square" rtlCol="0">
            <a:spAutoFit/>
          </a:bodyPr>
          <a:lstStyle/>
          <a:p>
            <a:pPr algn="ctr"/>
            <a:r>
              <a:rPr lang="en-GB" sz="1000" b="1" dirty="0" err="1">
                <a:latin typeface="Aptos" panose="020B0004020202020204" pitchFamily="34" charset="0"/>
              </a:rPr>
              <a:t>mittel</a:t>
            </a:r>
            <a:endParaRPr lang="de-DE" sz="1000" b="1" dirty="0">
              <a:latin typeface="Aptos" panose="020B0004020202020204" pitchFamily="34" charset="0"/>
            </a:endParaRPr>
          </a:p>
        </p:txBody>
      </p:sp>
      <p:sp>
        <p:nvSpPr>
          <p:cNvPr id="41" name="Textfeld 40">
            <a:extLst>
              <a:ext uri="{FF2B5EF4-FFF2-40B4-BE49-F238E27FC236}">
                <a16:creationId xmlns:a16="http://schemas.microsoft.com/office/drawing/2014/main" id="{6CEF8104-39F1-C5C3-1B65-5F66D499175C}"/>
              </a:ext>
            </a:extLst>
          </p:cNvPr>
          <p:cNvSpPr txBox="1"/>
          <p:nvPr/>
        </p:nvSpPr>
        <p:spPr bwMode="auto">
          <a:xfrm rot="5400000">
            <a:off x="5766855" y="6002951"/>
            <a:ext cx="969200" cy="246221"/>
          </a:xfrm>
          <a:prstGeom prst="rect">
            <a:avLst/>
          </a:prstGeom>
          <a:solidFill>
            <a:schemeClr val="bg1"/>
          </a:solidFill>
        </p:spPr>
        <p:txBody>
          <a:bodyPr wrap="square" rtlCol="0">
            <a:spAutoFit/>
          </a:bodyPr>
          <a:lstStyle/>
          <a:p>
            <a:pPr algn="ctr"/>
            <a:r>
              <a:rPr lang="en-GB" sz="1000" b="1" dirty="0" err="1">
                <a:latin typeface="Aptos" panose="020B0004020202020204" pitchFamily="34" charset="0"/>
              </a:rPr>
              <a:t>hoch</a:t>
            </a:r>
            <a:endParaRPr lang="de-DE" sz="1000" b="1" dirty="0">
              <a:latin typeface="Aptos" panose="020B0004020202020204" pitchFamily="34" charset="0"/>
            </a:endParaRPr>
          </a:p>
        </p:txBody>
      </p:sp>
      <p:sp>
        <p:nvSpPr>
          <p:cNvPr id="37" name="Rechteck 36">
            <a:extLst>
              <a:ext uri="{FF2B5EF4-FFF2-40B4-BE49-F238E27FC236}">
                <a16:creationId xmlns:a16="http://schemas.microsoft.com/office/drawing/2014/main" id="{05D4D823-A735-438F-8F33-E71685E5CA69}"/>
              </a:ext>
            </a:extLst>
          </p:cNvPr>
          <p:cNvSpPr/>
          <p:nvPr/>
        </p:nvSpPr>
        <p:spPr>
          <a:xfrm flipV="1">
            <a:off x="186147" y="2472145"/>
            <a:ext cx="10235982" cy="444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3" name="Grafik 42" descr="Ein Bild, das Text, Screenshot enthält.&#10;&#10;KI-generierte Inhalte können fehlerhaft sein.">
            <a:extLst>
              <a:ext uri="{FF2B5EF4-FFF2-40B4-BE49-F238E27FC236}">
                <a16:creationId xmlns:a16="http://schemas.microsoft.com/office/drawing/2014/main" id="{99595E01-CFA6-B42F-319C-5502737A285D}"/>
              </a:ext>
            </a:extLst>
          </p:cNvPr>
          <p:cNvPicPr>
            <a:picLocks noChangeAspect="1"/>
          </p:cNvPicPr>
          <p:nvPr/>
        </p:nvPicPr>
        <p:blipFill>
          <a:blip r:embed="rId16"/>
          <a:stretch>
            <a:fillRect/>
          </a:stretch>
        </p:blipFill>
        <p:spPr>
          <a:xfrm>
            <a:off x="385034" y="2025324"/>
            <a:ext cx="10221309" cy="4272399"/>
          </a:xfrm>
          <a:prstGeom prst="rect">
            <a:avLst/>
          </a:prstGeom>
        </p:spPr>
      </p:pic>
    </p:spTree>
    <p:extLst>
      <p:ext uri="{BB962C8B-B14F-4D97-AF65-F5344CB8AC3E}">
        <p14:creationId xmlns:p14="http://schemas.microsoft.com/office/powerpoint/2010/main" val="343344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BFEB-72FD-CA02-5DA6-FA1EE8C05D82}"/>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A16AA1A2-767F-9B84-6FD9-FA747871C150}"/>
              </a:ext>
            </a:extLst>
          </p:cNvPr>
          <p:cNvSpPr/>
          <p:nvPr/>
        </p:nvSpPr>
        <p:spPr>
          <a:xfrm>
            <a:off x="589615" y="1926336"/>
            <a:ext cx="9515191" cy="4928715"/>
          </a:xfrm>
          <a:prstGeom prst="rect">
            <a:avLst/>
          </a:prstGeom>
          <a:solidFill>
            <a:srgbClr val="E0EAC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8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extfeld 1">
            <a:extLst>
              <a:ext uri="{FF2B5EF4-FFF2-40B4-BE49-F238E27FC236}">
                <a16:creationId xmlns:a16="http://schemas.microsoft.com/office/drawing/2014/main" id="{9EB84493-C28D-C74D-BA06-9FDEA1992303}"/>
              </a:ext>
            </a:extLst>
          </p:cNvPr>
          <p:cNvSpPr txBox="1"/>
          <p:nvPr/>
        </p:nvSpPr>
        <p:spPr>
          <a:xfrm>
            <a:off x="6418775" y="6972716"/>
            <a:ext cx="3850991" cy="369332"/>
          </a:xfrm>
          <a:prstGeom prst="rect">
            <a:avLst/>
          </a:prstGeom>
          <a:noFill/>
        </p:spPr>
        <p:txBody>
          <a:bodyPr wrap="none" rtlCol="0">
            <a:spAutoFit/>
          </a:bodyPr>
          <a:lstStyle/>
          <a:p>
            <a:r>
              <a:rPr lang="de-DE" sz="1200" dirty="0">
                <a:solidFill>
                  <a:srgbClr val="1D7A29"/>
                </a:solidFill>
              </a:rPr>
              <a:t>Kartendeck – zum Praxisleitfaden für die Grundschule   </a:t>
            </a:r>
            <a:r>
              <a:rPr lang="de-DE" dirty="0"/>
              <a:t>  </a:t>
            </a:r>
            <a:r>
              <a:rPr lang="de-DE" sz="1200" dirty="0">
                <a:solidFill>
                  <a:srgbClr val="1D7A29"/>
                </a:solidFill>
              </a:rPr>
              <a:t>5</a:t>
            </a:r>
          </a:p>
        </p:txBody>
      </p:sp>
      <p:sp>
        <p:nvSpPr>
          <p:cNvPr id="3" name="Oval 2">
            <a:extLst>
              <a:ext uri="{FF2B5EF4-FFF2-40B4-BE49-F238E27FC236}">
                <a16:creationId xmlns:a16="http://schemas.microsoft.com/office/drawing/2014/main" id="{CB5F4966-9FC0-FC29-F4C6-2C876E6F7481}"/>
              </a:ext>
            </a:extLst>
          </p:cNvPr>
          <p:cNvSpPr/>
          <p:nvPr/>
        </p:nvSpPr>
        <p:spPr>
          <a:xfrm>
            <a:off x="9900306" y="7165450"/>
            <a:ext cx="45719" cy="45719"/>
          </a:xfrm>
          <a:prstGeom prst="ellipse">
            <a:avLst/>
          </a:prstGeom>
          <a:solidFill>
            <a:srgbClr val="008204"/>
          </a:solidFill>
          <a:ln>
            <a:solidFill>
              <a:srgbClr val="1D7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A464BD5B-3ADE-18BE-3900-479E06CE7D9A}"/>
              </a:ext>
            </a:extLst>
          </p:cNvPr>
          <p:cNvCxnSpPr>
            <a:cxnSpLocks/>
          </p:cNvCxnSpPr>
          <p:nvPr/>
        </p:nvCxnSpPr>
        <p:spPr>
          <a:xfrm>
            <a:off x="531341" y="6972716"/>
            <a:ext cx="9738425" cy="0"/>
          </a:xfrm>
          <a:prstGeom prst="line">
            <a:avLst/>
          </a:prstGeom>
          <a:ln w="9525">
            <a:solidFill>
              <a:srgbClr val="008204"/>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C2C5BAF5-A3C2-8E1D-0880-A01D770F149B}"/>
              </a:ext>
            </a:extLst>
          </p:cNvPr>
          <p:cNvSpPr txBox="1">
            <a:spLocks/>
          </p:cNvSpPr>
          <p:nvPr/>
        </p:nvSpPr>
        <p:spPr bwMode="auto">
          <a:xfrm>
            <a:off x="483079" y="4385061"/>
            <a:ext cx="9914077" cy="634348"/>
          </a:xfrm>
          <a:prstGeom prst="rect">
            <a:avLst/>
          </a:prstGeom>
        </p:spPr>
        <p:txBody>
          <a:bodyPr vert="horz" lIns="0" tIns="0" rIns="0" bIns="0" rtlCol="0" anchor="t" anchorCtr="0">
            <a:noAutofit/>
          </a:bodyPr>
          <a:lstStyle>
            <a:lvl1pPr algn="l" defTabSz="801929">
              <a:lnSpc>
                <a:spcPct val="90000"/>
              </a:lnSpc>
              <a:spcBef>
                <a:spcPts val="0"/>
              </a:spcBef>
              <a:buNone/>
              <a:defRPr sz="3500" b="1">
                <a:solidFill>
                  <a:srgbClr val="194D83"/>
                </a:solidFill>
                <a:latin typeface="Verdana"/>
                <a:ea typeface="Verdana"/>
                <a:cs typeface="Verdana"/>
              </a:defRPr>
            </a:lvl1pPr>
          </a:lstStyle>
          <a:p>
            <a:pPr algn="ctr"/>
            <a:r>
              <a:rPr lang="de-DE" sz="3600" dirty="0">
                <a:solidFill>
                  <a:srgbClr val="1D7A29"/>
                </a:solidFill>
              </a:rPr>
              <a:t>Zeitplan</a:t>
            </a:r>
          </a:p>
        </p:txBody>
      </p:sp>
      <p:sp>
        <p:nvSpPr>
          <p:cNvPr id="11" name="Textfeld 10">
            <a:extLst>
              <a:ext uri="{FF2B5EF4-FFF2-40B4-BE49-F238E27FC236}">
                <a16:creationId xmlns:a16="http://schemas.microsoft.com/office/drawing/2014/main" id="{894A4971-26AC-2133-73ED-E5C489EE8399}"/>
              </a:ext>
            </a:extLst>
          </p:cNvPr>
          <p:cNvSpPr txBox="1"/>
          <p:nvPr/>
        </p:nvSpPr>
        <p:spPr>
          <a:xfrm>
            <a:off x="483079" y="468187"/>
            <a:ext cx="8740378" cy="707886"/>
          </a:xfrm>
          <a:prstGeom prst="rect">
            <a:avLst/>
          </a:prstGeom>
          <a:noFill/>
        </p:spPr>
        <p:txBody>
          <a:bodyPr wrap="square">
            <a:spAutoFit/>
          </a:bodyPr>
          <a:lstStyle/>
          <a:p>
            <a:r>
              <a:rPr lang="de-DE" sz="4000" b="1" dirty="0">
                <a:solidFill>
                  <a:srgbClr val="1D7A29"/>
                </a:solidFill>
                <a:latin typeface="Verdana" panose="020B0604030504040204" pitchFamily="34" charset="0"/>
                <a:ea typeface="Verdana" panose="020B0604030504040204" pitchFamily="34" charset="0"/>
                <a:cs typeface="Verdana" panose="020B0604030504040204" pitchFamily="34" charset="0"/>
              </a:rPr>
              <a:t>Zeitliche Verortung</a:t>
            </a:r>
          </a:p>
        </p:txBody>
      </p:sp>
      <p:cxnSp>
        <p:nvCxnSpPr>
          <p:cNvPr id="12" name="Gerade Verbindung mit Pfeil 11">
            <a:extLst>
              <a:ext uri="{FF2B5EF4-FFF2-40B4-BE49-F238E27FC236}">
                <a16:creationId xmlns:a16="http://schemas.microsoft.com/office/drawing/2014/main" id="{8773EE0E-72AE-DAB8-2389-BB3F5724AEEC}"/>
              </a:ext>
            </a:extLst>
          </p:cNvPr>
          <p:cNvCxnSpPr>
            <a:cxnSpLocks/>
          </p:cNvCxnSpPr>
          <p:nvPr/>
        </p:nvCxnSpPr>
        <p:spPr>
          <a:xfrm>
            <a:off x="6679407" y="4586126"/>
            <a:ext cx="3278509" cy="0"/>
          </a:xfrm>
          <a:prstGeom prst="straightConnector1">
            <a:avLst/>
          </a:prstGeom>
          <a:ln w="38100">
            <a:solidFill>
              <a:srgbClr val="1D7A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AC0338C1-58A2-0944-B0E2-30CEA85E9665}"/>
              </a:ext>
            </a:extLst>
          </p:cNvPr>
          <p:cNvCxnSpPr>
            <a:cxnSpLocks/>
          </p:cNvCxnSpPr>
          <p:nvPr/>
        </p:nvCxnSpPr>
        <p:spPr>
          <a:xfrm>
            <a:off x="1136092" y="4586126"/>
            <a:ext cx="2937453" cy="0"/>
          </a:xfrm>
          <a:prstGeom prst="line">
            <a:avLst/>
          </a:prstGeom>
          <a:ln w="38100">
            <a:solidFill>
              <a:srgbClr val="1D7A29"/>
            </a:solidFill>
          </a:ln>
        </p:spPr>
        <p:style>
          <a:lnRef idx="1">
            <a:schemeClr val="accent1"/>
          </a:lnRef>
          <a:fillRef idx="0">
            <a:schemeClr val="accent1"/>
          </a:fillRef>
          <a:effectRef idx="0">
            <a:schemeClr val="accent1"/>
          </a:effectRef>
          <a:fontRef idx="minor">
            <a:schemeClr val="tx1"/>
          </a:fontRef>
        </p:style>
      </p:cxnSp>
      <p:sp>
        <p:nvSpPr>
          <p:cNvPr id="20" name="Inhaltsplatzhalter 2">
            <a:extLst>
              <a:ext uri="{FF2B5EF4-FFF2-40B4-BE49-F238E27FC236}">
                <a16:creationId xmlns:a16="http://schemas.microsoft.com/office/drawing/2014/main" id="{31FBA25A-EFAB-5AD1-BBFE-C489ACBE751D}"/>
              </a:ext>
            </a:extLst>
          </p:cNvPr>
          <p:cNvSpPr txBox="1">
            <a:spLocks/>
          </p:cNvSpPr>
          <p:nvPr/>
        </p:nvSpPr>
        <p:spPr>
          <a:xfrm>
            <a:off x="493022" y="1202716"/>
            <a:ext cx="9914986" cy="1049650"/>
          </a:xfrm>
          <a:prstGeom prst="rect">
            <a:avLst/>
          </a:prstGeom>
        </p:spPr>
        <p:txBody>
          <a:bodyPr>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dirty="0">
                <a:solidFill>
                  <a:srgbClr val="262626"/>
                </a:solidFill>
              </a:rPr>
              <a:t>Für einen </a:t>
            </a:r>
            <a:r>
              <a:rPr lang="de-DE" sz="1200" b="1" dirty="0">
                <a:solidFill>
                  <a:srgbClr val="262626"/>
                </a:solidFill>
              </a:rPr>
              <a:t>zeitlichen</a:t>
            </a:r>
            <a:r>
              <a:rPr lang="de-DE" sz="1200" dirty="0">
                <a:solidFill>
                  <a:srgbClr val="262626"/>
                </a:solidFill>
              </a:rPr>
              <a:t> </a:t>
            </a:r>
            <a:r>
              <a:rPr lang="de-DE" sz="1200" b="1" dirty="0">
                <a:solidFill>
                  <a:srgbClr val="262626"/>
                </a:solidFill>
              </a:rPr>
              <a:t>Überblick</a:t>
            </a:r>
            <a:r>
              <a:rPr lang="de-DE" sz="1200" dirty="0">
                <a:solidFill>
                  <a:srgbClr val="262626"/>
                </a:solidFill>
              </a:rPr>
              <a:t> können die Karten </a:t>
            </a:r>
            <a:r>
              <a:rPr lang="de-DE" sz="1200" b="1" dirty="0">
                <a:solidFill>
                  <a:srgbClr val="262626"/>
                </a:solidFill>
              </a:rPr>
              <a:t>flexibel</a:t>
            </a:r>
            <a:r>
              <a:rPr lang="de-DE" sz="1200" dirty="0">
                <a:solidFill>
                  <a:srgbClr val="262626"/>
                </a:solidFill>
              </a:rPr>
              <a:t> auf einem Zeitstrahl verortet werden.</a:t>
            </a:r>
            <a:r>
              <a:rPr lang="de-DE" sz="1200" dirty="0"/>
              <a:t> </a:t>
            </a:r>
            <a:r>
              <a:rPr lang="de-DE" sz="1200" dirty="0">
                <a:solidFill>
                  <a:srgbClr val="262626"/>
                </a:solidFill>
              </a:rPr>
              <a:t>Diese </a:t>
            </a:r>
            <a:r>
              <a:rPr lang="de-DE" sz="1200" b="1" dirty="0">
                <a:solidFill>
                  <a:srgbClr val="262626"/>
                </a:solidFill>
              </a:rPr>
              <a:t>Visualisierung</a:t>
            </a:r>
            <a:r>
              <a:rPr lang="de-DE" sz="1200" dirty="0">
                <a:solidFill>
                  <a:srgbClr val="262626"/>
                </a:solidFill>
              </a:rPr>
              <a:t> zeigt auf, zu welchem Zeitpunkt ein Prozessschritt jeweils </a:t>
            </a:r>
            <a:r>
              <a:rPr lang="de-DE" sz="1200" b="1" dirty="0">
                <a:solidFill>
                  <a:srgbClr val="262626"/>
                </a:solidFill>
              </a:rPr>
              <a:t>verwirklicht</a:t>
            </a:r>
            <a:r>
              <a:rPr lang="de-DE" sz="1200" dirty="0">
                <a:solidFill>
                  <a:srgbClr val="262626"/>
                </a:solidFill>
              </a:rPr>
              <a:t> werden kann.</a:t>
            </a:r>
            <a:endParaRPr lang="de-DE" sz="1200" dirty="0"/>
          </a:p>
        </p:txBody>
      </p:sp>
      <p:pic>
        <p:nvPicPr>
          <p:cNvPr id="21" name="Grafik 20" descr="Ein Bild, das Text, Screenshot, Cartoon enthält.&#10;&#10;KI-generierte Inhalte können fehlerhaft sein.">
            <a:extLst>
              <a:ext uri="{FF2B5EF4-FFF2-40B4-BE49-F238E27FC236}">
                <a16:creationId xmlns:a16="http://schemas.microsoft.com/office/drawing/2014/main" id="{FEBD6511-B905-0930-C58F-CF14B32D2964}"/>
              </a:ext>
            </a:extLst>
          </p:cNvPr>
          <p:cNvPicPr>
            <a:picLocks noChangeAspect="1"/>
          </p:cNvPicPr>
          <p:nvPr/>
        </p:nvPicPr>
        <p:blipFill>
          <a:blip r:embed="rId2"/>
          <a:stretch>
            <a:fillRect/>
          </a:stretch>
        </p:blipFill>
        <p:spPr>
          <a:xfrm>
            <a:off x="8730406" y="2961596"/>
            <a:ext cx="512472" cy="1121173"/>
          </a:xfrm>
          <a:prstGeom prst="rect">
            <a:avLst/>
          </a:prstGeom>
          <a:ln w="3175">
            <a:solidFill>
              <a:schemeClr val="tx1"/>
            </a:solidFill>
          </a:ln>
          <a:effectLst>
            <a:outerShdw blurRad="260028" dir="2040000" sx="1000" sy="1000" algn="ctr" rotWithShape="0">
              <a:srgbClr val="000000"/>
            </a:outerShdw>
          </a:effectLst>
        </p:spPr>
      </p:pic>
      <p:pic>
        <p:nvPicPr>
          <p:cNvPr id="22" name="Grafik 21" descr="Ein Bild, das Text, Screenshot, Cartoon enthält.&#10;&#10;KI-generierte Inhalte können fehlerhaft sein.">
            <a:extLst>
              <a:ext uri="{FF2B5EF4-FFF2-40B4-BE49-F238E27FC236}">
                <a16:creationId xmlns:a16="http://schemas.microsoft.com/office/drawing/2014/main" id="{7F90C80B-079D-07BA-781C-862FD6A3E9DD}"/>
              </a:ext>
            </a:extLst>
          </p:cNvPr>
          <p:cNvPicPr>
            <a:picLocks noChangeAspect="1"/>
          </p:cNvPicPr>
          <p:nvPr/>
        </p:nvPicPr>
        <p:blipFill>
          <a:blip r:embed="rId3"/>
          <a:stretch>
            <a:fillRect/>
          </a:stretch>
        </p:blipFill>
        <p:spPr>
          <a:xfrm>
            <a:off x="8084486" y="4997874"/>
            <a:ext cx="524611" cy="1124168"/>
          </a:xfrm>
          <a:prstGeom prst="rect">
            <a:avLst/>
          </a:prstGeom>
          <a:ln w="3175">
            <a:solidFill>
              <a:schemeClr val="tx1"/>
            </a:solidFill>
          </a:ln>
          <a:effectLst>
            <a:outerShdw blurRad="260028" dir="2040000" sx="1000" sy="1000" algn="ctr" rotWithShape="0">
              <a:srgbClr val="000000"/>
            </a:outerShdw>
          </a:effectLst>
        </p:spPr>
      </p:pic>
      <p:pic>
        <p:nvPicPr>
          <p:cNvPr id="23" name="Grafik 22" descr="Ein Bild, das Text, Screenshot enthält.&#10;&#10;KI-generierte Inhalte können fehlerhaft sein.">
            <a:extLst>
              <a:ext uri="{FF2B5EF4-FFF2-40B4-BE49-F238E27FC236}">
                <a16:creationId xmlns:a16="http://schemas.microsoft.com/office/drawing/2014/main" id="{09A41A76-0C46-8EE7-EA03-0382FE2A1FC9}"/>
              </a:ext>
            </a:extLst>
          </p:cNvPr>
          <p:cNvPicPr>
            <a:picLocks noChangeAspect="1"/>
          </p:cNvPicPr>
          <p:nvPr/>
        </p:nvPicPr>
        <p:blipFill>
          <a:blip r:embed="rId4"/>
          <a:stretch>
            <a:fillRect/>
          </a:stretch>
        </p:blipFill>
        <p:spPr>
          <a:xfrm>
            <a:off x="7506153" y="4882074"/>
            <a:ext cx="524610" cy="1130275"/>
          </a:xfrm>
          <a:prstGeom prst="rect">
            <a:avLst/>
          </a:prstGeom>
          <a:ln w="3175">
            <a:solidFill>
              <a:schemeClr val="tx1"/>
            </a:solidFill>
          </a:ln>
          <a:effectLst>
            <a:outerShdw blurRad="260028" dir="2040000" sx="1000" sy="1000" algn="ctr" rotWithShape="0">
              <a:srgbClr val="000000"/>
            </a:outerShdw>
          </a:effectLst>
        </p:spPr>
      </p:pic>
      <p:pic>
        <p:nvPicPr>
          <p:cNvPr id="24" name="Grafik 23" descr="Ein Bild, das Text, Screenshot, Design enthält.&#10;&#10;KI-generierte Inhalte können fehlerhaft sein.">
            <a:extLst>
              <a:ext uri="{FF2B5EF4-FFF2-40B4-BE49-F238E27FC236}">
                <a16:creationId xmlns:a16="http://schemas.microsoft.com/office/drawing/2014/main" id="{2E688DB4-B3B2-8603-DACE-989048DD1738}"/>
              </a:ext>
            </a:extLst>
          </p:cNvPr>
          <p:cNvPicPr>
            <a:picLocks noChangeAspect="1"/>
          </p:cNvPicPr>
          <p:nvPr/>
        </p:nvPicPr>
        <p:blipFill>
          <a:blip r:embed="rId5"/>
          <a:stretch>
            <a:fillRect/>
          </a:stretch>
        </p:blipFill>
        <p:spPr>
          <a:xfrm>
            <a:off x="2454286" y="3006910"/>
            <a:ext cx="512473" cy="1098155"/>
          </a:xfrm>
          <a:prstGeom prst="rect">
            <a:avLst/>
          </a:prstGeom>
          <a:ln w="3175">
            <a:solidFill>
              <a:schemeClr val="tx1"/>
            </a:solidFill>
          </a:ln>
          <a:effectLst>
            <a:outerShdw blurRad="260028" dir="2040000" sx="1000" sy="1000" algn="ctr" rotWithShape="0">
              <a:srgbClr val="000000"/>
            </a:outerShdw>
          </a:effectLst>
        </p:spPr>
      </p:pic>
      <p:pic>
        <p:nvPicPr>
          <p:cNvPr id="25" name="Grafik 24" descr="Ein Bild, das Text, Screenshot enthält.&#10;&#10;KI-generierte Inhalte können fehlerhaft sein.">
            <a:extLst>
              <a:ext uri="{FF2B5EF4-FFF2-40B4-BE49-F238E27FC236}">
                <a16:creationId xmlns:a16="http://schemas.microsoft.com/office/drawing/2014/main" id="{27A70844-BB47-CF54-B5A9-ACC6A23317ED}"/>
              </a:ext>
            </a:extLst>
          </p:cNvPr>
          <p:cNvPicPr>
            <a:picLocks noChangeAspect="1"/>
          </p:cNvPicPr>
          <p:nvPr/>
        </p:nvPicPr>
        <p:blipFill>
          <a:blip r:embed="rId6"/>
          <a:stretch>
            <a:fillRect/>
          </a:stretch>
        </p:blipFill>
        <p:spPr>
          <a:xfrm>
            <a:off x="1628958" y="2949276"/>
            <a:ext cx="514707" cy="1097894"/>
          </a:xfrm>
          <a:prstGeom prst="rect">
            <a:avLst/>
          </a:prstGeom>
          <a:ln w="3175">
            <a:solidFill>
              <a:schemeClr val="tx1"/>
            </a:solidFill>
          </a:ln>
          <a:effectLst>
            <a:outerShdw blurRad="260028" dir="2040000" sx="1000" sy="1000" algn="ctr" rotWithShape="0">
              <a:srgbClr val="000000"/>
            </a:outerShdw>
          </a:effectLst>
        </p:spPr>
      </p:pic>
      <p:pic>
        <p:nvPicPr>
          <p:cNvPr id="26" name="Grafik 25" descr="Ein Bild, das Text, Screenshot, Design enthält.&#10;&#10;KI-generierte Inhalte können fehlerhaft sein.">
            <a:extLst>
              <a:ext uri="{FF2B5EF4-FFF2-40B4-BE49-F238E27FC236}">
                <a16:creationId xmlns:a16="http://schemas.microsoft.com/office/drawing/2014/main" id="{061A09F2-0FC2-E662-AA4B-854FE2A0A7E4}"/>
              </a:ext>
            </a:extLst>
          </p:cNvPr>
          <p:cNvPicPr>
            <a:picLocks noChangeAspect="1"/>
          </p:cNvPicPr>
          <p:nvPr/>
        </p:nvPicPr>
        <p:blipFill>
          <a:blip r:embed="rId7"/>
          <a:stretch>
            <a:fillRect/>
          </a:stretch>
        </p:blipFill>
        <p:spPr>
          <a:xfrm>
            <a:off x="1083663" y="3051000"/>
            <a:ext cx="506335" cy="1098155"/>
          </a:xfrm>
          <a:prstGeom prst="rect">
            <a:avLst/>
          </a:prstGeom>
          <a:ln w="3175">
            <a:solidFill>
              <a:schemeClr val="tx1"/>
            </a:solidFill>
          </a:ln>
          <a:effectLst>
            <a:outerShdw blurRad="260028" dir="2040000" sx="1000" sy="1000" algn="ctr" rotWithShape="0">
              <a:srgbClr val="000000"/>
            </a:outerShdw>
          </a:effectLst>
        </p:spPr>
      </p:pic>
      <p:pic>
        <p:nvPicPr>
          <p:cNvPr id="27" name="Grafik 26" descr="Ein Bild, das Text, Screenshot, Design enthält.&#10;&#10;KI-generierte Inhalte können fehlerhaft sein.">
            <a:extLst>
              <a:ext uri="{FF2B5EF4-FFF2-40B4-BE49-F238E27FC236}">
                <a16:creationId xmlns:a16="http://schemas.microsoft.com/office/drawing/2014/main" id="{CD128A7C-1581-341E-CCD5-AE83E1C15AED}"/>
              </a:ext>
            </a:extLst>
          </p:cNvPr>
          <p:cNvPicPr>
            <a:picLocks noChangeAspect="1"/>
          </p:cNvPicPr>
          <p:nvPr/>
        </p:nvPicPr>
        <p:blipFill>
          <a:blip r:embed="rId8"/>
          <a:stretch>
            <a:fillRect/>
          </a:stretch>
        </p:blipFill>
        <p:spPr>
          <a:xfrm>
            <a:off x="6935133" y="4976338"/>
            <a:ext cx="517297" cy="1124169"/>
          </a:xfrm>
          <a:prstGeom prst="rect">
            <a:avLst/>
          </a:prstGeom>
          <a:ln w="3175">
            <a:solidFill>
              <a:schemeClr val="tx1"/>
            </a:solidFill>
          </a:ln>
        </p:spPr>
      </p:pic>
      <p:pic>
        <p:nvPicPr>
          <p:cNvPr id="28" name="Grafik 27" descr="Ein Bild, das Text, Screenshot, Design enthält.&#10;&#10;KI-generierte Inhalte können fehlerhaft sein.">
            <a:extLst>
              <a:ext uri="{FF2B5EF4-FFF2-40B4-BE49-F238E27FC236}">
                <a16:creationId xmlns:a16="http://schemas.microsoft.com/office/drawing/2014/main" id="{2CFA9AA5-2A2F-0C00-9A60-D11B61EB2DCF}"/>
              </a:ext>
            </a:extLst>
          </p:cNvPr>
          <p:cNvPicPr>
            <a:picLocks noChangeAspect="1"/>
          </p:cNvPicPr>
          <p:nvPr/>
        </p:nvPicPr>
        <p:blipFill>
          <a:blip r:embed="rId9"/>
          <a:stretch>
            <a:fillRect/>
          </a:stretch>
        </p:blipFill>
        <p:spPr>
          <a:xfrm>
            <a:off x="5759607" y="2867544"/>
            <a:ext cx="524608" cy="1137785"/>
          </a:xfrm>
          <a:prstGeom prst="rect">
            <a:avLst/>
          </a:prstGeom>
          <a:ln w="3175">
            <a:solidFill>
              <a:schemeClr val="tx1"/>
            </a:solidFill>
          </a:ln>
        </p:spPr>
      </p:pic>
      <p:pic>
        <p:nvPicPr>
          <p:cNvPr id="29" name="Grafik 28" descr="Ein Bild, das Text, Screenshot, Design enthält.&#10;&#10;KI-generierte Inhalte können fehlerhaft sein.">
            <a:extLst>
              <a:ext uri="{FF2B5EF4-FFF2-40B4-BE49-F238E27FC236}">
                <a16:creationId xmlns:a16="http://schemas.microsoft.com/office/drawing/2014/main" id="{C812CAFC-0EDB-BE47-5A42-8A4F445767E6}"/>
              </a:ext>
            </a:extLst>
          </p:cNvPr>
          <p:cNvPicPr>
            <a:picLocks noChangeAspect="1"/>
          </p:cNvPicPr>
          <p:nvPr/>
        </p:nvPicPr>
        <p:blipFill>
          <a:blip r:embed="rId10"/>
          <a:stretch>
            <a:fillRect/>
          </a:stretch>
        </p:blipFill>
        <p:spPr>
          <a:xfrm>
            <a:off x="4115625" y="5057887"/>
            <a:ext cx="524609" cy="1121268"/>
          </a:xfrm>
          <a:prstGeom prst="rect">
            <a:avLst/>
          </a:prstGeom>
          <a:ln w="3175">
            <a:solidFill>
              <a:schemeClr val="tx1"/>
            </a:solidFill>
          </a:ln>
        </p:spPr>
      </p:pic>
      <p:pic>
        <p:nvPicPr>
          <p:cNvPr id="30" name="Grafik 29" descr="Ein Bild, das Text, Screenshot, Brief enthält.&#10;&#10;KI-generierte Inhalte können fehlerhaft sein.">
            <a:extLst>
              <a:ext uri="{FF2B5EF4-FFF2-40B4-BE49-F238E27FC236}">
                <a16:creationId xmlns:a16="http://schemas.microsoft.com/office/drawing/2014/main" id="{23585145-3B5F-062A-1A9A-32AFDB44BE5D}"/>
              </a:ext>
            </a:extLst>
          </p:cNvPr>
          <p:cNvPicPr>
            <a:picLocks noChangeAspect="1"/>
          </p:cNvPicPr>
          <p:nvPr/>
        </p:nvPicPr>
        <p:blipFill>
          <a:blip r:embed="rId11"/>
          <a:stretch>
            <a:fillRect/>
          </a:stretch>
        </p:blipFill>
        <p:spPr>
          <a:xfrm>
            <a:off x="3560414" y="2992845"/>
            <a:ext cx="512472" cy="1112220"/>
          </a:xfrm>
          <a:prstGeom prst="rect">
            <a:avLst/>
          </a:prstGeom>
          <a:ln w="3175">
            <a:solidFill>
              <a:schemeClr val="tx1"/>
            </a:solidFill>
          </a:ln>
        </p:spPr>
      </p:pic>
      <p:pic>
        <p:nvPicPr>
          <p:cNvPr id="31" name="Grafik 30" descr="Ein Bild, das Text, Screenshot, Logo, Design enthält.&#10;&#10;KI-generierte Inhalte können fehlerhaft sein.">
            <a:extLst>
              <a:ext uri="{FF2B5EF4-FFF2-40B4-BE49-F238E27FC236}">
                <a16:creationId xmlns:a16="http://schemas.microsoft.com/office/drawing/2014/main" id="{E13EFE95-1E82-0279-4551-22609F2A2169}"/>
              </a:ext>
            </a:extLst>
          </p:cNvPr>
          <p:cNvPicPr>
            <a:picLocks noChangeAspect="1"/>
          </p:cNvPicPr>
          <p:nvPr/>
        </p:nvPicPr>
        <p:blipFill>
          <a:blip r:embed="rId12"/>
          <a:stretch>
            <a:fillRect/>
          </a:stretch>
        </p:blipFill>
        <p:spPr>
          <a:xfrm>
            <a:off x="3006390" y="3067173"/>
            <a:ext cx="512473" cy="1102593"/>
          </a:xfrm>
          <a:prstGeom prst="rect">
            <a:avLst/>
          </a:prstGeom>
          <a:ln w="3175">
            <a:solidFill>
              <a:schemeClr val="tx1"/>
            </a:solidFill>
          </a:ln>
        </p:spPr>
      </p:pic>
      <p:pic>
        <p:nvPicPr>
          <p:cNvPr id="32" name="Grafik 31" descr="Ein Bild, das Text, Screenshot enthält.&#10;&#10;KI-generierte Inhalte können fehlerhaft sein.">
            <a:extLst>
              <a:ext uri="{FF2B5EF4-FFF2-40B4-BE49-F238E27FC236}">
                <a16:creationId xmlns:a16="http://schemas.microsoft.com/office/drawing/2014/main" id="{119D4288-1D84-E2A9-3FEF-1EE9D536F310}"/>
              </a:ext>
            </a:extLst>
          </p:cNvPr>
          <p:cNvPicPr>
            <a:picLocks noChangeAspect="1"/>
          </p:cNvPicPr>
          <p:nvPr/>
        </p:nvPicPr>
        <p:blipFill>
          <a:blip r:embed="rId13"/>
          <a:stretch>
            <a:fillRect/>
          </a:stretch>
        </p:blipFill>
        <p:spPr>
          <a:xfrm>
            <a:off x="6327146" y="2949276"/>
            <a:ext cx="524609" cy="1133493"/>
          </a:xfrm>
          <a:prstGeom prst="rect">
            <a:avLst/>
          </a:prstGeom>
          <a:ln w="3175">
            <a:solidFill>
              <a:schemeClr val="tx1"/>
            </a:solidFill>
          </a:ln>
        </p:spPr>
      </p:pic>
      <p:pic>
        <p:nvPicPr>
          <p:cNvPr id="33" name="Grafik 32" descr="Ein Bild, das Text, Screenshot, Golf enthält.&#10;&#10;KI-generierte Inhalte können fehlerhaft sein.">
            <a:extLst>
              <a:ext uri="{FF2B5EF4-FFF2-40B4-BE49-F238E27FC236}">
                <a16:creationId xmlns:a16="http://schemas.microsoft.com/office/drawing/2014/main" id="{0A70CA3F-5DC3-0996-A401-76776D3E87A0}"/>
              </a:ext>
            </a:extLst>
          </p:cNvPr>
          <p:cNvPicPr>
            <a:picLocks noChangeAspect="1"/>
          </p:cNvPicPr>
          <p:nvPr/>
        </p:nvPicPr>
        <p:blipFill>
          <a:blip r:embed="rId14"/>
          <a:stretch>
            <a:fillRect/>
          </a:stretch>
        </p:blipFill>
        <p:spPr>
          <a:xfrm>
            <a:off x="5184355" y="2992845"/>
            <a:ext cx="532321" cy="1134074"/>
          </a:xfrm>
          <a:prstGeom prst="rect">
            <a:avLst/>
          </a:prstGeom>
          <a:ln w="3175">
            <a:solidFill>
              <a:schemeClr val="tx1"/>
            </a:solidFill>
          </a:ln>
        </p:spPr>
      </p:pic>
      <p:pic>
        <p:nvPicPr>
          <p:cNvPr id="34" name="Grafik 33" descr="Ein Bild, das Text, Screenshot enthält.&#10;&#10;KI-generierte Inhalte können fehlerhaft sein.">
            <a:extLst>
              <a:ext uri="{FF2B5EF4-FFF2-40B4-BE49-F238E27FC236}">
                <a16:creationId xmlns:a16="http://schemas.microsoft.com/office/drawing/2014/main" id="{FCC5D659-767E-CFB4-6041-CBB482AC1E72}"/>
              </a:ext>
            </a:extLst>
          </p:cNvPr>
          <p:cNvPicPr>
            <a:picLocks noChangeAspect="1"/>
          </p:cNvPicPr>
          <p:nvPr/>
        </p:nvPicPr>
        <p:blipFill>
          <a:blip r:embed="rId15"/>
          <a:stretch>
            <a:fillRect/>
          </a:stretch>
        </p:blipFill>
        <p:spPr>
          <a:xfrm>
            <a:off x="4686645" y="5110662"/>
            <a:ext cx="524609" cy="1141293"/>
          </a:xfrm>
          <a:prstGeom prst="rect">
            <a:avLst/>
          </a:prstGeom>
          <a:ln w="3175">
            <a:solidFill>
              <a:schemeClr val="tx1"/>
            </a:solidFill>
          </a:ln>
        </p:spPr>
      </p:pic>
      <p:sp>
        <p:nvSpPr>
          <p:cNvPr id="4" name="Textfeld 3">
            <a:extLst>
              <a:ext uri="{FF2B5EF4-FFF2-40B4-BE49-F238E27FC236}">
                <a16:creationId xmlns:a16="http://schemas.microsoft.com/office/drawing/2014/main" id="{C380D994-4EE5-8963-18A7-81525A98D681}"/>
              </a:ext>
            </a:extLst>
          </p:cNvPr>
          <p:cNvSpPr txBox="1"/>
          <p:nvPr/>
        </p:nvSpPr>
        <p:spPr>
          <a:xfrm>
            <a:off x="1710826" y="5176421"/>
            <a:ext cx="1231876" cy="923330"/>
          </a:xfrm>
          <a:prstGeom prst="rect">
            <a:avLst/>
          </a:prstGeom>
          <a:solidFill>
            <a:schemeClr val="bg1"/>
          </a:solidFill>
          <a:ln w="3175">
            <a:solidFill>
              <a:schemeClr val="tx1"/>
            </a:solidFill>
          </a:ln>
        </p:spPr>
        <p:txBody>
          <a:bodyPr wrap="none" rtlCol="0">
            <a:spAutoFit/>
          </a:bodyPr>
          <a:lstStyle/>
          <a:p>
            <a:pPr algn="ctr"/>
            <a:r>
              <a:rPr lang="de-DE" dirty="0">
                <a:solidFill>
                  <a:srgbClr val="1D7A29"/>
                </a:solidFill>
              </a:rPr>
              <a:t>Zuordnen</a:t>
            </a:r>
          </a:p>
          <a:p>
            <a:pPr algn="ctr"/>
            <a:r>
              <a:rPr lang="de-DE" dirty="0">
                <a:solidFill>
                  <a:srgbClr val="1D7A29"/>
                </a:solidFill>
              </a:rPr>
              <a:t> und </a:t>
            </a:r>
          </a:p>
          <a:p>
            <a:pPr algn="ctr"/>
            <a:r>
              <a:rPr lang="de-DE" dirty="0">
                <a:solidFill>
                  <a:srgbClr val="1D7A29"/>
                </a:solidFill>
              </a:rPr>
              <a:t>diskutieren</a:t>
            </a:r>
          </a:p>
        </p:txBody>
      </p:sp>
      <p:sp>
        <p:nvSpPr>
          <p:cNvPr id="7" name="Rechteck 6">
            <a:extLst>
              <a:ext uri="{FF2B5EF4-FFF2-40B4-BE49-F238E27FC236}">
                <a16:creationId xmlns:a16="http://schemas.microsoft.com/office/drawing/2014/main" id="{DE45DA08-0738-B64C-4B35-2B5D034BF47D}"/>
              </a:ext>
            </a:extLst>
          </p:cNvPr>
          <p:cNvSpPr/>
          <p:nvPr/>
        </p:nvSpPr>
        <p:spPr>
          <a:xfrm>
            <a:off x="756474" y="1933835"/>
            <a:ext cx="9201442" cy="347568"/>
          </a:xfrm>
          <a:prstGeom prst="rect">
            <a:avLst/>
          </a:prstGeom>
          <a:solidFill>
            <a:schemeClr val="bg1">
              <a:alpha val="6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chemeClr val="tx1"/>
                </a:solidFill>
              </a:rPr>
              <a:t>SJ 20__  	            1.HJ	                      2. HJ	               SJ 20__	           1. HJ	                        2.HJ	</a:t>
            </a:r>
          </a:p>
        </p:txBody>
      </p:sp>
    </p:spTree>
    <p:extLst>
      <p:ext uri="{BB962C8B-B14F-4D97-AF65-F5344CB8AC3E}">
        <p14:creationId xmlns:p14="http://schemas.microsoft.com/office/powerpoint/2010/main" val="850920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29C24-DAE7-3B36-7411-13435BC1E3B1}"/>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871828D-694F-5B69-D7BB-6AAEA63063BD}"/>
              </a:ext>
            </a:extLst>
          </p:cNvPr>
          <p:cNvSpPr txBox="1"/>
          <p:nvPr/>
        </p:nvSpPr>
        <p:spPr>
          <a:xfrm>
            <a:off x="6418775" y="6972716"/>
            <a:ext cx="3850991" cy="369332"/>
          </a:xfrm>
          <a:prstGeom prst="rect">
            <a:avLst/>
          </a:prstGeom>
          <a:noFill/>
        </p:spPr>
        <p:txBody>
          <a:bodyPr wrap="none" rtlCol="0">
            <a:spAutoFit/>
          </a:bodyPr>
          <a:lstStyle/>
          <a:p>
            <a:r>
              <a:rPr lang="de-DE" sz="1200" dirty="0">
                <a:solidFill>
                  <a:srgbClr val="1D7A29"/>
                </a:solidFill>
              </a:rPr>
              <a:t>Kartendeck – zum Praxisleitfaden für die Grundschule   </a:t>
            </a:r>
            <a:r>
              <a:rPr lang="de-DE" dirty="0"/>
              <a:t>  </a:t>
            </a:r>
            <a:r>
              <a:rPr lang="de-DE" sz="1200" dirty="0">
                <a:solidFill>
                  <a:srgbClr val="1D7A29"/>
                </a:solidFill>
              </a:rPr>
              <a:t>6</a:t>
            </a:r>
          </a:p>
        </p:txBody>
      </p:sp>
      <p:sp>
        <p:nvSpPr>
          <p:cNvPr id="3" name="Oval 2">
            <a:extLst>
              <a:ext uri="{FF2B5EF4-FFF2-40B4-BE49-F238E27FC236}">
                <a16:creationId xmlns:a16="http://schemas.microsoft.com/office/drawing/2014/main" id="{06B72AFF-3D30-DC71-ECDA-88C221D9783F}"/>
              </a:ext>
            </a:extLst>
          </p:cNvPr>
          <p:cNvSpPr/>
          <p:nvPr/>
        </p:nvSpPr>
        <p:spPr>
          <a:xfrm>
            <a:off x="9900306" y="7165450"/>
            <a:ext cx="45719" cy="45719"/>
          </a:xfrm>
          <a:prstGeom prst="ellipse">
            <a:avLst/>
          </a:prstGeom>
          <a:solidFill>
            <a:srgbClr val="008204"/>
          </a:solidFill>
          <a:ln>
            <a:solidFill>
              <a:srgbClr val="1D7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a:extLst>
              <a:ext uri="{FF2B5EF4-FFF2-40B4-BE49-F238E27FC236}">
                <a16:creationId xmlns:a16="http://schemas.microsoft.com/office/drawing/2014/main" id="{736BA79D-81EC-1F3E-BA3D-45328BE9F1D9}"/>
              </a:ext>
            </a:extLst>
          </p:cNvPr>
          <p:cNvCxnSpPr>
            <a:cxnSpLocks/>
          </p:cNvCxnSpPr>
          <p:nvPr/>
        </p:nvCxnSpPr>
        <p:spPr>
          <a:xfrm>
            <a:off x="531341" y="6972716"/>
            <a:ext cx="9738425" cy="0"/>
          </a:xfrm>
          <a:prstGeom prst="line">
            <a:avLst/>
          </a:prstGeom>
          <a:ln w="9525">
            <a:solidFill>
              <a:srgbClr val="008204"/>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736616B3-F6FD-D430-C132-34C6AAA50B56}"/>
              </a:ext>
            </a:extLst>
          </p:cNvPr>
          <p:cNvSpPr/>
          <p:nvPr/>
        </p:nvSpPr>
        <p:spPr>
          <a:xfrm>
            <a:off x="7034873" y="1862172"/>
            <a:ext cx="1475055" cy="106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237143EE-85A8-4B95-9F5D-0930A5E17DF0}"/>
              </a:ext>
            </a:extLst>
          </p:cNvPr>
          <p:cNvSpPr txBox="1"/>
          <p:nvPr/>
        </p:nvSpPr>
        <p:spPr>
          <a:xfrm>
            <a:off x="483079" y="468187"/>
            <a:ext cx="8740378" cy="707886"/>
          </a:xfrm>
          <a:prstGeom prst="rect">
            <a:avLst/>
          </a:prstGeom>
          <a:noFill/>
        </p:spPr>
        <p:txBody>
          <a:bodyPr wrap="square">
            <a:spAutoFit/>
          </a:bodyPr>
          <a:lstStyle/>
          <a:p>
            <a:r>
              <a:rPr lang="de-DE" sz="4000" b="1" dirty="0">
                <a:solidFill>
                  <a:srgbClr val="1D7A29"/>
                </a:solidFill>
                <a:latin typeface="Verdana" panose="020B0604030504040204" pitchFamily="34" charset="0"/>
                <a:ea typeface="Verdana" panose="020B0604030504040204" pitchFamily="34" charset="0"/>
                <a:cs typeface="Verdana" panose="020B0604030504040204" pitchFamily="34" charset="0"/>
              </a:rPr>
              <a:t>Ablauf der Prozessplanung</a:t>
            </a:r>
          </a:p>
        </p:txBody>
      </p:sp>
      <p:sp>
        <p:nvSpPr>
          <p:cNvPr id="8" name="Textfeld 7">
            <a:extLst>
              <a:ext uri="{FF2B5EF4-FFF2-40B4-BE49-F238E27FC236}">
                <a16:creationId xmlns:a16="http://schemas.microsoft.com/office/drawing/2014/main" id="{8A382BE8-BCAF-4536-BE43-46DE56D46732}"/>
              </a:ext>
            </a:extLst>
          </p:cNvPr>
          <p:cNvSpPr txBox="1"/>
          <p:nvPr/>
        </p:nvSpPr>
        <p:spPr>
          <a:xfrm>
            <a:off x="471227" y="1148418"/>
            <a:ext cx="5593203" cy="6017032"/>
          </a:xfrm>
          <a:prstGeom prst="rect">
            <a:avLst/>
          </a:prstGeom>
          <a:noFill/>
        </p:spPr>
        <p:txBody>
          <a:bodyPr wrap="square" rtlCol="0">
            <a:spAutoFit/>
          </a:bodyPr>
          <a:lstStyle/>
          <a:p>
            <a:pPr marL="228600" indent="-228600">
              <a:buAutoNum type="arabicPeriod"/>
            </a:pPr>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Überblick verschaffen: </a:t>
            </a:r>
            <a:r>
              <a:rPr lang="de-DE" sz="1100" dirty="0">
                <a:latin typeface="Verdana" panose="020B0604030504040204" pitchFamily="34" charset="0"/>
                <a:ea typeface="Verdana" panose="020B0604030504040204" pitchFamily="34" charset="0"/>
                <a:cs typeface="Verdana" panose="020B0604030504040204" pitchFamily="34" charset="0"/>
              </a:rPr>
              <a:t>Wählen Sie jeweils eine der 14 Karten aus, lesen Sie den Titel vor und klären Sie Fragen dazu kurz im Gespräch. Ordnen Sie die Karten und bringen Sie diese in eine grobe Reihenfolge.</a:t>
            </a:r>
          </a:p>
          <a:p>
            <a:pPr marL="228600" indent="-228600">
              <a:buAutoNum type="arabicPeriod"/>
            </a:pPr>
            <a:endPar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a:p>
            <a:pPr marL="228600" indent="-228600">
              <a:buFontTx/>
              <a:buAutoNum type="arabicPeriod"/>
            </a:pPr>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Die Ausgangslage dokumentieren: </a:t>
            </a:r>
            <a:r>
              <a:rPr lang="de-DE" sz="1100" dirty="0">
                <a:latin typeface="Verdana" panose="020B0604030504040204" pitchFamily="34" charset="0"/>
                <a:ea typeface="Verdana" panose="020B0604030504040204" pitchFamily="34" charset="0"/>
                <a:cs typeface="Verdana" panose="020B0604030504040204" pitchFamily="34" charset="0"/>
              </a:rPr>
              <a:t>Nehmen Sie sich die Karten jetzt noch einmal einzeln vor und ergänzen Sie diese im Gespräch mit schulspezifischen Informationen. Bringen Sie dabei Ihre unterschiedlichen Perspektiven und Expertisen ein. Nehmen Sie dabei Eintragungen in den folgenden Bereichen vor:</a:t>
            </a:r>
          </a:p>
          <a:p>
            <a:endParaRPr lang="de-DE" sz="11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685800" lvl="1" indent="-228600">
              <a:buFont typeface="Arial" panose="020B0604020202020204" pitchFamily="34" charset="0"/>
              <a:buChar char="•"/>
            </a:pPr>
            <a:r>
              <a:rPr lang="de-DE" sz="1100" dirty="0">
                <a:solidFill>
                  <a:srgbClr val="1D7A29"/>
                </a:solidFill>
                <a:latin typeface="Verdana" panose="020B0604030504040204" pitchFamily="34" charset="0"/>
                <a:ea typeface="Verdana" panose="020B0604030504040204" pitchFamily="34" charset="0"/>
                <a:cs typeface="Verdana" panose="020B0604030504040204" pitchFamily="34" charset="0"/>
              </a:rPr>
              <a:t>Status: erledigt, in Arbeit oder in Planung</a:t>
            </a:r>
          </a:p>
          <a:p>
            <a:pPr marL="685800" lvl="1" indent="-228600">
              <a:buFont typeface="Arial" panose="020B0604020202020204" pitchFamily="34" charset="0"/>
              <a:buChar char="•"/>
            </a:pPr>
            <a:r>
              <a:rPr lang="de-DE" sz="1100" dirty="0">
                <a:solidFill>
                  <a:srgbClr val="1D7A29"/>
                </a:solidFill>
                <a:latin typeface="Verdana" panose="020B0604030504040204" pitchFamily="34" charset="0"/>
                <a:ea typeface="Verdana" panose="020B0604030504040204" pitchFamily="34" charset="0"/>
                <a:cs typeface="Verdana" panose="020B0604030504040204" pitchFamily="34" charset="0"/>
              </a:rPr>
              <a:t>Zuständigkeit, Ansprechpersonen an der Schule</a:t>
            </a:r>
          </a:p>
          <a:p>
            <a:pPr marL="685800" lvl="1" indent="-228600">
              <a:buFont typeface="Arial" panose="020B0604020202020204" pitchFamily="34" charset="0"/>
              <a:buChar char="•"/>
            </a:pPr>
            <a:r>
              <a:rPr lang="de-DE" sz="1100" dirty="0">
                <a:solidFill>
                  <a:srgbClr val="1D7A29"/>
                </a:solidFill>
                <a:latin typeface="Verdana" panose="020B0604030504040204" pitchFamily="34" charset="0"/>
                <a:ea typeface="Verdana" panose="020B0604030504040204" pitchFamily="34" charset="0"/>
                <a:cs typeface="Verdana" panose="020B0604030504040204" pitchFamily="34" charset="0"/>
              </a:rPr>
              <a:t>Bestehende, anschlussfähige Konzepte zum Thema </a:t>
            </a:r>
          </a:p>
          <a:p>
            <a:pPr marL="685800" lvl="1" indent="-228600">
              <a:buFont typeface="Arial" panose="020B0604020202020204" pitchFamily="34" charset="0"/>
              <a:buChar char="•"/>
            </a:pPr>
            <a:r>
              <a:rPr lang="de-DE" sz="1100" dirty="0">
                <a:solidFill>
                  <a:srgbClr val="1D7A29"/>
                </a:solidFill>
                <a:latin typeface="Verdana" panose="020B0604030504040204" pitchFamily="34" charset="0"/>
                <a:ea typeface="Verdana" panose="020B0604030504040204" pitchFamily="34" charset="0"/>
                <a:cs typeface="Verdana" panose="020B0604030504040204" pitchFamily="34" charset="0"/>
              </a:rPr>
              <a:t>Interner oder externer Beratungs- und Unterstützungsbedarf</a:t>
            </a:r>
          </a:p>
          <a:p>
            <a:pPr lvl="1"/>
            <a:endParaRPr lang="de-DE" sz="1100" dirty="0">
              <a:latin typeface="Verdana" panose="020B0604030504040204" pitchFamily="34" charset="0"/>
              <a:ea typeface="Verdana" panose="020B0604030504040204" pitchFamily="34" charset="0"/>
              <a:cs typeface="Verdana" panose="020B0604030504040204" pitchFamily="34" charset="0"/>
            </a:endParaRPr>
          </a:p>
          <a:p>
            <a:pPr marL="223838"/>
            <a:r>
              <a:rPr lang="de-DE" sz="1100" dirty="0">
                <a:latin typeface="Verdana" panose="020B0604030504040204" pitchFamily="34" charset="0"/>
                <a:ea typeface="Verdana" panose="020B0604030504040204" pitchFamily="34" charset="0"/>
                <a:cs typeface="Verdana" panose="020B0604030504040204" pitchFamily="34" charset="0"/>
              </a:rPr>
              <a:t>Legen Sie die Karten je nach aktuellem Stand (erledigt, in Arbeit oder in Planung) auf die Planungsmatrix. </a:t>
            </a:r>
          </a:p>
          <a:p>
            <a:pPr marL="223838"/>
            <a:endPar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a:p>
            <a:pPr marL="228600" indent="-228600">
              <a:buFont typeface="+mj-lt"/>
              <a:buAutoNum type="arabicPeriod" startAt="3"/>
            </a:pPr>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Definieren </a:t>
            </a:r>
            <a:r>
              <a:rPr lang="de-DE" sz="1100" dirty="0">
                <a:latin typeface="Verdana" panose="020B0604030504040204" pitchFamily="34" charset="0"/>
                <a:ea typeface="Verdana" panose="020B0604030504040204" pitchFamily="34" charset="0"/>
                <a:cs typeface="Verdana" panose="020B0604030504040204" pitchFamily="34" charset="0"/>
              </a:rPr>
              <a:t>Sie Meilensteine für die kommenden Wochen, Monate, </a:t>
            </a:r>
          </a:p>
          <a:p>
            <a:r>
              <a:rPr lang="de-DE" sz="1100" dirty="0">
                <a:latin typeface="Verdana" panose="020B0604030504040204" pitchFamily="34" charset="0"/>
                <a:ea typeface="Verdana" panose="020B0604030504040204" pitchFamily="34" charset="0"/>
                <a:cs typeface="Verdana" panose="020B0604030504040204" pitchFamily="34" charset="0"/>
              </a:rPr>
              <a:t>     Halbjahre und notieren Sie realistische, vorläufige Zeithorizonte für die </a:t>
            </a:r>
          </a:p>
          <a:p>
            <a:r>
              <a:rPr lang="de-DE" sz="1100" dirty="0">
                <a:latin typeface="Verdana" panose="020B0604030504040204" pitchFamily="34" charset="0"/>
                <a:ea typeface="Verdana" panose="020B0604030504040204" pitchFamily="34" charset="0"/>
                <a:cs typeface="Verdana" panose="020B0604030504040204" pitchFamily="34" charset="0"/>
              </a:rPr>
              <a:t>     einzelnen Schritte auf den Karten.</a:t>
            </a:r>
          </a:p>
          <a:p>
            <a:endPar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endParaRPr>
          </a:p>
          <a:p>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4.  Positionieren</a:t>
            </a:r>
            <a:r>
              <a:rPr lang="de-DE" sz="1100" dirty="0">
                <a:latin typeface="Verdana" panose="020B0604030504040204" pitchFamily="34" charset="0"/>
                <a:ea typeface="Verdana" panose="020B0604030504040204" pitchFamily="34" charset="0"/>
                <a:cs typeface="Verdana" panose="020B0604030504040204" pitchFamily="34" charset="0"/>
              </a:rPr>
              <a:t> Sie anschließend die Karten aus den Spalten „In Arbeit“ </a:t>
            </a:r>
          </a:p>
          <a:p>
            <a:r>
              <a:rPr lang="de-DE" sz="1100" dirty="0">
                <a:latin typeface="Verdana" panose="020B0604030504040204" pitchFamily="34" charset="0"/>
                <a:ea typeface="Verdana" panose="020B0604030504040204" pitchFamily="34" charset="0"/>
                <a:cs typeface="Verdana" panose="020B0604030504040204" pitchFamily="34" charset="0"/>
              </a:rPr>
              <a:t>     und „In Planung“ entlang eines Zeitstrahls.</a:t>
            </a:r>
          </a:p>
          <a:p>
            <a:endParaRPr lang="de-DE" sz="1100" dirty="0">
              <a:latin typeface="Verdana" panose="020B0604030504040204" pitchFamily="34" charset="0"/>
              <a:ea typeface="Verdana" panose="020B0604030504040204" pitchFamily="34" charset="0"/>
              <a:cs typeface="Verdana" panose="020B0604030504040204" pitchFamily="34" charset="0"/>
            </a:endParaRPr>
          </a:p>
          <a:p>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5.  Dokumentation: </a:t>
            </a:r>
            <a:r>
              <a:rPr lang="de-DE" sz="1100" dirty="0">
                <a:latin typeface="Verdana" panose="020B0604030504040204" pitchFamily="34" charset="0"/>
                <a:ea typeface="Verdana" panose="020B0604030504040204" pitchFamily="34" charset="0"/>
                <a:cs typeface="Verdana" panose="020B0604030504040204" pitchFamily="34" charset="0"/>
              </a:rPr>
              <a:t>Fotografieren Sie den Zeitstrahl bzw. Zeitplan </a:t>
            </a:r>
          </a:p>
          <a:p>
            <a:r>
              <a:rPr lang="de-DE" sz="1100" dirty="0">
                <a:latin typeface="Verdana" panose="020B0604030504040204" pitchFamily="34" charset="0"/>
                <a:ea typeface="Verdana" panose="020B0604030504040204" pitchFamily="34" charset="0"/>
                <a:cs typeface="Verdana" panose="020B0604030504040204" pitchFamily="34" charset="0"/>
              </a:rPr>
              <a:t>     Ihrer Schule.</a:t>
            </a:r>
          </a:p>
          <a:p>
            <a:endParaRPr lang="de-DE" sz="1100" dirty="0">
              <a:latin typeface="Verdana" panose="020B0604030504040204" pitchFamily="34" charset="0"/>
              <a:ea typeface="Verdana" panose="020B0604030504040204" pitchFamily="34" charset="0"/>
              <a:cs typeface="Verdana" panose="020B0604030504040204" pitchFamily="34" charset="0"/>
            </a:endParaRPr>
          </a:p>
          <a:p>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6.  Externe Unterstützung:</a:t>
            </a:r>
            <a:r>
              <a:rPr lang="de-DE" sz="1100" dirty="0">
                <a:latin typeface="Verdana" panose="020B0604030504040204" pitchFamily="34" charset="0"/>
                <a:ea typeface="Verdana" panose="020B0604030504040204" pitchFamily="34" charset="0"/>
                <a:cs typeface="Verdana" panose="020B0604030504040204" pitchFamily="34" charset="0"/>
              </a:rPr>
              <a:t> Kontaktieren Sie nach Bedarf Ihr  </a:t>
            </a:r>
          </a:p>
          <a:p>
            <a:r>
              <a:rPr lang="de-DE" sz="1100" dirty="0">
                <a:latin typeface="Verdana" panose="020B0604030504040204" pitchFamily="34" charset="0"/>
                <a:ea typeface="Verdana" panose="020B0604030504040204" pitchFamily="34" charset="0"/>
                <a:cs typeface="Verdana" panose="020B0604030504040204" pitchFamily="34" charset="0"/>
              </a:rPr>
              <a:t>     Innovationsteam bezüglich möglicher Unterstützungsangebote.</a:t>
            </a:r>
          </a:p>
          <a:p>
            <a:endParaRPr lang="de-DE" sz="1100" dirty="0">
              <a:latin typeface="Verdana" panose="020B0604030504040204" pitchFamily="34" charset="0"/>
              <a:ea typeface="Verdana" panose="020B0604030504040204" pitchFamily="34" charset="0"/>
              <a:cs typeface="Verdana" panose="020B0604030504040204" pitchFamily="34" charset="0"/>
            </a:endParaRPr>
          </a:p>
          <a:p>
            <a:pPr marL="271463" indent="-271463"/>
            <a:r>
              <a:rPr lang="de-DE" sz="1100" b="1" dirty="0">
                <a:solidFill>
                  <a:srgbClr val="1D7A29"/>
                </a:solidFill>
                <a:latin typeface="Verdana" panose="020B0604030504040204" pitchFamily="34" charset="0"/>
                <a:ea typeface="Verdana" panose="020B0604030504040204" pitchFamily="34" charset="0"/>
                <a:cs typeface="Verdana" panose="020B0604030504040204" pitchFamily="34" charset="0"/>
              </a:rPr>
              <a:t>7.  Weiterarbeit: </a:t>
            </a:r>
            <a:r>
              <a:rPr lang="de-DE" sz="1100" dirty="0">
                <a:latin typeface="Verdana" panose="020B0604030504040204" pitchFamily="34" charset="0"/>
                <a:ea typeface="Verdana" panose="020B0604030504040204" pitchFamily="34" charset="0"/>
                <a:cs typeface="Verdana" panose="020B0604030504040204" pitchFamily="34" charset="0"/>
              </a:rPr>
              <a:t>Verfolgen Sie den Umsetzungsprozess in der Planungsmatrix.</a:t>
            </a:r>
          </a:p>
          <a:p>
            <a:endParaRPr lang="de-DE" sz="1100" dirty="0">
              <a:latin typeface="Verdana" panose="020B0604030504040204" pitchFamily="34" charset="0"/>
              <a:ea typeface="Verdana" panose="020B0604030504040204" pitchFamily="34" charset="0"/>
            </a:endParaRPr>
          </a:p>
          <a:p>
            <a:endParaRPr lang="de-DE" sz="1100" dirty="0">
              <a:latin typeface="Verdana" panose="020B0604030504040204" pitchFamily="34" charset="0"/>
              <a:ea typeface="Verdana" panose="020B0604030504040204" pitchFamily="34" charset="0"/>
            </a:endParaRPr>
          </a:p>
        </p:txBody>
      </p:sp>
      <p:pic>
        <p:nvPicPr>
          <p:cNvPr id="9" name="Grafik 8">
            <a:extLst>
              <a:ext uri="{FF2B5EF4-FFF2-40B4-BE49-F238E27FC236}">
                <a16:creationId xmlns:a16="http://schemas.microsoft.com/office/drawing/2014/main" id="{A9F50FB2-3CA7-4A4D-9740-83B0E5281E49}"/>
              </a:ext>
            </a:extLst>
          </p:cNvPr>
          <p:cNvPicPr>
            <a:picLocks noChangeAspect="1"/>
          </p:cNvPicPr>
          <p:nvPr/>
        </p:nvPicPr>
        <p:blipFill>
          <a:blip r:embed="rId2"/>
          <a:stretch>
            <a:fillRect/>
          </a:stretch>
        </p:blipFill>
        <p:spPr>
          <a:xfrm>
            <a:off x="6134223" y="1439065"/>
            <a:ext cx="4354156" cy="5270658"/>
          </a:xfrm>
          <a:prstGeom prst="rect">
            <a:avLst/>
          </a:prstGeom>
        </p:spPr>
      </p:pic>
      <p:sp>
        <p:nvSpPr>
          <p:cNvPr id="10" name="Rechteck 9">
            <a:extLst>
              <a:ext uri="{FF2B5EF4-FFF2-40B4-BE49-F238E27FC236}">
                <a16:creationId xmlns:a16="http://schemas.microsoft.com/office/drawing/2014/main" id="{F031C27D-A730-451B-8536-FB2A7D4BCC89}"/>
              </a:ext>
            </a:extLst>
          </p:cNvPr>
          <p:cNvSpPr/>
          <p:nvPr/>
        </p:nvSpPr>
        <p:spPr>
          <a:xfrm>
            <a:off x="7379034" y="1952732"/>
            <a:ext cx="1685109" cy="106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57762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descr="Ein Bild, das Farbigkeit, Grün enthält.&#10;&#10;KI-generierte Inhalte können fehlerhaft sein.">
            <a:extLst>
              <a:ext uri="{FF2B5EF4-FFF2-40B4-BE49-F238E27FC236}">
                <a16:creationId xmlns:a16="http://schemas.microsoft.com/office/drawing/2014/main" id="{7E12AE36-DDA6-9F28-D4E7-772E24DA7E01}"/>
              </a:ext>
            </a:extLst>
          </p:cNvPr>
          <p:cNvPicPr>
            <a:picLocks noChangeAspect="1"/>
          </p:cNvPicPr>
          <p:nvPr/>
        </p:nvPicPr>
        <p:blipFill>
          <a:blip r:embed="rId3"/>
          <a:srcRect l="12491" t="2302" r="12279" b="2513"/>
          <a:stretch/>
        </p:blipFill>
        <p:spPr>
          <a:xfrm>
            <a:off x="-55762" y="-91743"/>
            <a:ext cx="10951319" cy="7743159"/>
          </a:xfrm>
          <a:prstGeom prst="rect">
            <a:avLst/>
          </a:prstGeom>
          <a:effectLst>
            <a:outerShdw blurRad="50800" dir="2700000" algn="ctr" rotWithShape="0">
              <a:srgbClr val="000000">
                <a:alpha val="43137"/>
              </a:srgbClr>
            </a:outerShdw>
          </a:effectLst>
        </p:spPr>
      </p:pic>
      <p:sp>
        <p:nvSpPr>
          <p:cNvPr id="2" name="Titel 1">
            <a:extLst>
              <a:ext uri="{FF2B5EF4-FFF2-40B4-BE49-F238E27FC236}">
                <a16:creationId xmlns:a16="http://schemas.microsoft.com/office/drawing/2014/main" id="{D8253AC2-B58E-D461-ED93-0BB74DB6E0DE}"/>
              </a:ext>
            </a:extLst>
          </p:cNvPr>
          <p:cNvSpPr>
            <a:spLocks noGrp="1"/>
          </p:cNvSpPr>
          <p:nvPr>
            <p:ph type="title" idx="4294967295"/>
          </p:nvPr>
        </p:nvSpPr>
        <p:spPr>
          <a:xfrm>
            <a:off x="485432" y="604838"/>
            <a:ext cx="9913938" cy="579069"/>
          </a:xfrm>
        </p:spPr>
        <p:txBody>
          <a:bodyPr>
            <a:noAutofit/>
          </a:bodyPr>
          <a:lstStyle/>
          <a:p>
            <a:pPr marL="0" indent="0">
              <a:lnSpc>
                <a:spcPct val="10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b="1" dirty="0">
                <a:solidFill>
                  <a:schemeClr val="bg1"/>
                </a:solidFill>
              </a:rPr>
              <a:t>Es geht weiter!</a:t>
            </a:r>
            <a:br>
              <a:rPr lang="de-DE" sz="4000" b="1" dirty="0">
                <a:solidFill>
                  <a:schemeClr val="bg1"/>
                </a:solidFill>
                <a:effectLst/>
              </a:rPr>
            </a:br>
            <a:r>
              <a:rPr lang="de-DE" sz="4000" b="1" dirty="0">
                <a:solidFill>
                  <a:schemeClr val="bg1"/>
                </a:solidFill>
                <a:effectLst/>
              </a:rPr>
              <a:t>Karten für die Teilbereiche</a:t>
            </a:r>
            <a:endParaRPr lang="de-DE" sz="4000" dirty="0">
              <a:solidFill>
                <a:schemeClr val="bg1"/>
              </a:solidFill>
              <a:effectLst/>
            </a:endParaRPr>
          </a:p>
        </p:txBody>
      </p:sp>
      <p:sp>
        <p:nvSpPr>
          <p:cNvPr id="10" name="Inhaltsplatzhalter 8">
            <a:extLst>
              <a:ext uri="{FF2B5EF4-FFF2-40B4-BE49-F238E27FC236}">
                <a16:creationId xmlns:a16="http://schemas.microsoft.com/office/drawing/2014/main" id="{CF0C6EF4-0A8A-C4E4-1C49-1B8C9376BC2D}"/>
              </a:ext>
            </a:extLst>
          </p:cNvPr>
          <p:cNvSpPr txBox="1">
            <a:spLocks/>
          </p:cNvSpPr>
          <p:nvPr/>
        </p:nvSpPr>
        <p:spPr>
          <a:xfrm>
            <a:off x="5597525" y="1398576"/>
            <a:ext cx="4801845"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dirty="0"/>
          </a:p>
        </p:txBody>
      </p:sp>
      <p:sp>
        <p:nvSpPr>
          <p:cNvPr id="11" name="Inhaltsplatzhalter 8">
            <a:extLst>
              <a:ext uri="{FF2B5EF4-FFF2-40B4-BE49-F238E27FC236}">
                <a16:creationId xmlns:a16="http://schemas.microsoft.com/office/drawing/2014/main" id="{C5EF46CA-0A16-A491-C9F5-7F8C987D99BD}"/>
              </a:ext>
            </a:extLst>
          </p:cNvPr>
          <p:cNvSpPr txBox="1">
            <a:spLocks/>
          </p:cNvSpPr>
          <p:nvPr/>
        </p:nvSpPr>
        <p:spPr>
          <a:xfrm>
            <a:off x="481012" y="4382407"/>
            <a:ext cx="4802188"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sz="1200" dirty="0">
              <a:solidFill>
                <a:schemeClr val="bg1"/>
              </a:solidFill>
            </a:endParaRPr>
          </a:p>
        </p:txBody>
      </p:sp>
      <p:sp>
        <p:nvSpPr>
          <p:cNvPr id="15" name="Oval 14">
            <a:extLst>
              <a:ext uri="{FF2B5EF4-FFF2-40B4-BE49-F238E27FC236}">
                <a16:creationId xmlns:a16="http://schemas.microsoft.com/office/drawing/2014/main" id="{4A86E47F-DDE8-E9A7-0EBF-BE5E52C7D004}"/>
              </a:ext>
            </a:extLst>
          </p:cNvPr>
          <p:cNvSpPr/>
          <p:nvPr/>
        </p:nvSpPr>
        <p:spPr>
          <a:xfrm>
            <a:off x="481012" y="5065202"/>
            <a:ext cx="1823073" cy="1821599"/>
          </a:xfrm>
          <a:prstGeom prst="ellipse">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de-DE" sz="1200" b="1" dirty="0">
                <a:latin typeface="Verdana" panose="020B0604030504040204" pitchFamily="34" charset="0"/>
                <a:ea typeface="Verdana" panose="020B0604030504040204" pitchFamily="34" charset="0"/>
                <a:cs typeface="Verdana" panose="020B0604030504040204" pitchFamily="34" charset="0"/>
              </a:rPr>
              <a:t>Bitte beachten Sie:</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Hier </a:t>
            </a:r>
            <a:r>
              <a:rPr lang="de-DE" sz="1200" b="1" u="sng" dirty="0">
                <a:latin typeface="Verdana" panose="020B0604030504040204" pitchFamily="34" charset="0"/>
                <a:ea typeface="Verdana" panose="020B0604030504040204" pitchFamily="34" charset="0"/>
                <a:cs typeface="Verdana" panose="020B0604030504040204" pitchFamily="34" charset="0"/>
              </a:rPr>
              <a:t>beidseitig </a:t>
            </a:r>
            <a:r>
              <a:rPr lang="de-DE" sz="1200" b="1" dirty="0">
                <a:latin typeface="Verdana" panose="020B0604030504040204" pitchFamily="34" charset="0"/>
                <a:ea typeface="Verdana" panose="020B0604030504040204" pitchFamily="34" charset="0"/>
                <a:cs typeface="Verdana" panose="020B0604030504040204" pitchFamily="34" charset="0"/>
              </a:rPr>
              <a:t>über </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u="sng" dirty="0">
                <a:latin typeface="Verdana" panose="020B0604030504040204" pitchFamily="34" charset="0"/>
                <a:ea typeface="Verdana" panose="020B0604030504040204" pitchFamily="34" charset="0"/>
                <a:cs typeface="Verdana" panose="020B0604030504040204" pitchFamily="34" charset="0"/>
              </a:rPr>
              <a:t>die kurze Seite</a:t>
            </a:r>
            <a:br>
              <a:rPr lang="de-DE" sz="1200" b="1" u="sng"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drucken!</a:t>
            </a:r>
          </a:p>
        </p:txBody>
      </p:sp>
      <p:sp>
        <p:nvSpPr>
          <p:cNvPr id="3" name="Inhaltsplatzhalter 8">
            <a:extLst>
              <a:ext uri="{FF2B5EF4-FFF2-40B4-BE49-F238E27FC236}">
                <a16:creationId xmlns:a16="http://schemas.microsoft.com/office/drawing/2014/main" id="{59BB664C-5A21-11F2-E791-79E8D2D185E8}"/>
              </a:ext>
            </a:extLst>
          </p:cNvPr>
          <p:cNvSpPr txBox="1">
            <a:spLocks/>
          </p:cNvSpPr>
          <p:nvPr/>
        </p:nvSpPr>
        <p:spPr>
          <a:xfrm>
            <a:off x="481012" y="1410153"/>
            <a:ext cx="4938886" cy="4803775"/>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br>
              <a:rPr lang="de-DE" sz="1400" b="1" dirty="0">
                <a:solidFill>
                  <a:schemeClr val="bg1"/>
                </a:solidFill>
              </a:rPr>
            </a:br>
            <a:r>
              <a:rPr lang="de-DE" sz="1400" b="1" dirty="0">
                <a:solidFill>
                  <a:schemeClr val="bg1"/>
                </a:solidFill>
              </a:rPr>
              <a:t>Inhalt:</a:t>
            </a:r>
            <a:br>
              <a:rPr lang="de-DE" sz="1400" dirty="0">
                <a:solidFill>
                  <a:schemeClr val="bg1"/>
                </a:solidFill>
              </a:rPr>
            </a:br>
            <a:r>
              <a:rPr lang="de-DE" sz="1400" dirty="0">
                <a:solidFill>
                  <a:schemeClr val="bg1"/>
                </a:solidFill>
              </a:rPr>
              <a:t>13 Karten für die Teilbereiche der fünf einzelnen Handlungsfelder sowie eine Karte für die Evaluation</a:t>
            </a:r>
            <a:br>
              <a:rPr lang="de-DE" sz="1400" dirty="0">
                <a:solidFill>
                  <a:schemeClr val="bg1"/>
                </a:solidFill>
              </a:rPr>
            </a:br>
            <a:endParaRPr lang="de-DE" sz="1400" dirty="0">
              <a:solidFill>
                <a:schemeClr val="bg1"/>
              </a:solidFill>
            </a:endParaRPr>
          </a:p>
          <a:p>
            <a:r>
              <a:rPr lang="de-DE" sz="1400" b="1" dirty="0">
                <a:solidFill>
                  <a:schemeClr val="bg1"/>
                </a:solidFill>
              </a:rPr>
              <a:t>Vorbereitung:</a:t>
            </a:r>
            <a:br>
              <a:rPr lang="de-DE" sz="1400" b="1" dirty="0">
                <a:solidFill>
                  <a:schemeClr val="bg1"/>
                </a:solidFill>
              </a:rPr>
            </a:br>
            <a:r>
              <a:rPr lang="de-DE" sz="1400" dirty="0">
                <a:solidFill>
                  <a:schemeClr val="bg1"/>
                </a:solidFill>
              </a:rPr>
              <a:t>Karten farbig beidseitig über die kurze Seite ausdrucken und mit einem Papierschneider ausschneiden</a:t>
            </a:r>
          </a:p>
        </p:txBody>
      </p:sp>
      <p:sp>
        <p:nvSpPr>
          <p:cNvPr id="12" name="AutoShape 2">
            <a:extLst>
              <a:ext uri="{FF2B5EF4-FFF2-40B4-BE49-F238E27FC236}">
                <a16:creationId xmlns:a16="http://schemas.microsoft.com/office/drawing/2014/main" id="{2EE1754D-74A9-3EF0-C5F9-11D8B5CA2A3F}"/>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4">
            <a:extLst>
              <a:ext uri="{FF2B5EF4-FFF2-40B4-BE49-F238E27FC236}">
                <a16:creationId xmlns:a16="http://schemas.microsoft.com/office/drawing/2014/main" id="{84AEFB38-72EA-1486-1B49-4E0CFD2BCC8B}"/>
              </a:ext>
            </a:extLst>
          </p:cNvPr>
          <p:cNvSpPr>
            <a:spLocks noChangeAspect="1" noChangeArrowheads="1"/>
          </p:cNvSpPr>
          <p:nvPr/>
        </p:nvSpPr>
        <p:spPr bwMode="auto">
          <a:xfrm>
            <a:off x="5345113"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6" name="Grafik 15" descr="Ein Bild, das Design, Drucker enthält.&#10;&#10;KI-generierte Inhalte können fehlerhaft sein.">
            <a:extLst>
              <a:ext uri="{FF2B5EF4-FFF2-40B4-BE49-F238E27FC236}">
                <a16:creationId xmlns:a16="http://schemas.microsoft.com/office/drawing/2014/main" id="{BE1F7B63-7193-27C9-E372-4AFA3B21D7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15" b="94401" l="9475" r="93836">
                        <a14:foregroundMark x1="43607" y1="89293" x2="59018" y2="91749"/>
                        <a14:foregroundMark x1="59018" y1="91749" x2="63584" y2="89293"/>
                        <a14:foregroundMark x1="89840" y1="72692" x2="93836" y2="73576"/>
                        <a14:foregroundMark x1="35502" y1="8055" x2="43607" y2="20334"/>
                        <a14:foregroundMark x1="43607" y1="20334" x2="35502" y2="34381"/>
                        <a14:foregroundMark x1="35502" y1="34381" x2="37100" y2="45187"/>
                        <a14:foregroundMark x1="44406" y1="28389" x2="46804" y2="41749"/>
                        <a14:foregroundMark x1="46804" y1="41749" x2="49315" y2="12574"/>
                        <a14:foregroundMark x1="28767" y1="12770" x2="39954" y2="19057"/>
                        <a14:foregroundMark x1="24429" y1="17682" x2="25457" y2="39882"/>
                        <a14:foregroundMark x1="41553" y1="31336" x2="41781" y2="44695"/>
                        <a14:foregroundMark x1="41781" y1="44695" x2="48516" y2="40079"/>
                        <a14:foregroundMark x1="27968" y1="18369" x2="34018" y2="15422"/>
                        <a14:foregroundMark x1="31621" y1="19253" x2="34817" y2="18762"/>
                        <a14:foregroundMark x1="30822" y1="18369" x2="31164" y2="21513"/>
                        <a14:foregroundMark x1="26941" y1="21709" x2="26484" y2="18566"/>
                        <a14:foregroundMark x1="26142" y1="24165" x2="34817" y2="21022"/>
                        <a14:foregroundMark x1="49315" y1="55697" x2="52968" y2="55501"/>
                        <a14:foregroundMark x1="55822" y1="78782" x2="70548" y2="74263"/>
                        <a14:foregroundMark x1="70548" y1="74263" x2="71119" y2="72004"/>
                        <a14:foregroundMark x1="50342" y1="94597" x2="52740" y2="94401"/>
                        <a14:foregroundMark x1="9475" y1="73379" x2="9589" y2="73870"/>
                        <a14:foregroundMark x1="37329" y1="4715" x2="38356" y2="5108"/>
                        <a14:foregroundMark x1="60616" y1="21120" x2="64041" y2="16503"/>
                        <a14:foregroundMark x1="10274" y1="20236" x2="13813" y2="17682"/>
                      </a14:backgroundRemoval>
                    </a14:imgEffect>
                  </a14:imgLayer>
                </a14:imgProps>
              </a:ext>
            </a:extLst>
          </a:blip>
          <a:stretch>
            <a:fillRect/>
          </a:stretch>
        </p:blipFill>
        <p:spPr>
          <a:xfrm>
            <a:off x="6184458" y="3004897"/>
            <a:ext cx="3545828" cy="4120609"/>
          </a:xfrm>
          <a:prstGeom prst="rect">
            <a:avLst/>
          </a:prstGeom>
          <a:noFill/>
          <a:ln>
            <a:noFill/>
          </a:ln>
          <a:effectLst/>
        </p:spPr>
      </p:pic>
    </p:spTree>
    <p:extLst>
      <p:ext uri="{BB962C8B-B14F-4D97-AF65-F5344CB8AC3E}">
        <p14:creationId xmlns:p14="http://schemas.microsoft.com/office/powerpoint/2010/main" val="248478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BE82DB6-D03C-1CA8-3D46-CA4AD4A10D49}"/>
              </a:ext>
            </a:extLst>
          </p:cNvPr>
          <p:cNvSpPr txBox="1">
            <a:spLocks/>
          </p:cNvSpPr>
          <p:nvPr/>
        </p:nvSpPr>
        <p:spPr>
          <a:xfrm>
            <a:off x="483079" y="554675"/>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1. Unterricht weiterentwickeln</a:t>
            </a:r>
          </a:p>
        </p:txBody>
      </p:sp>
      <p:sp>
        <p:nvSpPr>
          <p:cNvPr id="7" name="Titel 1">
            <a:extLst>
              <a:ext uri="{FF2B5EF4-FFF2-40B4-BE49-F238E27FC236}">
                <a16:creationId xmlns:a16="http://schemas.microsoft.com/office/drawing/2014/main" id="{8104997D-337F-FFC2-6F5B-32B49DF0105B}"/>
              </a:ext>
            </a:extLst>
          </p:cNvPr>
          <p:cNvSpPr txBox="1">
            <a:spLocks/>
          </p:cNvSpPr>
          <p:nvPr/>
        </p:nvSpPr>
        <p:spPr>
          <a:xfrm>
            <a:off x="483080" y="2867908"/>
            <a:ext cx="9914077" cy="1806210"/>
          </a:xfrm>
          <a:prstGeom prst="rect">
            <a:avLst/>
          </a:prstGeom>
          <a:noFill/>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2. IT-Infrastruktur optimieren</a:t>
            </a:r>
          </a:p>
        </p:txBody>
      </p:sp>
      <p:sp>
        <p:nvSpPr>
          <p:cNvPr id="8" name="Titel 1">
            <a:extLst>
              <a:ext uri="{FF2B5EF4-FFF2-40B4-BE49-F238E27FC236}">
                <a16:creationId xmlns:a16="http://schemas.microsoft.com/office/drawing/2014/main" id="{0B23AE5A-6734-6DAD-AFB0-783680452290}"/>
              </a:ext>
            </a:extLst>
          </p:cNvPr>
          <p:cNvSpPr txBox="1">
            <a:spLocks/>
          </p:cNvSpPr>
          <p:nvPr/>
        </p:nvSpPr>
        <p:spPr>
          <a:xfrm>
            <a:off x="483080" y="4988939"/>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3. Digitale Expertise stärken</a:t>
            </a:r>
          </a:p>
        </p:txBody>
      </p:sp>
    </p:spTree>
    <p:extLst>
      <p:ext uri="{BB962C8B-B14F-4D97-AF65-F5344CB8AC3E}">
        <p14:creationId xmlns:p14="http://schemas.microsoft.com/office/powerpoint/2010/main" val="3916633415"/>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3262</Words>
  <Application>Microsoft Macintosh PowerPoint</Application>
  <PresentationFormat>Benutzerdefiniert</PresentationFormat>
  <Paragraphs>491</Paragraphs>
  <Slides>21</Slides>
  <Notes>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21</vt:i4>
      </vt:variant>
    </vt:vector>
  </HeadingPairs>
  <TitlesOfParts>
    <vt:vector size="28" baseType="lpstr">
      <vt:lpstr>Aptos</vt:lpstr>
      <vt:lpstr>Arial</vt:lpstr>
      <vt:lpstr>Calibri</vt:lpstr>
      <vt:lpstr>Times New Roman</vt:lpstr>
      <vt:lpstr>Verdana</vt:lpstr>
      <vt:lpstr>Wingdings</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Es geht weiter! Karten für die Teilbereiche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 Machauer</dc:creator>
  <cp:lastModifiedBy>Viola Bauer</cp:lastModifiedBy>
  <cp:revision>785</cp:revision>
  <cp:lastPrinted>2024-03-26T16:34:16Z</cp:lastPrinted>
  <dcterms:created xsi:type="dcterms:W3CDTF">2024-03-25T08:13:32Z</dcterms:created>
  <dcterms:modified xsi:type="dcterms:W3CDTF">2025-03-26T05:35:31Z</dcterms:modified>
</cp:coreProperties>
</file>