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A7016C-5654-D08F-BC65-3F91478B3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5A9636-3E25-E850-D905-F78D09AA5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E1D4BA-4977-3003-2DD5-2026ED685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7BF231-A25B-FCA7-093E-79E0E4E7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CDE277-CA01-6F61-1B65-323F84C8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28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2E182B-85EE-3935-DD7B-1B1C4812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DEEADA2-DA4B-967B-747B-D730510FE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394834-610D-3C86-67E9-4B04F8DD4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C942EC-C8FF-367B-A478-5AB8E0D4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D497C2-25CB-AA01-AAB3-4C37C14AF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72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F582E41-701C-4F7F-2C34-1C1CE5DBF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4E298BA-8DA7-21F5-C531-CC1B87D3A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9AB28D-C926-D8F5-CFD8-BBD90A87C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C71000-8D6A-55F9-F795-C6D3C6FB8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CBF0B1-1CA2-9675-379D-DD62E5E4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51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62373D-404D-1FAF-B80A-7B5D17201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ECBE1C-BC22-843F-043A-E30B79C35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E87127-F5C7-2DDB-06DD-62956D9BB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040027-13E4-284D-DDA3-B6641F94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70B6CD-5A32-6FE6-9987-1726BDFD1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20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6EC51-7DA2-1C82-6D6C-D6E2067DC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DA4E70-7C3E-B21F-A921-6CC741F7C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81C138-D129-6891-2EEE-5A1B21AE3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32843C-8758-D13D-6471-6F0818DD1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4BB6D6-0D18-5694-F29B-28E6274AA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342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73B0C-2A30-F82A-9047-899D6BA3A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A7D0D5-5FC6-AEF3-5A0E-8C5072D81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611403-4B65-A100-37D6-AD007B1C9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84DE47-6E9C-4836-D37D-053209C3D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A447CC-4956-42C3-28D1-BBB8DF6E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2092A6-AB3E-64B3-C987-02AAAD0E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77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8F7F8C-D9EE-BD2B-B605-6005F7156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4E343A-981E-3CA7-3DFC-DC7896A08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86D8BE-3A73-177C-A53B-A67A2FEB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854BD3A-5801-B1E5-9D11-6C956CF33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E643EE8-9D61-FEDC-118C-EA78D894A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879D313-9B75-3EC5-3A62-D7D87000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CFE6378-5BD4-0BB9-9BE0-9738A5CF8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9822A7B-35BA-48F8-4346-E96BAC0DD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6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F6A75B-7577-EE91-61E0-8F9E58B1A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9A429E7-41AC-5CE1-A2E5-E9AA878FF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8B3C86A-55F6-2360-E53E-11190046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1F78A0-D8A3-FA3D-4227-69657237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433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2DB48E-BA24-DB99-9CCB-C7C4AC01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4286A3-C596-AB44-4DF1-CA2B8ED5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1B44A2-22D1-553B-C8BE-9A724D46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351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162E3-8062-A70C-E28F-207C0D559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8D3B40-BEB2-FF41-8A63-6F1721756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3F58D5-BE8F-5DB6-184A-9A624F2E7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E3A704-87C4-6ABF-836E-1C65A9E4A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DE5FCF-6E78-D85B-C939-A56A0A6CB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0A04DA-010D-BC8D-6FF4-73BCB9AF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59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BC28C-FB43-94F0-A7A1-824CC1A65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6A2C174-B6C9-3BD5-C2EE-164214315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19A3AD3-40CF-DD27-5FC1-FA103E86B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B9D050-C9C3-0453-8388-8C792DCC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11E8C5-194B-6DD0-75F5-650F42B61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8503D9-BC3A-2277-B5D4-F3D4C9650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76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C1164E5-201E-FD66-0088-E89694E0B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35FB83-7668-4A98-B9E8-0FE876871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89F7DF-B3C5-1006-8253-2C1DAD65D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1DF21-474F-4D6E-BAC1-CB7BD8B05E4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0D5C2C-4907-87D8-CCFC-C36026724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44757A-4B36-769A-DE5C-E00D5A3E9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F7F4A-941F-414A-AC99-399E1E196C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333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k 4" descr="Tablet mit einfarbiger Füllung">
            <a:extLst>
              <a:ext uri="{FF2B5EF4-FFF2-40B4-BE49-F238E27FC236}">
                <a16:creationId xmlns:a16="http://schemas.microsoft.com/office/drawing/2014/main" id="{53FB556F-57FC-2377-112C-0ED4C1EA9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22222" y="1675341"/>
            <a:ext cx="2420410" cy="2420410"/>
          </a:xfrm>
          <a:prstGeom prst="rect">
            <a:avLst/>
          </a:prstGeom>
        </p:spPr>
      </p:pic>
      <p:pic>
        <p:nvPicPr>
          <p:cNvPr id="8" name="Grafik 7" descr="Tablet Silhouette">
            <a:extLst>
              <a:ext uri="{FF2B5EF4-FFF2-40B4-BE49-F238E27FC236}">
                <a16:creationId xmlns:a16="http://schemas.microsoft.com/office/drawing/2014/main" id="{F4F86777-5017-0E30-9D99-3B18D0BD3F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05559" y="2019301"/>
            <a:ext cx="3682278" cy="3682278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E958F8-B3D1-F858-C089-5AB69981E445}"/>
              </a:ext>
            </a:extLst>
          </p:cNvPr>
          <p:cNvSpPr/>
          <p:nvPr/>
        </p:nvSpPr>
        <p:spPr>
          <a:xfrm>
            <a:off x="2511972" y="1208690"/>
            <a:ext cx="7210097" cy="46035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2EFD872-AAFE-8C26-6CAF-27E735B44DE4}"/>
              </a:ext>
            </a:extLst>
          </p:cNvPr>
          <p:cNvSpPr/>
          <p:nvPr/>
        </p:nvSpPr>
        <p:spPr>
          <a:xfrm>
            <a:off x="7880931" y="3111062"/>
            <a:ext cx="2482269" cy="1502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600" b="1" dirty="0"/>
              <a:t>Regeln für die Arbeit am iPad</a:t>
            </a:r>
          </a:p>
        </p:txBody>
      </p:sp>
      <p:pic>
        <p:nvPicPr>
          <p:cNvPr id="3" name="Grafik 2" descr="Ein Bild, das Kunst, Grafiken, Grafikdesign, Rechteck enthält.&#10;&#10;Automatisch generierte Beschreibung">
            <a:extLst>
              <a:ext uri="{FF2B5EF4-FFF2-40B4-BE49-F238E27FC236}">
                <a16:creationId xmlns:a16="http://schemas.microsoft.com/office/drawing/2014/main" id="{B5550305-46A8-4313-B581-B29CE886D2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503" y="2325198"/>
            <a:ext cx="1091847" cy="1103802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3A64C9FF-30DE-855F-99B9-CCBAE10A8429}"/>
              </a:ext>
            </a:extLst>
          </p:cNvPr>
          <p:cNvSpPr/>
          <p:nvPr/>
        </p:nvSpPr>
        <p:spPr>
          <a:xfrm>
            <a:off x="2139971" y="3620596"/>
            <a:ext cx="2275597" cy="10342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/>
              <a:t>Sonderpädagogisches Förderzentrum Eggenfelden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F8ADB01-42E8-8CD2-7CA3-D7E9C11834B5}"/>
              </a:ext>
            </a:extLst>
          </p:cNvPr>
          <p:cNvSpPr/>
          <p:nvPr/>
        </p:nvSpPr>
        <p:spPr>
          <a:xfrm>
            <a:off x="851075" y="629562"/>
            <a:ext cx="2275597" cy="10342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Schuljahr </a:t>
            </a:r>
          </a:p>
          <a:p>
            <a:pPr algn="ctr"/>
            <a:r>
              <a:rPr lang="de-DE" sz="2000" b="1" dirty="0"/>
              <a:t>2022/23</a:t>
            </a:r>
          </a:p>
        </p:txBody>
      </p:sp>
    </p:spTree>
    <p:extLst>
      <p:ext uri="{BB962C8B-B14F-4D97-AF65-F5344CB8AC3E}">
        <p14:creationId xmlns:p14="http://schemas.microsoft.com/office/powerpoint/2010/main" val="20671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F0F4E97-E194-4493-885A-6C7C34A44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pic>
        <p:nvPicPr>
          <p:cNvPr id="4" name="Grafik 3" descr="Tablet Silhouette">
            <a:extLst>
              <a:ext uri="{FF2B5EF4-FFF2-40B4-BE49-F238E27FC236}">
                <a16:creationId xmlns:a16="http://schemas.microsoft.com/office/drawing/2014/main" id="{10A743C9-4FD4-8D9B-367E-0B1898CB7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71207" y="680381"/>
            <a:ext cx="2587752" cy="2587752"/>
          </a:xfrm>
          <a:prstGeom prst="rect">
            <a:avLst/>
          </a:prstGeom>
        </p:spPr>
      </p:pic>
      <p:pic>
        <p:nvPicPr>
          <p:cNvPr id="2" name="Inhaltsplatzhalter 4" descr="Touchscreen Silhouette">
            <a:extLst>
              <a:ext uri="{FF2B5EF4-FFF2-40B4-BE49-F238E27FC236}">
                <a16:creationId xmlns:a16="http://schemas.microsoft.com/office/drawing/2014/main" id="{BC0E0970-D333-E4D8-030B-D487F60C69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71312" y="3589867"/>
            <a:ext cx="2587542" cy="2587542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85F66400-CC03-1B75-8272-6F323986F5BD}"/>
              </a:ext>
            </a:extLst>
          </p:cNvPr>
          <p:cNvSpPr/>
          <p:nvPr/>
        </p:nvSpPr>
        <p:spPr>
          <a:xfrm>
            <a:off x="4981903" y="1534511"/>
            <a:ext cx="6936828" cy="464245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514350" indent="-457200">
              <a:lnSpc>
                <a:spcPct val="200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1"/>
                </a:solidFill>
              </a:rPr>
              <a:t>Ich </a:t>
            </a:r>
            <a:r>
              <a:rPr lang="en-US" sz="2000" dirty="0" err="1">
                <a:solidFill>
                  <a:schemeClr val="tx1"/>
                </a:solidFill>
              </a:rPr>
              <a:t>wasche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meine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Hände</a:t>
            </a:r>
            <a:r>
              <a:rPr lang="en-US" sz="2000" dirty="0">
                <a:solidFill>
                  <a:schemeClr val="tx1"/>
                </a:solidFill>
              </a:rPr>
              <a:t> bevor ich das iPad </a:t>
            </a:r>
            <a:r>
              <a:rPr lang="en-US" sz="2000" dirty="0" err="1">
                <a:solidFill>
                  <a:schemeClr val="tx1"/>
                </a:solidFill>
              </a:rPr>
              <a:t>anfasse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514350" indent="-457200">
              <a:lnSpc>
                <a:spcPct val="200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1"/>
                </a:solidFill>
              </a:rPr>
              <a:t>Ich </a:t>
            </a:r>
            <a:r>
              <a:rPr lang="en-US" sz="2000" dirty="0" err="1">
                <a:solidFill>
                  <a:schemeClr val="tx1"/>
                </a:solidFill>
              </a:rPr>
              <a:t>gehe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vorsichtig</a:t>
            </a:r>
            <a:r>
              <a:rPr lang="en-US" sz="2000" dirty="0">
                <a:solidFill>
                  <a:schemeClr val="tx1"/>
                </a:solidFill>
              </a:rPr>
              <a:t> mit dem iPad und dem </a:t>
            </a:r>
            <a:r>
              <a:rPr lang="en-US" sz="2000" dirty="0" err="1">
                <a:solidFill>
                  <a:schemeClr val="tx1"/>
                </a:solidFill>
              </a:rPr>
              <a:t>Stift</a:t>
            </a:r>
            <a:r>
              <a:rPr lang="en-US" sz="2000" dirty="0">
                <a:solidFill>
                  <a:schemeClr val="tx1"/>
                </a:solidFill>
              </a:rPr>
              <a:t> um.</a:t>
            </a:r>
          </a:p>
          <a:p>
            <a:pPr marL="514350" indent="-457200">
              <a:lnSpc>
                <a:spcPct val="200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1"/>
                </a:solidFill>
              </a:rPr>
              <a:t>Ich </a:t>
            </a:r>
            <a:r>
              <a:rPr lang="en-US" sz="2000" dirty="0" err="1">
                <a:solidFill>
                  <a:schemeClr val="tx1"/>
                </a:solidFill>
              </a:rPr>
              <a:t>trage</a:t>
            </a:r>
            <a:r>
              <a:rPr lang="en-US" sz="2000" dirty="0">
                <a:solidFill>
                  <a:schemeClr val="tx1"/>
                </a:solidFill>
              </a:rPr>
              <a:t> das iPad </a:t>
            </a:r>
            <a:r>
              <a:rPr lang="en-US" sz="2000" dirty="0" err="1">
                <a:solidFill>
                  <a:schemeClr val="tx1"/>
                </a:solidFill>
              </a:rPr>
              <a:t>immer</a:t>
            </a:r>
            <a:r>
              <a:rPr lang="en-US" sz="2000" dirty="0">
                <a:solidFill>
                  <a:schemeClr val="tx1"/>
                </a:solidFill>
              </a:rPr>
              <a:t> mit </a:t>
            </a:r>
            <a:r>
              <a:rPr lang="en-US" sz="2000" dirty="0" err="1">
                <a:solidFill>
                  <a:schemeClr val="tx1"/>
                </a:solidFill>
              </a:rPr>
              <a:t>zwei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Händen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514350" indent="-457200">
              <a:lnSpc>
                <a:spcPct val="200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1"/>
                </a:solidFill>
              </a:rPr>
              <a:t>Ich </a:t>
            </a:r>
            <a:r>
              <a:rPr lang="en-US" sz="2000" dirty="0" err="1">
                <a:solidFill>
                  <a:schemeClr val="tx1"/>
                </a:solidFill>
              </a:rPr>
              <a:t>benutze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Kopfhörer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zum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Abspielen</a:t>
            </a:r>
            <a:r>
              <a:rPr lang="en-US" sz="2000" dirty="0">
                <a:solidFill>
                  <a:schemeClr val="tx1"/>
                </a:solidFill>
              </a:rPr>
              <a:t> von </a:t>
            </a:r>
            <a:r>
              <a:rPr lang="en-US" sz="2000" dirty="0" err="1">
                <a:solidFill>
                  <a:schemeClr val="tx1"/>
                </a:solidFill>
              </a:rPr>
              <a:t>Videoaufnahmen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514350" indent="-457200">
              <a:lnSpc>
                <a:spcPct val="200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tx1"/>
                </a:solidFill>
              </a:rPr>
              <a:t>Ich </a:t>
            </a:r>
            <a:r>
              <a:rPr lang="en-US" sz="2000" dirty="0" err="1">
                <a:solidFill>
                  <a:schemeClr val="tx1"/>
                </a:solidFill>
              </a:rPr>
              <a:t>trinke</a:t>
            </a:r>
            <a:r>
              <a:rPr lang="en-US" sz="2000" dirty="0">
                <a:solidFill>
                  <a:schemeClr val="tx1"/>
                </a:solidFill>
              </a:rPr>
              <a:t> und </a:t>
            </a:r>
            <a:r>
              <a:rPr lang="en-US" sz="2000" dirty="0" err="1">
                <a:solidFill>
                  <a:schemeClr val="tx1"/>
                </a:solidFill>
              </a:rPr>
              <a:t>esse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nicht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wenn</a:t>
            </a:r>
            <a:r>
              <a:rPr lang="en-US" sz="2000" dirty="0">
                <a:solidFill>
                  <a:schemeClr val="tx1"/>
                </a:solidFill>
              </a:rPr>
              <a:t> ich mit dem iPad </a:t>
            </a:r>
            <a:r>
              <a:rPr lang="en-US" sz="2000" dirty="0" err="1">
                <a:solidFill>
                  <a:schemeClr val="tx1"/>
                </a:solidFill>
              </a:rPr>
              <a:t>arbeite</a:t>
            </a:r>
            <a:r>
              <a:rPr lang="en-US" sz="200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C71810A-D420-6843-4A37-72977C7C958D}"/>
              </a:ext>
            </a:extLst>
          </p:cNvPr>
          <p:cNvSpPr/>
          <p:nvPr/>
        </p:nvSpPr>
        <p:spPr>
          <a:xfrm>
            <a:off x="4978855" y="311065"/>
            <a:ext cx="5909822" cy="12535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600" b="1" dirty="0"/>
              <a:t>Regeln für die Arbeit am iPad</a:t>
            </a:r>
          </a:p>
        </p:txBody>
      </p:sp>
    </p:spTree>
    <p:extLst>
      <p:ext uri="{BB962C8B-B14F-4D97-AF65-F5344CB8AC3E}">
        <p14:creationId xmlns:p14="http://schemas.microsoft.com/office/powerpoint/2010/main" val="3014111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Breitbild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Johannes Prinz</dc:creator>
  <cp:lastModifiedBy>Johannes Prinz</cp:lastModifiedBy>
  <cp:revision>3</cp:revision>
  <dcterms:created xsi:type="dcterms:W3CDTF">2023-07-12T07:52:46Z</dcterms:created>
  <dcterms:modified xsi:type="dcterms:W3CDTF">2023-07-12T10:09:26Z</dcterms:modified>
</cp:coreProperties>
</file>