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3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CDF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223"/>
    <p:restoredTop sz="94694"/>
  </p:normalViewPr>
  <p:slideViewPr>
    <p:cSldViewPr snapToGrid="0">
      <p:cViewPr varScale="1">
        <p:scale>
          <a:sx n="84" d="100"/>
          <a:sy n="84" d="100"/>
        </p:scale>
        <p:origin x="208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748618E9-EE2D-4864-9EEE-58939BD4FB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317D1EC0-23FF-4FC8-B22D-E34878EAA4CC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5AB929A7-258C-4469-AAB4-A67D713F7A8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DA635CDB-2D00-49D5-B26E-0694A25000C7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B4288D7A-F857-418D-92F2-368E841B9F27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F1084F50-7F3C-4A4A-877E-FFD9EC7CD88B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331E64C1-F4C0-4A94-B319-BB1A0A2450B5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363D8374-8052-417F-AB69-B97EAC43D513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C7750734-4D51-4019-A003-38A3DE49B434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71B693D1-DBA2-4D3B-9B37-D9EE8C4112F4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1BCD3EA8-E4C0-4AF6-817F-F9F29157A499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7A170FB3-B397-4AC9-85FD-65388F26D90A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BE5EC0B9-49C7-4777-AEC5-B5EF8DE40498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7902048B-30F7-4434-87A5-140F9BB4BEB1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0500A6E2-A41C-4751-8A4E-9A0C5718D930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FC259517-7BE7-45F9-81C0-3A6362BF143C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90652F56-7B71-42B2-AB68-22204A6DF177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059830E-1C3D-4D42-8789-524971CB465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B53325A7-86D3-4B52-A7E3-ADDF408B406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6D53F46F-EC12-484C-A4E7-791E57687AC1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464ED9CA-8950-47B8-A9ED-22B45CE15FB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E4429F7B-9FD7-438F-8ECA-3FCAD006180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C558100-D455-4B41-890C-BCC898B2D16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F2886397-398A-4318-BE16-2CBAC1902F9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D32A3A6-CE6E-4ABD-8522-2C8DC88C070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F9014C09-5B84-4798-8BDE-C80D76E67B8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2A29EB9E-ED9D-4C69-8A26-9A7A0A830569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AA2899F9-1795-416F-8F3D-26EEB684DB6A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E3043474-8625-495C-BD06-3627FD286C5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D432CE47-7631-408E-8DDC-79EE378B707B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B2C8832D-8B8D-4036-B913-2D363143274B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1CCEFEAF-E87B-4FF2-A947-94CABAA0610D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43A7CD3-94E1-42A9-BAB7-2AFCD9FCBD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1078" y="722903"/>
            <a:ext cx="10495904" cy="2460770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67609B-8FD3-4FF7-8EBC-6619CA868B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1078" y="3428997"/>
            <a:ext cx="10495904" cy="2306639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39" name="Right Triangle 38">
            <a:extLst>
              <a:ext uri="{FF2B5EF4-FFF2-40B4-BE49-F238E27FC236}">
                <a16:creationId xmlns:a16="http://schemas.microsoft.com/office/drawing/2014/main" id="{2437C4A8-8E3A-4ADA-93B9-64737CE1AB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3500000">
            <a:off x="-281093" y="2607907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C7A76F-3401-4F50-AE85-8F2AA247B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3/24/23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F02E50-D34E-4DD4-8B3B-55D08F25F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91078" y="236364"/>
            <a:ext cx="4114800" cy="41712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B53B71-D2FA-4DDC-9C9C-E26F7B591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082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9BD70F-ACE4-4595-845E-2296BDF83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978CD9-E0B5-4B48-8366-91E6D22C9F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FAF4B4-44D3-4E29-B235-A1B868207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3/24/23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D7BA37-9639-480E-84AB-EA277225C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BFC658-154E-48DE-AD31-813E5170C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323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65405209-5179-4359-91ED-1B1A46619A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0E32344F-3BE0-4CE8-B1BD-9ABD425E1C0D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599DE306-F4FB-4730-A066-ADF38D739563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CCB32885-303F-477F-A081-27425944F230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260C0C0B-4CD0-467D-A382-2B2415102C48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5788DF0F-327F-43A5-AB71-3D32053D83CA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298A0902-2662-4911-A532-AA6310861479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4ABDA4F7-23F4-46D1-8B7E-A21DD84083E1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7FC9FC2-8808-438E-8FFB-5FE416BFB5C8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204694E5-71F9-4210-9BE8-FC12CC177BD3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0B37E805-A7E5-4906-B0C5-1373F3DA9628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7A4CD964-FBD6-41AB-8A02-9509A2BAC11F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E9CD7FF8-E827-4E0A-BCE2-CCB34EDAC0FC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5C4AD6BB-F1EE-4FB8-96E8-6890447800EC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FE935057-E0A3-4DAE-B9C8-6E818D7A7205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308DDF69-1C14-453C-BC3A-37D3FE69DFC7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E6C26D82-15BA-4B2E-A42D-2ECA8012D307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D7F73B67-E5E9-4000-91DA-034B2127EFD2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EAFAC1B5-F0DD-4FC0-B4C9-77CB29DF442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9ACB3DB-54B2-4CEE-A791-C6FC6C758DA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68324004-1030-47D9-B817-425FF6ECCEC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1AA001C4-81AB-4FA6-ADAA-C8618056353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8D1DAD34-7844-4F16-9874-F51F2A23B9EA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77DCBC6D-1BDA-4CB1-A3EC-59F240C8FA19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E5B3C1A0-58E7-47E4-831B-CF3EE21D1E9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08A09FAA-E123-4FE4-B67A-9EBDE1A3130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5317B7C6-C816-4A58-B184-135E4FD19F5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24D22ABB-4CE8-47DC-80BF-39B3E4CF704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3A17DE37-A292-4031-AF42-CDB00A13EE7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B73EF673-CB75-435F-9BF3-7594EC3ADF8F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D35F4581-15F6-47EE-87D0-1132A093DBA5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565CF984-F5BD-45C4-9A12-B02DB4F044E1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Right Triangle 38">
            <a:extLst>
              <a:ext uri="{FF2B5EF4-FFF2-40B4-BE49-F238E27FC236}">
                <a16:creationId xmlns:a16="http://schemas.microsoft.com/office/drawing/2014/main" id="{ACE66A86-8455-497B-9CA4-F460A19E5F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8900000">
            <a:off x="7770390" y="-287370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5868C62B-71EF-4824-9EE8-6CAE179842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707774" y="715616"/>
            <a:ext cx="3295876" cy="502659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43E4C8-4AA9-49D7-BF71-1AB5F2CFE1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3588" y="715616"/>
            <a:ext cx="6770448" cy="502659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7898B3-014E-440B-BA4E-106339212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3/24/23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C22643-CE63-4C3E-B437-5A1A5EF91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D1CE5E-160A-4B37-94E2-3D9DC75BF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341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0D8D6B-70A2-430A-9F5D-DA093D8C1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4A2845-6CA6-4745-A951-25B8D5319D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049424-7A20-4BA1-9F60-671A5DBB3B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3/24/23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1BD2B2-E17F-402E-8EA3-5C7C1118A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D23070-8658-4AC0-B2A3-4BE605A84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320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A69DB7AC-F7D7-430A-A2A7-CD3EBBF1D3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66AAF10E-F092-4160-BF4A-FF568555B790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36341C04-9B94-4385-A661-7B8C1700049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F4C1D709-6A0F-409C-B2D0-C248E562265E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B999BE53-BA11-4B67-BFBB-6281DB50C75D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9B662D93-31C1-4DFB-A938-E631F89AA9F0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97ECC8DA-0BEC-4508-89D4-12FA35B481F5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67DC8E6C-1B78-4B89-82DD-BBA778CD1482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28E5F54A-0315-4B15-B865-1F0460526260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4DD7F352-DE39-4835-8D3F-69CDEC490F1E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49D6F20A-F777-4F41-B23B-735A64FA5DA3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21BBADBA-0F74-418B-BC50-AD44596C3EF8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3918BE26-88E5-457C-8095-745F34D15366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4FB269E0-E058-4340-B93D-7D40FFF521F3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EDDD9AEE-5501-4385-B339-4616F567B53D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84D29C61-8926-4C98-882B-AB90108C8386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CAC585F9-B633-4F7E-AADE-75079DC17158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E5DC6366-5525-4FBC-9886-D4409F6B2993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7CC03CF9-098C-4140-806A-023D3DC3F2E3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9C41BC4-89DF-4EC4-A141-9EF16D8EEB5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432AD067-E64C-499E-9C0A-A7252587441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6653DD54-FA2B-4B91-A94E-3C46AE21B38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586AC204-156B-442E-B028-01036BD1F26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303512DE-F013-431A-9F6E-ADDA88FB2DD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8E95FEE1-61A9-4065-B9F8-5589180AC62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5028AA59-C1FA-46C0-BFDD-1C1D3404C81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0A5C99EE-B791-470A-8639-0357A751EB43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454F4204-F48B-4AF5-B11E-0CE7D972AC3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076643FE-3966-4B82-9623-C61A56EDD20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2DD769C5-B1B1-45BD-A40A-67E6568C8434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2A511707-50C7-48B2-81F7-5C82BF57795C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838D44F3-CCFE-48A0-8414-FFF5E43D9184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2D126FE0-8204-40BB-AD46-4A0C7A475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8" y="718115"/>
            <a:ext cx="10312571" cy="278150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25E350-4200-419C-A167-527DD6B777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078" y="3753350"/>
            <a:ext cx="10312571" cy="1991572"/>
          </a:xfrm>
        </p:spPr>
        <p:txBody>
          <a:bodyPr/>
          <a:lstStyle>
            <a:lvl1pPr marL="0" indent="0">
              <a:buNone/>
              <a:defRPr lang="en-US" sz="2400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9" name="Right Triangle 38">
            <a:extLst>
              <a:ext uri="{FF2B5EF4-FFF2-40B4-BE49-F238E27FC236}">
                <a16:creationId xmlns:a16="http://schemas.microsoft.com/office/drawing/2014/main" id="{6741F519-22CF-4C01-B140-5480DBAB30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3500000">
            <a:off x="-281093" y="2607907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5D1550-9064-4767-B70A-3501AF956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3/24/23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1E1C33-2E8E-4041-9683-12048CB8A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D36992-B921-4F3F-9C4A-0D67E618D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955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ACFDF5-4B31-4F1B-83BA-82A9510379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8" y="722903"/>
            <a:ext cx="10312571" cy="135484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4EC9A6-F718-4497-8A75-637EE17458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91078" y="2345843"/>
            <a:ext cx="5009584" cy="32743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503E57-9695-4508-9778-B3DB1FB5FA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35075" y="2345843"/>
            <a:ext cx="5068574" cy="32743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74CEE6-B9DC-4CCC-8F4C-0B4DADFB01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3/24/23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C85191-5804-47C9-95EB-D49D71573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6B0A03-44F6-4299-B45D-E07A02390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357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6920E6-CC97-4BD8-92FE-8F36024D0E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8" y="722900"/>
            <a:ext cx="10320062" cy="14075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3872FB-EDD5-42FB-8A9A-279EAD4FB0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078" y="2331481"/>
            <a:ext cx="4963444" cy="540072"/>
          </a:xfrm>
        </p:spPr>
        <p:txBody>
          <a:bodyPr anchor="b"/>
          <a:lstStyle>
            <a:lvl1pPr marL="0" indent="0">
              <a:buNone/>
              <a:defRPr sz="24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5F28C1-95C8-476A-8D93-D580DD39D8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1078" y="2954564"/>
            <a:ext cx="4963444" cy="27903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4315485-EE1A-41B0-873A-BA9D06E88B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03351" y="2331481"/>
            <a:ext cx="4900298" cy="540072"/>
          </a:xfrm>
        </p:spPr>
        <p:txBody>
          <a:bodyPr anchor="b"/>
          <a:lstStyle>
            <a:lvl1pPr marL="0" indent="0">
              <a:buNone/>
              <a:defRPr sz="24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581A6FB-1583-4A1B-A4A7-C65062C57B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03351" y="2954564"/>
            <a:ext cx="4900298" cy="27903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3A29EA7-E61E-4617-9DA9-40B9299B328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587" y="6215870"/>
            <a:ext cx="3843779" cy="417126"/>
          </a:xfrm>
        </p:spPr>
        <p:txBody>
          <a:bodyPr/>
          <a:lstStyle/>
          <a:p>
            <a:fld id="{8F72BA41-EC5B-4197-BCC8-0FD2E523CD7A}" type="datetimeFigureOut">
              <a:rPr lang="en-US" smtClean="0"/>
              <a:t>3/24/23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56249CC-EB72-46A6-87D9-5FBDA8E45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91078" y="236364"/>
            <a:ext cx="4114800" cy="41712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A04EE7-47BE-4ECE-A170-793C4E569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180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EE4946-24AD-40DD-95A7-49BA49C22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8" y="722903"/>
            <a:ext cx="10501177" cy="1401231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8CF342-49F6-482D-943E-7E50B1694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3/24/23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4033E5-3797-4FF8-866F-9FD9325A9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91078" y="236364"/>
            <a:ext cx="4114800" cy="417126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DC1E67-424D-4638-98F8-38E71A410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819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45BED274-5EB4-4EF4-B353-E55BD50265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E0418BE5-560E-4E49-B12D-B555511FED72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849D1162-73B9-420F-BCBE-95039D00CD24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92BA76FE-316A-48E2-A03B-4E05691C4348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0E678FBC-A6AD-4422-BA24-A4172F8862CA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DD3C5C3E-2D08-43F0-AFAC-E15360CA7D34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E0BEAC62-AF92-4A65-9790-6F6E0C6C5A1F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3C77D7C5-E76E-4E82-BFC4-9A75D2C8089D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C66E0152-96B9-4067-80D3-D9BDE6D7EC95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0918AFCC-B9DA-4092-8FBA-2CFEDB0388E3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91EC7D33-C87E-4812-A722-53C5D99272B5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95F239E3-501A-4C3C-9BE4-6BFA0D3126B7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9B62BF3B-95BB-4188-AAE5-015A0EF3D186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B14E5F0F-0124-40D0-A0BF-AE307A0E15F4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2BADC3B1-26C7-4CF1-B29D-4D0DEA3E2633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A0A7DF6E-1132-4A80-9B18-593B1ACD7784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9EF19589-10D8-4A8F-A0B1-F7CE380E3001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28E6BB32-C4F8-4914-88D3-7DC5E79D023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A8F046EE-9DBA-4924-A19C-ED8741F5F81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8AABBC44-ABA8-4913-824E-64D344724644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54272B22-1C39-47A0-8551-73666AFBEEC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08CDFF66-464C-4ABF-BB01-00500A3B751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3079FC88-BD3B-4C04-9B90-0FC93C17921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B1FCAED8-8687-4141-A7C3-0D88ACEDFECA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65038E6-7B32-460F-B804-D6C105FF44C9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EC5DAE85-AD17-454B-AB64-CEFF52FDAB9D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8C603643-2066-4967-AE4B-9DA143843B2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437E9533-9B07-43E3-B939-7BADC01FEE8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EDCCAAEE-AB2E-4534-893A-3DB109499FB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48BD39A2-970F-4714-AAA6-67EE99A0EAA9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CF4A1387-348B-4E46-9B65-FDF76ED0EF20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BF5DAF27-A54D-442A-93E4-BA7F04EAE379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2EA265F-80A1-448D-A6EB-CE8D6F6EC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3/24/23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815D00D-89E6-4E7A-9A4D-A8CCEB3BE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2B5AEA-8C38-4776-878C-AB01474D9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714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ight Triangle 39">
            <a:extLst>
              <a:ext uri="{FF2B5EF4-FFF2-40B4-BE49-F238E27FC236}">
                <a16:creationId xmlns:a16="http://schemas.microsoft.com/office/drawing/2014/main" id="{C4853C57-22BC-4465-8B37-DC06FE5A00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3500000">
            <a:off x="-281092" y="3144857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E67C0A6-48E9-4845-9EBF-EF2A3DFD27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87" y="713677"/>
            <a:ext cx="4499914" cy="2996581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A8B542-2084-485C-ABFC-94340B4C7E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98672" y="708102"/>
            <a:ext cx="5656716" cy="543064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47791F-9546-470D-A174-D75285263C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3587" y="3976544"/>
            <a:ext cx="4499914" cy="2162201"/>
          </a:xfrm>
        </p:spPr>
        <p:txBody>
          <a:bodyPr>
            <a:normAutofit/>
          </a:bodyPr>
          <a:lstStyle>
            <a:lvl1pPr marL="0" indent="0">
              <a:buNone/>
              <a:defRPr lang="en-US" sz="2400" b="0" i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tx2">
                  <a:lumMod val="50000"/>
                  <a:lumOff val="50000"/>
                </a:schemeClr>
              </a:buClr>
              <a:buSzPct val="75000"/>
              <a:buFont typeface="Wingdings" panose="05000000000000000000" pitchFamily="2" charset="2"/>
              <a:buNone/>
            </a:pPr>
            <a:r>
              <a:rPr lang="en-US"/>
              <a:t>Click to edit Master text styles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0550D594-9D00-4E12-9A7B-8B78EC199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C5DEA230-2680-47DD-BD49-FDBF4C1105A5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0BA61D-887F-46F1-B20D-EA4C38D467C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F350DFBA-D16D-4AE0-8339-58C4089B94AD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CF4AAAA5-CEFC-4C25-91D3-5AE49F720DA5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14D142AD-3FA3-43E4-8A61-61CF1E415684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9C3755A3-93F4-4EC4-9635-7E89E4AF1D3F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E0BFB588-0AB8-4BD8-9272-1CA867726018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F45A6DF3-CF29-4480-A235-EAE88D65A63C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9D6FF036-365A-4C15-8E15-0D5BBEBCEA58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A85E76FF-4E86-4E42-B67E-B11AAE8D3076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1A64CEE-7CED-4EB2-A414-6F2D91E824F9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012C571B-47A6-49EB-A29F-678368BAED9F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3160B109-845C-4119-BB66-9887B3859A7D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B68B7447-FF64-42D9-B3C6-2BDC6F547EDE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4FFF9B71-8653-450D-AFBE-2140D586FB50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EF0B9E5A-C1DA-445C-A911-721DF98DDCDD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F5C9A3DC-A478-4469-9359-34A435689F3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7DE3299-EED7-4771-A270-F6B02941AD6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B434422A-5B59-41DC-8E2A-1A8244580E3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4A176117-0990-434B-A9D9-B4B9043C544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A7D6425E-C84A-462F-98F8-D0AB4FC3AF8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AF13AB68-7321-4AC2-AC60-0F417877D07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FE275CCE-D06F-49D0-8A47-372C5040330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9D4B374E-EEBC-4A9C-B3B4-B269EC71985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2D80A7E6-BBEF-4EF1-B14A-29F26BFCF8E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2D7BC013-9B50-459D-8B8D-F756514A478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E48964C0-675D-4807-B795-4B695A8F842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96911512-51A8-4CE7-A043-425C809EB5F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43C15D1E-0EDF-4AD7-90C7-3D8D64E645DB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78265A2D-2A6A-4301-B59F-8BAD98D9A57B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D4A4907F-2D1D-49D1-882D-119AA5E1183B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6A2284-37AB-43F5-98B8-8AB49DBFA9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3/24/23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D8ABAA-E2F7-4C89-99ED-2C340220D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52EF12-B2CD-4F3C-9F19-A86915405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831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0DDA6865-0A03-48FA-AD6E-D5BF8FDE92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2277E8EB-0DA2-40E4-AD12-1CCD0D262D0B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75BFE9F8-907A-4FFC-9FDE-2B51D238C40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4BDDC323-8732-4007-BB81-1BE917E3B2FF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B908FC40-8403-438D-95CA-E4EDC66192A9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5411D218-3FEA-4455-9809-91F029FB55AE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A541390F-BE50-4E4E-9DA2-B5F23F1A93D8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0EB3F094-97B5-48E1-A4DE-8BEED2550283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2D4DBB43-CB34-4881-9445-A7FE131D5327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8B71F972-027A-47F0-996C-84BFE4574050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3C41353D-93C8-43F8-BBDE-7AB6B29EC38C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5CF07B24-CBD8-4F09-81EB-504285F8E115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B27873BB-1D79-4055-801C-BDA0F9A15136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8008D42B-2F35-497E-A26D-9AF008619D43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07F57499-C4D9-4B7D-BADA-38462AA3164E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1271F2B9-1FFA-4350-9370-B098459A2324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38FBAFFC-DC8F-4BB4-B405-E4AAA269AED4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F94FCE64-D7A5-411A-8795-932DD39F952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E0B4ECFC-FD43-44CF-B7FA-2A8C5651400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99DFBC12-1E1D-44DE-9966-BAB05B24663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B9BEF096-361C-478B-81EB-37584119BFE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EFC81993-CE86-4910-B9CE-B69375BDCEE3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475613D7-9FB0-4D33-8784-EC059DE019C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D520AFD9-E849-4F42-99B2-928E6098C29A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6A200B0B-91CD-4D66-ADFC-9585D283103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B5DB0C45-30CE-4C85-95C6-FFF4977C646A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BDC31604-5F93-436D-A9D2-A48846D4E0D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1FF1B965-7DE1-4AE3-B28B-DB6847BC52C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EFD9FB65-4392-4D6A-8ACC-8151F682BFE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4B40380C-3493-4AFE-BF13-AE68A8D244B4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3CB21DF1-4859-4991-9C10-F8FA68F41013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354AD212-17DC-4506-AAA0-34A46A0B11C3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5B556E7-762B-4E18-A961-A4F7A9ECF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87" y="713677"/>
            <a:ext cx="4434823" cy="3020519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B7118AF-C54D-406D-AABE-AED6576D12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698672" y="713677"/>
            <a:ext cx="5304977" cy="543064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0" name="Right Triangle 39">
            <a:extLst>
              <a:ext uri="{FF2B5EF4-FFF2-40B4-BE49-F238E27FC236}">
                <a16:creationId xmlns:a16="http://schemas.microsoft.com/office/drawing/2014/main" id="{205CDEB9-8DED-4711-8140-4C943FC2CD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3500000">
            <a:off x="-281093" y="3143304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E13C3F-6360-4760-9477-C3831A6E26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3587" y="3970330"/>
            <a:ext cx="4434823" cy="2173992"/>
          </a:xfrm>
        </p:spPr>
        <p:txBody>
          <a:bodyPr/>
          <a:lstStyle>
            <a:lvl1pPr marL="0" indent="0">
              <a:buNone/>
              <a:defRPr lang="en-US" sz="2400" b="0" i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192D3B-60EE-4FC5-9ED7-444530084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3/24/23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CF831E-9B19-4936-8BC9-F62A9B118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71E1D1-F7A2-40D0-91DA-07468A965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73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>
            <a:extLst>
              <a:ext uri="{FF2B5EF4-FFF2-40B4-BE49-F238E27FC236}">
                <a16:creationId xmlns:a16="http://schemas.microsoft.com/office/drawing/2014/main" id="{BDF0D99C-5D42-41C6-A50C-C4E2D6B2A3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5F28962D-50BA-43F8-8863-28ECE711D3FC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80F5939-D4E0-46FD-9A5A-5D648E381092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8633D331-78CB-40A1-B167-8185EC5D707B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C512E4B1-E78E-49E7-AA36-374CC1B084E4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A7D46340-CBFC-490F-B44E-7AA8FBF58B05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3575C26C-3EBD-4AA9-BA4D-2561E295D65D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235DB6BE-E065-4559-BF5C-36B56B379040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3DA54272-CD9D-4F68-BBAB-4F0C0C3EC635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A002CE8F-9256-4F2C-B474-58873717119E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59C9DE9F-4252-401D-913E-B74C9E326F98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8FE4E69B-534F-4A80-9E1C-798BEE1B0795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27564E1C-009C-4832-AE8D-E98286693F0C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4305DF1C-5801-43F2-A8B9-5351369418C0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806E71C8-0783-4E17-9B34-F51231DD2954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FD908F17-2A89-4B0A-A2EA-692390969FE0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FBE22751-380F-44F9-BEED-0A553CF87BE5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77B27910-846F-4E4E-B588-F5B2E026FE9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E6E0501E-134E-46D7-984F-3A382B0BB29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90A83974-CBD7-4A69-9D84-2D3BBDE027A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A503E931-00D4-4B0C-BC69-49FE5C76651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97732A30-BE2F-4D71-BC37-60F7B44591B9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0C8EB840-DE7D-4E67-989C-F4D8F50E15BD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F05D2CC2-53CC-487E-A72E-42B1E9B1846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03A12D6B-1D60-4F26-8FB9-74AD5B070BD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41895D00-2D63-443C-95A8-5EB6E5EECBF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6AC50652-2A56-4382-95D0-971644EE0FA9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DA50A374-8880-482D-B54F-F74E0D7BE18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C66364D8-CCC7-4AAF-94BC-766EC160D99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4A0DC409-26E2-4453-89FD-745EA849BE7F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239ED039-D66C-4A5E-AA35-E7A5FA2E64C2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C72C13DC-161E-49CF-96B5-5383AA052AB7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5103067-48DA-458C-99F6-9921C19A80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9" y="725951"/>
            <a:ext cx="10325000" cy="14424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B86862-507E-4F73-890F-3B77BCFA3F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079" y="2340131"/>
            <a:ext cx="10325000" cy="35644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FBC0BB-AF05-4753-9159-41A16FBFC3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83587" y="6215870"/>
            <a:ext cx="3843779" cy="4171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72BA41-EC5B-4197-BCC8-0FD2E523CD7A}" type="datetimeFigureOut">
              <a:rPr lang="en-US" smtClean="0"/>
              <a:pPr/>
              <a:t>3/24/23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362F82-EA1A-4B02-8A64-3B44C0D9DA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91078" y="236364"/>
            <a:ext cx="4114800" cy="4171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C5EF32-1CA9-4CDA-8182-2FB0C30A0F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03649" y="6215870"/>
            <a:ext cx="979151" cy="4171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15108C-154A-4A5A-9C05-91A49A422BA7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7" name="Right Triangle 6">
            <a:extLst>
              <a:ext uri="{FF2B5EF4-FFF2-40B4-BE49-F238E27FC236}">
                <a16:creationId xmlns:a16="http://schemas.microsoft.com/office/drawing/2014/main" id="{63BAC6E0-ADAC-40FB-AF53-88FA5F8373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3500000">
            <a:off x="-281094" y="1516214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7964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7" r:id="rId1"/>
    <p:sldLayoutId id="2147483828" r:id="rId2"/>
    <p:sldLayoutId id="2147483829" r:id="rId3"/>
    <p:sldLayoutId id="2147483830" r:id="rId4"/>
    <p:sldLayoutId id="2147483831" r:id="rId5"/>
    <p:sldLayoutId id="2147483837" r:id="rId6"/>
    <p:sldLayoutId id="2147483832" r:id="rId7"/>
    <p:sldLayoutId id="2147483833" r:id="rId8"/>
    <p:sldLayoutId id="2147483834" r:id="rId9"/>
    <p:sldLayoutId id="2147483836" r:id="rId10"/>
    <p:sldLayoutId id="2147483835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tx2">
            <a:lumMod val="50000"/>
            <a:lumOff val="50000"/>
          </a:schemeClr>
        </a:buClr>
        <a:buSzPct val="75000"/>
        <a:buFont typeface="Wingdings" panose="05000000000000000000" pitchFamily="2" charset="2"/>
        <a:buChar char="§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50000"/>
            <a:lumOff val="50000"/>
          </a:schemeClr>
        </a:buClr>
        <a:buSzPct val="75000"/>
        <a:buFont typeface="Wingdings" panose="05000000000000000000" pitchFamily="2" charset="2"/>
        <a:buChar char="§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50000"/>
            <a:lumOff val="50000"/>
          </a:schemeClr>
        </a:buClr>
        <a:buSzPct val="75000"/>
        <a:buFont typeface="Wingdings" panose="05000000000000000000" pitchFamily="2" charset="2"/>
        <a:buChar char="§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50000"/>
            <a:lumOff val="50000"/>
          </a:schemeClr>
        </a:buClr>
        <a:buSzPct val="75000"/>
        <a:buFont typeface="Wingdings" panose="05000000000000000000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50000"/>
            <a:lumOff val="50000"/>
          </a:schemeClr>
        </a:buClr>
        <a:buSzPct val="75000"/>
        <a:buFont typeface="Wingdings" panose="05000000000000000000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1" name="Rectangle 90">
            <a:extLst>
              <a:ext uri="{FF2B5EF4-FFF2-40B4-BE49-F238E27FC236}">
                <a16:creationId xmlns:a16="http://schemas.microsoft.com/office/drawing/2014/main" id="{C7FE5201-BB98-480C-BADB-207C8F8938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3" name="Freeform: Shape 92">
            <a:extLst>
              <a:ext uri="{FF2B5EF4-FFF2-40B4-BE49-F238E27FC236}">
                <a16:creationId xmlns:a16="http://schemas.microsoft.com/office/drawing/2014/main" id="{2C6A351E-7849-4BE6-984F-21BF052C14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9379" y="2882524"/>
            <a:ext cx="12184765" cy="3975477"/>
          </a:xfrm>
          <a:custGeom>
            <a:avLst/>
            <a:gdLst>
              <a:gd name="connsiteX0" fmla="*/ 8942254 w 12188952"/>
              <a:gd name="connsiteY0" fmla="*/ 34 h 3975477"/>
              <a:gd name="connsiteX1" fmla="*/ 11642906 w 12188952"/>
              <a:gd name="connsiteY1" fmla="*/ 225257 h 3975477"/>
              <a:gd name="connsiteX2" fmla="*/ 12188952 w 12188952"/>
              <a:gd name="connsiteY2" fmla="*/ 311174 h 3975477"/>
              <a:gd name="connsiteX3" fmla="*/ 12188952 w 12188952"/>
              <a:gd name="connsiteY3" fmla="*/ 3975477 h 3975477"/>
              <a:gd name="connsiteX4" fmla="*/ 0 w 12188952"/>
              <a:gd name="connsiteY4" fmla="*/ 3975477 h 3975477"/>
              <a:gd name="connsiteX5" fmla="*/ 0 w 12188952"/>
              <a:gd name="connsiteY5" fmla="*/ 1085061 h 3975477"/>
              <a:gd name="connsiteX6" fmla="*/ 552141 w 12188952"/>
              <a:gd name="connsiteY6" fmla="*/ 1079980 h 3975477"/>
              <a:gd name="connsiteX7" fmla="*/ 8942254 w 12188952"/>
              <a:gd name="connsiteY7" fmla="*/ 34 h 39754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88952" h="3975477">
                <a:moveTo>
                  <a:pt x="8942254" y="34"/>
                </a:moveTo>
                <a:cubicBezTo>
                  <a:pt x="9695041" y="1709"/>
                  <a:pt x="10568453" y="66687"/>
                  <a:pt x="11642906" y="225257"/>
                </a:cubicBezTo>
                <a:lnTo>
                  <a:pt x="12188952" y="311174"/>
                </a:lnTo>
                <a:lnTo>
                  <a:pt x="12188952" y="3975477"/>
                </a:lnTo>
                <a:lnTo>
                  <a:pt x="0" y="3975477"/>
                </a:lnTo>
                <a:lnTo>
                  <a:pt x="0" y="1085061"/>
                </a:lnTo>
                <a:lnTo>
                  <a:pt x="552141" y="1079980"/>
                </a:lnTo>
                <a:cubicBezTo>
                  <a:pt x="4849952" y="999477"/>
                  <a:pt x="5931106" y="-6667"/>
                  <a:pt x="8942254" y="34"/>
                </a:cubicBezTo>
                <a:close/>
              </a:path>
            </a:pathLst>
          </a:custGeom>
          <a:solidFill>
            <a:srgbClr val="BCBCBC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95" name="Group 94">
            <a:extLst>
              <a:ext uri="{FF2B5EF4-FFF2-40B4-BE49-F238E27FC236}">
                <a16:creationId xmlns:a16="http://schemas.microsoft.com/office/drawing/2014/main" id="{389B4FDB-F9D1-4D43-B86D-51ACE9F907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96" name="Straight Connector 95">
              <a:extLst>
                <a:ext uri="{FF2B5EF4-FFF2-40B4-BE49-F238E27FC236}">
                  <a16:creationId xmlns:a16="http://schemas.microsoft.com/office/drawing/2014/main" id="{037B23DA-4E0E-49BE-810E-C7637A07D4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>
              <a:extLst>
                <a:ext uri="{FF2B5EF4-FFF2-40B4-BE49-F238E27FC236}">
                  <a16:creationId xmlns:a16="http://schemas.microsoft.com/office/drawing/2014/main" id="{D65CA7FE-FCD5-47C3-92FB-F49AC69F07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>
              <a:extLst>
                <a:ext uri="{FF2B5EF4-FFF2-40B4-BE49-F238E27FC236}">
                  <a16:creationId xmlns:a16="http://schemas.microsoft.com/office/drawing/2014/main" id="{EAD5018E-7FB8-4FEA-AA3F-0FD36E374B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>
              <a:extLst>
                <a:ext uri="{FF2B5EF4-FFF2-40B4-BE49-F238E27FC236}">
                  <a16:creationId xmlns:a16="http://schemas.microsoft.com/office/drawing/2014/main" id="{C4A88892-D552-45DB-8CCD-6C9A16ACF3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>
              <a:extLst>
                <a:ext uri="{FF2B5EF4-FFF2-40B4-BE49-F238E27FC236}">
                  <a16:creationId xmlns:a16="http://schemas.microsoft.com/office/drawing/2014/main" id="{CB1D7A35-3512-4D9A-B5D9-88E8A93954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>
              <a:extLst>
                <a:ext uri="{FF2B5EF4-FFF2-40B4-BE49-F238E27FC236}">
                  <a16:creationId xmlns:a16="http://schemas.microsoft.com/office/drawing/2014/main" id="{4ACB0DD2-9414-48A9-BA79-D51E16632F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>
              <a:extLst>
                <a:ext uri="{FF2B5EF4-FFF2-40B4-BE49-F238E27FC236}">
                  <a16:creationId xmlns:a16="http://schemas.microsoft.com/office/drawing/2014/main" id="{5AA1E851-0464-4EC3-8219-C796250F0A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>
              <a:extLst>
                <a:ext uri="{FF2B5EF4-FFF2-40B4-BE49-F238E27FC236}">
                  <a16:creationId xmlns:a16="http://schemas.microsoft.com/office/drawing/2014/main" id="{1CAADBF1-0CE2-427F-BEFD-78D4E64BF0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>
              <a:extLst>
                <a:ext uri="{FF2B5EF4-FFF2-40B4-BE49-F238E27FC236}">
                  <a16:creationId xmlns:a16="http://schemas.microsoft.com/office/drawing/2014/main" id="{2802B401-1D95-400A-8D9E-187246678D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>
              <a:extLst>
                <a:ext uri="{FF2B5EF4-FFF2-40B4-BE49-F238E27FC236}">
                  <a16:creationId xmlns:a16="http://schemas.microsoft.com/office/drawing/2014/main" id="{13F0EAFB-F3A2-4D25-B560-F52A25906C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>
              <a:extLst>
                <a:ext uri="{FF2B5EF4-FFF2-40B4-BE49-F238E27FC236}">
                  <a16:creationId xmlns:a16="http://schemas.microsoft.com/office/drawing/2014/main" id="{1CFFB80C-E3CE-4819-BDF0-4D68A9A0D9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>
              <a:extLst>
                <a:ext uri="{FF2B5EF4-FFF2-40B4-BE49-F238E27FC236}">
                  <a16:creationId xmlns:a16="http://schemas.microsoft.com/office/drawing/2014/main" id="{3B0BA09C-F68C-40C4-B9F9-9D9724CFFD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>
              <a:extLst>
                <a:ext uri="{FF2B5EF4-FFF2-40B4-BE49-F238E27FC236}">
                  <a16:creationId xmlns:a16="http://schemas.microsoft.com/office/drawing/2014/main" id="{8C3E693F-C86C-4623-AA42-E883D6374D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>
              <a:extLst>
                <a:ext uri="{FF2B5EF4-FFF2-40B4-BE49-F238E27FC236}">
                  <a16:creationId xmlns:a16="http://schemas.microsoft.com/office/drawing/2014/main" id="{C96482AA-F56C-40B0-8222-3F76E3CC0B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>
              <a:extLst>
                <a:ext uri="{FF2B5EF4-FFF2-40B4-BE49-F238E27FC236}">
                  <a16:creationId xmlns:a16="http://schemas.microsoft.com/office/drawing/2014/main" id="{302A172B-1DBA-4520-AFAF-08E154349D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>
              <a:extLst>
                <a:ext uri="{FF2B5EF4-FFF2-40B4-BE49-F238E27FC236}">
                  <a16:creationId xmlns:a16="http://schemas.microsoft.com/office/drawing/2014/main" id="{7F0BAB68-600A-48AF-BBC0-D1362225CC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>
              <a:extLst>
                <a:ext uri="{FF2B5EF4-FFF2-40B4-BE49-F238E27FC236}">
                  <a16:creationId xmlns:a16="http://schemas.microsoft.com/office/drawing/2014/main" id="{752F0024-3921-4943-BD75-8B8E54FC8B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>
              <a:extLst>
                <a:ext uri="{FF2B5EF4-FFF2-40B4-BE49-F238E27FC236}">
                  <a16:creationId xmlns:a16="http://schemas.microsoft.com/office/drawing/2014/main" id="{6D632151-7D28-4DE9-BA72-C4FDEF1E25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>
              <a:extLst>
                <a:ext uri="{FF2B5EF4-FFF2-40B4-BE49-F238E27FC236}">
                  <a16:creationId xmlns:a16="http://schemas.microsoft.com/office/drawing/2014/main" id="{3D6BFC43-3BCE-427B-BAC0-F42B78D05C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>
              <a:extLst>
                <a:ext uri="{FF2B5EF4-FFF2-40B4-BE49-F238E27FC236}">
                  <a16:creationId xmlns:a16="http://schemas.microsoft.com/office/drawing/2014/main" id="{B0CDE154-7BBB-4C66-9015-97400737B9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Connector 115">
              <a:extLst>
                <a:ext uri="{FF2B5EF4-FFF2-40B4-BE49-F238E27FC236}">
                  <a16:creationId xmlns:a16="http://schemas.microsoft.com/office/drawing/2014/main" id="{E477CCD5-EA4B-4626-BD59-A76E926500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Connector 116">
              <a:extLst>
                <a:ext uri="{FF2B5EF4-FFF2-40B4-BE49-F238E27FC236}">
                  <a16:creationId xmlns:a16="http://schemas.microsoft.com/office/drawing/2014/main" id="{DB4D9CD3-DD4C-4140-9D1A-A3B5217FD5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>
              <a:extLst>
                <a:ext uri="{FF2B5EF4-FFF2-40B4-BE49-F238E27FC236}">
                  <a16:creationId xmlns:a16="http://schemas.microsoft.com/office/drawing/2014/main" id="{851245D5-14B2-48E8-88BA-467904EEAF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118">
              <a:extLst>
                <a:ext uri="{FF2B5EF4-FFF2-40B4-BE49-F238E27FC236}">
                  <a16:creationId xmlns:a16="http://schemas.microsoft.com/office/drawing/2014/main" id="{ACC1EB80-3911-41A9-A8E6-5966A0E473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>
              <a:extLst>
                <a:ext uri="{FF2B5EF4-FFF2-40B4-BE49-F238E27FC236}">
                  <a16:creationId xmlns:a16="http://schemas.microsoft.com/office/drawing/2014/main" id="{F5611626-2449-4313-BB89-F50B6E7D5D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>
              <a:extLst>
                <a:ext uri="{FF2B5EF4-FFF2-40B4-BE49-F238E27FC236}">
                  <a16:creationId xmlns:a16="http://schemas.microsoft.com/office/drawing/2014/main" id="{C2C8FC9E-6640-4CBC-BAB7-FCBDC5634E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Connector 121">
              <a:extLst>
                <a:ext uri="{FF2B5EF4-FFF2-40B4-BE49-F238E27FC236}">
                  <a16:creationId xmlns:a16="http://schemas.microsoft.com/office/drawing/2014/main" id="{60DD99DF-C91C-40A4-A8BE-DDA9140A4B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>
              <a:extLst>
                <a:ext uri="{FF2B5EF4-FFF2-40B4-BE49-F238E27FC236}">
                  <a16:creationId xmlns:a16="http://schemas.microsoft.com/office/drawing/2014/main" id="{AF4A4E36-7BA6-445B-A7ED-470D4BFC39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Connector 123">
              <a:extLst>
                <a:ext uri="{FF2B5EF4-FFF2-40B4-BE49-F238E27FC236}">
                  <a16:creationId xmlns:a16="http://schemas.microsoft.com/office/drawing/2014/main" id="{035AC5C2-3974-4BD4-B657-1F17DD2CC2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>
              <a:extLst>
                <a:ext uri="{FF2B5EF4-FFF2-40B4-BE49-F238E27FC236}">
                  <a16:creationId xmlns:a16="http://schemas.microsoft.com/office/drawing/2014/main" id="{00611033-3144-473A-80C6-F4FB900F93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>
              <a:extLst>
                <a:ext uri="{FF2B5EF4-FFF2-40B4-BE49-F238E27FC236}">
                  <a16:creationId xmlns:a16="http://schemas.microsoft.com/office/drawing/2014/main" id="{7C39CA26-B170-4CA4-A8FB-61C194ADCA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8" name="Right Triangle 127">
            <a:extLst>
              <a:ext uri="{FF2B5EF4-FFF2-40B4-BE49-F238E27FC236}">
                <a16:creationId xmlns:a16="http://schemas.microsoft.com/office/drawing/2014/main" id="{2A56D982-198E-436A-A2D7-B9877B3706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3500000">
            <a:off x="-281091" y="1528453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31FBA98-2BB9-1C02-4B46-6D41205595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1077" y="725952"/>
            <a:ext cx="10811122" cy="2147932"/>
          </a:xfrm>
        </p:spPr>
        <p:txBody>
          <a:bodyPr anchor="ctr">
            <a:normAutofit/>
          </a:bodyPr>
          <a:lstStyle/>
          <a:p>
            <a:r>
              <a:rPr lang="de-DE" dirty="0"/>
              <a:t>Umsetzung einer </a:t>
            </a:r>
            <a:br>
              <a:rPr lang="de-DE" dirty="0"/>
            </a:br>
            <a:r>
              <a:rPr lang="de-DE" dirty="0"/>
              <a:t>schulinternen Mediathek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DC3B53B-CA04-01EF-6C84-6FDDD0FBFD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36093" y="3432106"/>
            <a:ext cx="4666106" cy="2699064"/>
          </a:xfrm>
        </p:spPr>
        <p:txBody>
          <a:bodyPr anchor="ctr">
            <a:normAutofit/>
          </a:bodyPr>
          <a:lstStyle/>
          <a:p>
            <a:r>
              <a:rPr lang="de-DE" dirty="0"/>
              <a:t>Pilotprojekt: </a:t>
            </a:r>
          </a:p>
          <a:p>
            <a:r>
              <a:rPr lang="de-DE" dirty="0"/>
              <a:t>Fachschaft Mathematik</a:t>
            </a:r>
          </a:p>
        </p:txBody>
      </p:sp>
      <p:pic>
        <p:nvPicPr>
          <p:cNvPr id="6" name="Grafik 5" descr="Glühbirne und Zahnrad Silhouette">
            <a:extLst>
              <a:ext uri="{FF2B5EF4-FFF2-40B4-BE49-F238E27FC236}">
                <a16:creationId xmlns:a16="http://schemas.microsoft.com/office/drawing/2014/main" id="{B5D00DC6-77E7-6556-3FDB-EB7EC792BAF3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147102" y="3413166"/>
            <a:ext cx="2760151" cy="2760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3649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7C3C2D0-A48F-4A6F-9C7D-888E9DFE64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7921D173-6284-4FAE-A99F-43ECD7FF27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DA9BF565-BBEE-48F0-A1FA-F4E6BB2589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792AA7AD-BC24-422C-941E-17CA67C9EA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5DE6859-3F3B-4967-BE7C-4A9E51DAE6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C15A87A1-CACC-4A2A-B78D-D40C6B33B3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AF779A3D-92DA-4F31-8FB7-B1C987E90E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AD9AF05A-8ABD-47E9-BDF0-8FE84C30CA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4C9C4168-16CE-49DB-9A25-7046068DC7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E89829A5-43FD-42B2-ACDC-656339BF9E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9A5CDD6A-F295-4FA4-9A8E-84EF71D4B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C3D87361-C476-4621-86D8-7A4AAB077D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FB28A1C1-067C-40F1-9DBD-7A29C86813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832EEEDA-3682-432F-8AF6-64C9861C43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C55A0942-89D9-4008-B705-D394677DB8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EF9F9EC0-3407-45D7-8140-44300FDEC7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680E820B-BF53-4C96-8E7F-0E84A2D0B6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2F916B3F-A54C-42D7-9755-BC4C334645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2839EE86-1E58-4F25-A36E-6F8A0C1B40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BCF943B8-9541-4EDB-BF3A-AC968A03B9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9382AA5E-EAE7-4589-BD66-0D5C0CA9C1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038B4626-DFE3-4915-854F-62EFAA5BED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2D99BF45-4212-4A91-9D80-990C7971E1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3B36D20A-9010-4C1A-9123-EBDEEB5131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46DACB13-D4A4-40CD-B5C2-1668B5A8FB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C576C03C-90B5-4F21-869F-538C6C3FB6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D2F950BD-388F-4F2D-9896-D94F81CD0A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9BC3A6AC-920A-4DBD-A46A-E9ACB03BB1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E8C2C64E-EFB0-4336-B5D5-4646040FD3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B0760DFA-8273-42B4-BA9C-71A5B32719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DBA07601-6746-4097-8AAC-604ADB0509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F22D8CD4-DCE3-42A2-85C2-2B5068B3C6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BD853C3B-C174-4ACE-99E6-3A948EE04A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DC3CB724-7E3E-CAA3-9C60-7B46D4B9A0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3685" y="1170074"/>
            <a:ext cx="3415364" cy="4887475"/>
          </a:xfrm>
        </p:spPr>
        <p:txBody>
          <a:bodyPr anchor="t">
            <a:normAutofit/>
          </a:bodyPr>
          <a:lstStyle/>
          <a:p>
            <a:r>
              <a:rPr lang="de-DE" dirty="0"/>
              <a:t>Warum ist eine Mediathek sinnvoll?</a:t>
            </a:r>
          </a:p>
        </p:txBody>
      </p:sp>
      <p:sp>
        <p:nvSpPr>
          <p:cNvPr id="43" name="Right Triangle 42">
            <a:extLst>
              <a:ext uri="{FF2B5EF4-FFF2-40B4-BE49-F238E27FC236}">
                <a16:creationId xmlns:a16="http://schemas.microsoft.com/office/drawing/2014/main" id="{69F0804E-F8DE-40E7-90F4-68B638136E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3500000">
            <a:off x="-288924" y="1516209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556F4B1-EFA2-AF70-4A40-274C5FA05C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89836" y="714592"/>
            <a:ext cx="6411085" cy="5447987"/>
          </a:xfrm>
        </p:spPr>
        <p:txBody>
          <a:bodyPr anchor="t">
            <a:normAutofit lnSpcReduction="10000"/>
          </a:bodyPr>
          <a:lstStyle/>
          <a:p>
            <a:r>
              <a:rPr lang="de-DE" b="1" dirty="0">
                <a:solidFill>
                  <a:srgbClr val="9CDFCE"/>
                </a:solidFill>
              </a:rPr>
              <a:t>Teilen von Lernprodukten </a:t>
            </a:r>
            <a:r>
              <a:rPr lang="de-DE" dirty="0">
                <a:sym typeface="Wingdings" pitchFamily="2" charset="2"/>
              </a:rPr>
              <a:t> Entlastung der Lehrerschaft</a:t>
            </a:r>
          </a:p>
          <a:p>
            <a:r>
              <a:rPr lang="de-DE" dirty="0">
                <a:sym typeface="Wingdings" pitchFamily="2" charset="2"/>
              </a:rPr>
              <a:t>Unkomplizierte Einbindung der Produkte in </a:t>
            </a:r>
            <a:r>
              <a:rPr lang="de-DE" b="1" dirty="0">
                <a:solidFill>
                  <a:srgbClr val="9CDFCE"/>
                </a:solidFill>
                <a:sym typeface="Wingdings" pitchFamily="2" charset="2"/>
              </a:rPr>
              <a:t>verschiedene Lernszenarien </a:t>
            </a:r>
          </a:p>
          <a:p>
            <a:r>
              <a:rPr lang="de-DE" b="1" dirty="0">
                <a:solidFill>
                  <a:srgbClr val="9CDFCE"/>
                </a:solidFill>
                <a:sym typeface="Wingdings" pitchFamily="2" charset="2"/>
              </a:rPr>
              <a:t>Erleichterung der Recherche </a:t>
            </a:r>
            <a:r>
              <a:rPr lang="de-DE" dirty="0">
                <a:sym typeface="Wingdings" pitchFamily="2" charset="2"/>
              </a:rPr>
              <a:t>nach Materialien für Lernende</a:t>
            </a:r>
          </a:p>
          <a:p>
            <a:r>
              <a:rPr lang="de-DE" b="1" dirty="0">
                <a:solidFill>
                  <a:srgbClr val="9CDFCE"/>
                </a:solidFill>
                <a:sym typeface="Wingdings" pitchFamily="2" charset="2"/>
              </a:rPr>
              <a:t>Lernende nutzen passende Lernprodukte </a:t>
            </a:r>
            <a:r>
              <a:rPr lang="de-DE" dirty="0">
                <a:sym typeface="Wingdings" pitchFamily="2" charset="2"/>
              </a:rPr>
              <a:t>zum Lehrwerk/Lehrplan</a:t>
            </a:r>
          </a:p>
          <a:p>
            <a:r>
              <a:rPr lang="de-DE" b="1" dirty="0">
                <a:solidFill>
                  <a:srgbClr val="9CDFCE"/>
                </a:solidFill>
                <a:sym typeface="Wingdings" pitchFamily="2" charset="2"/>
              </a:rPr>
              <a:t>Medienerzieherische Aspekte </a:t>
            </a:r>
            <a:r>
              <a:rPr lang="de-DE" dirty="0">
                <a:sym typeface="Wingdings" pitchFamily="2" charset="2"/>
              </a:rPr>
              <a:t>(Werbung, Kommentare)</a:t>
            </a:r>
          </a:p>
          <a:p>
            <a:r>
              <a:rPr lang="de-DE" b="1" dirty="0">
                <a:solidFill>
                  <a:srgbClr val="9CDFCE"/>
                </a:solidFill>
                <a:sym typeface="Wingdings" pitchFamily="2" charset="2"/>
              </a:rPr>
              <a:t>Wiederholung von Grundwissen </a:t>
            </a:r>
            <a:r>
              <a:rPr lang="de-DE" dirty="0">
                <a:sym typeface="Wingdings" pitchFamily="2" charset="2"/>
              </a:rPr>
              <a:t>für Lernende orts- und zeitunabhängig</a:t>
            </a:r>
          </a:p>
          <a:p>
            <a:r>
              <a:rPr lang="de-DE" dirty="0">
                <a:sym typeface="Wingdings" pitchFamily="2" charset="2"/>
              </a:rPr>
              <a:t>Aspekt des </a:t>
            </a:r>
            <a:r>
              <a:rPr lang="de-DE" b="1" dirty="0">
                <a:solidFill>
                  <a:srgbClr val="9CDFCE"/>
                </a:solidFill>
                <a:sym typeface="Wingdings" pitchFamily="2" charset="2"/>
              </a:rPr>
              <a:t>Datenschutzes</a:t>
            </a:r>
          </a:p>
          <a:p>
            <a:r>
              <a:rPr lang="de-DE" dirty="0">
                <a:sym typeface="Wingdings" pitchFamily="2" charset="2"/>
              </a:rPr>
              <a:t>Materialien geben </a:t>
            </a:r>
            <a:r>
              <a:rPr lang="de-DE" b="1" dirty="0">
                <a:solidFill>
                  <a:srgbClr val="9CDFCE"/>
                </a:solidFill>
                <a:sym typeface="Wingdings" pitchFamily="2" charset="2"/>
              </a:rPr>
              <a:t>Hilfestellungen für Eltern</a:t>
            </a:r>
          </a:p>
          <a:p>
            <a:endParaRPr lang="de-DE" dirty="0">
              <a:sym typeface="Wingdings" pitchFamily="2" charset="2"/>
            </a:endParaRP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134222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7C3C2D0-A48F-4A6F-9C7D-888E9DFE64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7921D173-6284-4FAE-A99F-43ECD7FF27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DA9BF565-BBEE-48F0-A1FA-F4E6BB2589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792AA7AD-BC24-422C-941E-17CA67C9EA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5DE6859-3F3B-4967-BE7C-4A9E51DAE6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C15A87A1-CACC-4A2A-B78D-D40C6B33B3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AF779A3D-92DA-4F31-8FB7-B1C987E90E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AD9AF05A-8ABD-47E9-BDF0-8FE84C30CA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4C9C4168-16CE-49DB-9A25-7046068DC7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E89829A5-43FD-42B2-ACDC-656339BF9E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9A5CDD6A-F295-4FA4-9A8E-84EF71D4B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C3D87361-C476-4621-86D8-7A4AAB077D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FB28A1C1-067C-40F1-9DBD-7A29C86813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832EEEDA-3682-432F-8AF6-64C9861C43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C55A0942-89D9-4008-B705-D394677DB8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EF9F9EC0-3407-45D7-8140-44300FDEC7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680E820B-BF53-4C96-8E7F-0E84A2D0B6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2F916B3F-A54C-42D7-9755-BC4C334645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2839EE86-1E58-4F25-A36E-6F8A0C1B40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BCF943B8-9541-4EDB-BF3A-AC968A03B9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9382AA5E-EAE7-4589-BD66-0D5C0CA9C1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038B4626-DFE3-4915-854F-62EFAA5BED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2D99BF45-4212-4A91-9D80-990C7971E1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3B36D20A-9010-4C1A-9123-EBDEEB5131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46DACB13-D4A4-40CD-B5C2-1668B5A8FB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C576C03C-90B5-4F21-869F-538C6C3FB6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D2F950BD-388F-4F2D-9896-D94F81CD0A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9BC3A6AC-920A-4DBD-A46A-E9ACB03BB1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E8C2C64E-EFB0-4336-B5D5-4646040FD3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B0760DFA-8273-42B4-BA9C-71A5B32719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DBA07601-6746-4097-8AAC-604ADB0509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F22D8CD4-DCE3-42A2-85C2-2B5068B3C6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BD853C3B-C174-4ACE-99E6-3A948EE04A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7E6CBD2C-99FF-9185-F764-D39D882F66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9" y="1255927"/>
            <a:ext cx="3415364" cy="4887475"/>
          </a:xfrm>
        </p:spPr>
        <p:txBody>
          <a:bodyPr anchor="t">
            <a:normAutofit/>
          </a:bodyPr>
          <a:lstStyle/>
          <a:p>
            <a:r>
              <a:rPr lang="de-DE" dirty="0"/>
              <a:t>Welche Produkte können wir einsetzen?</a:t>
            </a:r>
          </a:p>
        </p:txBody>
      </p:sp>
      <p:sp>
        <p:nvSpPr>
          <p:cNvPr id="43" name="Right Triangle 42">
            <a:extLst>
              <a:ext uri="{FF2B5EF4-FFF2-40B4-BE49-F238E27FC236}">
                <a16:creationId xmlns:a16="http://schemas.microsoft.com/office/drawing/2014/main" id="{69F0804E-F8DE-40E7-90F4-68B638136E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3500000">
            <a:off x="-288924" y="1516209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E0AF4C7-4516-545A-9D00-B178155895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80801" y="704236"/>
            <a:ext cx="6982490" cy="5810323"/>
          </a:xfrm>
        </p:spPr>
        <p:txBody>
          <a:bodyPr anchor="t">
            <a:normAutofit lnSpcReduction="10000"/>
          </a:bodyPr>
          <a:lstStyle/>
          <a:p>
            <a:pPr marL="0" indent="0">
              <a:buNone/>
            </a:pPr>
            <a:r>
              <a:rPr lang="de-DE" sz="2400" b="1" dirty="0">
                <a:solidFill>
                  <a:srgbClr val="9CDFCE"/>
                </a:solidFill>
              </a:rPr>
              <a:t>(interaktive) Videos: </a:t>
            </a:r>
          </a:p>
          <a:p>
            <a:pPr marL="0" indent="0">
              <a:buNone/>
            </a:pPr>
            <a:r>
              <a:rPr lang="de-DE" dirty="0"/>
              <a:t>Erklärvideos zu Einführungsthemen verschiedener Formate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sz="2400" b="1" dirty="0">
                <a:solidFill>
                  <a:srgbClr val="9CDFCE"/>
                </a:solidFill>
              </a:rPr>
              <a:t>Interaktive Bilder:</a:t>
            </a:r>
          </a:p>
          <a:p>
            <a:pPr marL="0" indent="0">
              <a:buNone/>
            </a:pPr>
            <a:r>
              <a:rPr lang="de-DE" dirty="0"/>
              <a:t>Mindmaps, Graphen, Diagramme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sz="2400" b="1" dirty="0">
                <a:solidFill>
                  <a:srgbClr val="9CDFCE"/>
                </a:solidFill>
              </a:rPr>
              <a:t>Audioaufnahmen:</a:t>
            </a:r>
          </a:p>
          <a:p>
            <a:pPr marL="0" indent="0">
              <a:buNone/>
            </a:pPr>
            <a:r>
              <a:rPr lang="de-DE" dirty="0"/>
              <a:t>Beschreibungen, Erklärungen, Aufgabenstellungen aus dem Kompetenzbereich K5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sz="2400" b="1" dirty="0">
                <a:solidFill>
                  <a:srgbClr val="9CDFCE"/>
                </a:solidFill>
              </a:rPr>
              <a:t>Glossare:</a:t>
            </a:r>
          </a:p>
          <a:p>
            <a:pPr marL="0" indent="0">
              <a:buNone/>
            </a:pPr>
            <a:r>
              <a:rPr lang="de-DE" dirty="0"/>
              <a:t>Definitionen, Beweise, Herleitungen, Beispiele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764324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7C3C2D0-A48F-4A6F-9C7D-888E9DFE64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7921D173-6284-4FAE-A99F-43ECD7FF27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DA9BF565-BBEE-48F0-A1FA-F4E6BB2589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792AA7AD-BC24-422C-941E-17CA67C9EA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5DE6859-3F3B-4967-BE7C-4A9E51DAE6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C15A87A1-CACC-4A2A-B78D-D40C6B33B3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AF779A3D-92DA-4F31-8FB7-B1C987E90E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AD9AF05A-8ABD-47E9-BDF0-8FE84C30CA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4C9C4168-16CE-49DB-9A25-7046068DC7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E89829A5-43FD-42B2-ACDC-656339BF9E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9A5CDD6A-F295-4FA4-9A8E-84EF71D4B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C3D87361-C476-4621-86D8-7A4AAB077D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FB28A1C1-067C-40F1-9DBD-7A29C86813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832EEEDA-3682-432F-8AF6-64C9861C43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C55A0942-89D9-4008-B705-D394677DB8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EF9F9EC0-3407-45D7-8140-44300FDEC7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680E820B-BF53-4C96-8E7F-0E84A2D0B6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2F916B3F-A54C-42D7-9755-BC4C334645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2839EE86-1E58-4F25-A36E-6F8A0C1B40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BCF943B8-9541-4EDB-BF3A-AC968A03B9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9382AA5E-EAE7-4589-BD66-0D5C0CA9C1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038B4626-DFE3-4915-854F-62EFAA5BED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2D99BF45-4212-4A91-9D80-990C7971E1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3B36D20A-9010-4C1A-9123-EBDEEB5131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46DACB13-D4A4-40CD-B5C2-1668B5A8FB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C576C03C-90B5-4F21-869F-538C6C3FB6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D2F950BD-388F-4F2D-9896-D94F81CD0A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9BC3A6AC-920A-4DBD-A46A-E9ACB03BB1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E8C2C64E-EFB0-4336-B5D5-4646040FD3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B0760DFA-8273-42B4-BA9C-71A5B32719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DBA07601-6746-4097-8AAC-604ADB0509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F22D8CD4-DCE3-42A2-85C2-2B5068B3C6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BD853C3B-C174-4ACE-99E6-3A948EE04A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FCB9462C-A37E-38D6-DB90-B1E9BDB48B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9" y="1255927"/>
            <a:ext cx="3415364" cy="4887475"/>
          </a:xfrm>
        </p:spPr>
        <p:txBody>
          <a:bodyPr anchor="t">
            <a:normAutofit/>
          </a:bodyPr>
          <a:lstStyle/>
          <a:p>
            <a:r>
              <a:rPr lang="de-DE" dirty="0"/>
              <a:t>Beispiele:</a:t>
            </a:r>
          </a:p>
        </p:txBody>
      </p:sp>
      <p:sp>
        <p:nvSpPr>
          <p:cNvPr id="43" name="Right Triangle 42">
            <a:extLst>
              <a:ext uri="{FF2B5EF4-FFF2-40B4-BE49-F238E27FC236}">
                <a16:creationId xmlns:a16="http://schemas.microsoft.com/office/drawing/2014/main" id="{69F0804E-F8DE-40E7-90F4-68B638136E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3500000">
            <a:off x="-288924" y="1516209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6297A5E-DBDE-55FE-F7ED-5B7F41F6BF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89836" y="1255926"/>
            <a:ext cx="6411085" cy="4906653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de-DE" dirty="0"/>
              <a:t>*Hier können Screenshots verschiedener Lernprodukte eingesetzt werden*</a:t>
            </a:r>
          </a:p>
        </p:txBody>
      </p:sp>
    </p:spTree>
    <p:extLst>
      <p:ext uri="{BB962C8B-B14F-4D97-AF65-F5344CB8AC3E}">
        <p14:creationId xmlns:p14="http://schemas.microsoft.com/office/powerpoint/2010/main" val="29369773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7C3C2D0-A48F-4A6F-9C7D-888E9DFE64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7921D173-6284-4FAE-A99F-43ECD7FF27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DA9BF565-BBEE-48F0-A1FA-F4E6BB2589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792AA7AD-BC24-422C-941E-17CA67C9EA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5DE6859-3F3B-4967-BE7C-4A9E51DAE6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C15A87A1-CACC-4A2A-B78D-D40C6B33B3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AF779A3D-92DA-4F31-8FB7-B1C987E90E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AD9AF05A-8ABD-47E9-BDF0-8FE84C30CA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4C9C4168-16CE-49DB-9A25-7046068DC7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E89829A5-43FD-42B2-ACDC-656339BF9E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9A5CDD6A-F295-4FA4-9A8E-84EF71D4B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C3D87361-C476-4621-86D8-7A4AAB077D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FB28A1C1-067C-40F1-9DBD-7A29C86813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832EEEDA-3682-432F-8AF6-64C9861C43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C55A0942-89D9-4008-B705-D394677DB8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EF9F9EC0-3407-45D7-8140-44300FDEC7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680E820B-BF53-4C96-8E7F-0E84A2D0B6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2F916B3F-A54C-42D7-9755-BC4C334645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2839EE86-1E58-4F25-A36E-6F8A0C1B40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BCF943B8-9541-4EDB-BF3A-AC968A03B9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9382AA5E-EAE7-4589-BD66-0D5C0CA9C1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038B4626-DFE3-4915-854F-62EFAA5BED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2D99BF45-4212-4A91-9D80-990C7971E1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3B36D20A-9010-4C1A-9123-EBDEEB5131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46DACB13-D4A4-40CD-B5C2-1668B5A8FB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C576C03C-90B5-4F21-869F-538C6C3FB6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D2F950BD-388F-4F2D-9896-D94F81CD0A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9BC3A6AC-920A-4DBD-A46A-E9ACB03BB1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E8C2C64E-EFB0-4336-B5D5-4646040FD3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B0760DFA-8273-42B4-BA9C-71A5B32719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DBA07601-6746-4097-8AAC-604ADB0509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F22D8CD4-DCE3-42A2-85C2-2B5068B3C6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BD853C3B-C174-4ACE-99E6-3A948EE04A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4D94A482-584C-237F-3259-EFDCE7AE33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9" y="1255927"/>
            <a:ext cx="3415364" cy="4887475"/>
          </a:xfrm>
        </p:spPr>
        <p:txBody>
          <a:bodyPr anchor="t">
            <a:normAutofit/>
          </a:bodyPr>
          <a:lstStyle/>
          <a:p>
            <a:r>
              <a:rPr lang="de-DE" dirty="0"/>
              <a:t>Wie setzen wir unser Vorhaben um?</a:t>
            </a:r>
          </a:p>
        </p:txBody>
      </p:sp>
      <p:sp>
        <p:nvSpPr>
          <p:cNvPr id="43" name="Right Triangle 42">
            <a:extLst>
              <a:ext uri="{FF2B5EF4-FFF2-40B4-BE49-F238E27FC236}">
                <a16:creationId xmlns:a16="http://schemas.microsoft.com/office/drawing/2014/main" id="{69F0804E-F8DE-40E7-90F4-68B638136E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3500000">
            <a:off x="-288924" y="1516209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DAE4B40-3E88-A997-DB94-3E3128B86A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0197" y="886308"/>
            <a:ext cx="7201951" cy="5610126"/>
          </a:xfrm>
        </p:spPr>
        <p:txBody>
          <a:bodyPr anchor="t">
            <a:normAutofit lnSpcReduction="10000"/>
          </a:bodyPr>
          <a:lstStyle/>
          <a:p>
            <a:r>
              <a:rPr lang="de-DE" sz="2600" dirty="0">
                <a:sym typeface="Wingdings" pitchFamily="2" charset="2"/>
              </a:rPr>
              <a:t>Beschluss der Fachschaft und Namensfindung</a:t>
            </a:r>
          </a:p>
          <a:p>
            <a:r>
              <a:rPr lang="de-DE" sz="2600" dirty="0">
                <a:sym typeface="Wingdings" pitchFamily="2" charset="2"/>
              </a:rPr>
              <a:t>Einigung auf ein Lernprodukt/Mischformen nach Jahrgangsstufe</a:t>
            </a:r>
          </a:p>
          <a:p>
            <a:r>
              <a:rPr lang="de-DE" sz="2600" dirty="0">
                <a:sym typeface="Wingdings" pitchFamily="2" charset="2"/>
              </a:rPr>
              <a:t>Aufgabenverteilung: Zuständigkeiten nach Jahrgangsstufen</a:t>
            </a:r>
          </a:p>
          <a:p>
            <a:r>
              <a:rPr lang="de-DE" sz="2600" dirty="0">
                <a:sym typeface="Wingdings" pitchFamily="2" charset="2"/>
              </a:rPr>
              <a:t>Ablageort von Unterrichtseinheiten (Beispiel mebis Kurs der Fachschaft)</a:t>
            </a:r>
          </a:p>
          <a:p>
            <a:r>
              <a:rPr lang="de-DE" sz="2600" dirty="0">
                <a:sym typeface="Wingdings" pitchFamily="2" charset="2"/>
              </a:rPr>
              <a:t>Verankerung im Mediencurriculum</a:t>
            </a:r>
          </a:p>
          <a:p>
            <a:r>
              <a:rPr lang="de-DE" sz="2600" dirty="0">
                <a:sym typeface="Wingdings" pitchFamily="2" charset="2"/>
              </a:rPr>
              <a:t>Ende des Schuljahres: Evaluation</a:t>
            </a:r>
          </a:p>
          <a:p>
            <a:r>
              <a:rPr lang="de-DE" sz="2600" dirty="0">
                <a:sym typeface="Wingdings" pitchFamily="2" charset="2"/>
              </a:rPr>
              <a:t>Präsentation in der Lehrerkonferenz</a:t>
            </a:r>
          </a:p>
          <a:p>
            <a:endParaRPr lang="de-DE" sz="2600" dirty="0">
              <a:sym typeface="Wingdings" pitchFamily="2" charset="2"/>
            </a:endParaRP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962684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7FE5201-BB98-480C-BADB-207C8F8938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2C6A351E-7849-4BE6-984F-21BF052C14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9379" y="2882524"/>
            <a:ext cx="12184765" cy="3975477"/>
          </a:xfrm>
          <a:custGeom>
            <a:avLst/>
            <a:gdLst>
              <a:gd name="connsiteX0" fmla="*/ 8942254 w 12188952"/>
              <a:gd name="connsiteY0" fmla="*/ 34 h 3975477"/>
              <a:gd name="connsiteX1" fmla="*/ 11642906 w 12188952"/>
              <a:gd name="connsiteY1" fmla="*/ 225257 h 3975477"/>
              <a:gd name="connsiteX2" fmla="*/ 12188952 w 12188952"/>
              <a:gd name="connsiteY2" fmla="*/ 311174 h 3975477"/>
              <a:gd name="connsiteX3" fmla="*/ 12188952 w 12188952"/>
              <a:gd name="connsiteY3" fmla="*/ 3975477 h 3975477"/>
              <a:gd name="connsiteX4" fmla="*/ 0 w 12188952"/>
              <a:gd name="connsiteY4" fmla="*/ 3975477 h 3975477"/>
              <a:gd name="connsiteX5" fmla="*/ 0 w 12188952"/>
              <a:gd name="connsiteY5" fmla="*/ 1085061 h 3975477"/>
              <a:gd name="connsiteX6" fmla="*/ 552141 w 12188952"/>
              <a:gd name="connsiteY6" fmla="*/ 1079980 h 3975477"/>
              <a:gd name="connsiteX7" fmla="*/ 8942254 w 12188952"/>
              <a:gd name="connsiteY7" fmla="*/ 34 h 39754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88952" h="3975477">
                <a:moveTo>
                  <a:pt x="8942254" y="34"/>
                </a:moveTo>
                <a:cubicBezTo>
                  <a:pt x="9695041" y="1709"/>
                  <a:pt x="10568453" y="66687"/>
                  <a:pt x="11642906" y="225257"/>
                </a:cubicBezTo>
                <a:lnTo>
                  <a:pt x="12188952" y="311174"/>
                </a:lnTo>
                <a:lnTo>
                  <a:pt x="12188952" y="3975477"/>
                </a:lnTo>
                <a:lnTo>
                  <a:pt x="0" y="3975477"/>
                </a:lnTo>
                <a:lnTo>
                  <a:pt x="0" y="1085061"/>
                </a:lnTo>
                <a:lnTo>
                  <a:pt x="552141" y="1079980"/>
                </a:lnTo>
                <a:cubicBezTo>
                  <a:pt x="4849952" y="999477"/>
                  <a:pt x="5931106" y="-6667"/>
                  <a:pt x="8942254" y="34"/>
                </a:cubicBezTo>
                <a:close/>
              </a:path>
            </a:pathLst>
          </a:custGeom>
          <a:solidFill>
            <a:srgbClr val="BCBCBC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389B4FDB-F9D1-4D43-B86D-51ACE9F907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037B23DA-4E0E-49BE-810E-C7637A07D4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D65CA7FE-FCD5-47C3-92FB-F49AC69F07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EAD5018E-7FB8-4FEA-AA3F-0FD36E374B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C4A88892-D552-45DB-8CCD-6C9A16ACF3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CB1D7A35-3512-4D9A-B5D9-88E8A93954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4ACB0DD2-9414-48A9-BA79-D51E16632F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5AA1E851-0464-4EC3-8219-C796250F0A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1CAADBF1-0CE2-427F-BEFD-78D4E64BF0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2802B401-1D95-400A-8D9E-187246678D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3F0EAFB-F3A2-4D25-B560-F52A25906C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1CFFB80C-E3CE-4819-BDF0-4D68A9A0D9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3B0BA09C-F68C-40C4-B9F9-9D9724CFFD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8C3E693F-C86C-4623-AA42-E883D6374D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C96482AA-F56C-40B0-8222-3F76E3CC0B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302A172B-1DBA-4520-AFAF-08E154349D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7F0BAB68-600A-48AF-BBC0-D1362225CC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52F0024-3921-4943-BD75-8B8E54FC8B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6D632151-7D28-4DE9-BA72-C4FDEF1E25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3D6BFC43-3BCE-427B-BAC0-F42B78D05C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B0CDE154-7BBB-4C66-9015-97400737B9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E477CCD5-EA4B-4626-BD59-A76E926500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DB4D9CD3-DD4C-4140-9D1A-A3B5217FD5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851245D5-14B2-48E8-88BA-467904EEAF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ACC1EB80-3911-41A9-A8E6-5966A0E473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F5611626-2449-4313-BB89-F50B6E7D5D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C2C8FC9E-6640-4CBC-BAB7-FCBDC5634E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60DD99DF-C91C-40A4-A8BE-DDA9140A4B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AF4A4E36-7BA6-445B-A7ED-470D4BFC39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035AC5C2-3974-4BD4-B657-1F17DD2CC2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00611033-3144-473A-80C6-F4FB900F93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7C39CA26-B170-4CA4-A8FB-61C194ADCA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7" name="Right Triangle 46">
            <a:extLst>
              <a:ext uri="{FF2B5EF4-FFF2-40B4-BE49-F238E27FC236}">
                <a16:creationId xmlns:a16="http://schemas.microsoft.com/office/drawing/2014/main" id="{2A56D982-198E-436A-A2D7-B9877B3706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3500000">
            <a:off x="-281091" y="1528453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31FBA98-2BB9-1C02-4B46-6D41205595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1077" y="725952"/>
            <a:ext cx="10811122" cy="2147932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de-DE" sz="4600"/>
              <a:t>Packen wir‘s an!</a:t>
            </a:r>
            <a:br>
              <a:rPr lang="de-DE" sz="4600"/>
            </a:br>
            <a:br>
              <a:rPr lang="de-DE" sz="4600"/>
            </a:br>
            <a:r>
              <a:rPr lang="de-DE" sz="4600"/>
              <a:t>*Name der Mediathek*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DC3B53B-CA04-01EF-6C84-6FDDD0FBFD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36093" y="3432106"/>
            <a:ext cx="4666106" cy="2699064"/>
          </a:xfrm>
        </p:spPr>
        <p:txBody>
          <a:bodyPr anchor="ctr">
            <a:normAutofit/>
          </a:bodyPr>
          <a:lstStyle/>
          <a:p>
            <a:r>
              <a:rPr lang="de-DE" dirty="0"/>
              <a:t>Pilotprojekt: </a:t>
            </a:r>
          </a:p>
          <a:p>
            <a:r>
              <a:rPr lang="de-DE" dirty="0"/>
              <a:t>Fachschaft Mathematik</a:t>
            </a:r>
          </a:p>
        </p:txBody>
      </p:sp>
      <p:pic>
        <p:nvPicPr>
          <p:cNvPr id="5" name="Grafik 4" descr="Glühbirne und Zahnrad Silhouette">
            <a:extLst>
              <a:ext uri="{FF2B5EF4-FFF2-40B4-BE49-F238E27FC236}">
                <a16:creationId xmlns:a16="http://schemas.microsoft.com/office/drawing/2014/main" id="{C70DCD81-70C2-EA1E-5759-420F0465569B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147102" y="3413166"/>
            <a:ext cx="2760151" cy="2760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6941844"/>
      </p:ext>
    </p:extLst>
  </p:cSld>
  <p:clrMapOvr>
    <a:masterClrMapping/>
  </p:clrMapOvr>
</p:sld>
</file>

<file path=ppt/theme/theme1.xml><?xml version="1.0" encoding="utf-8"?>
<a:theme xmlns:a="http://schemas.openxmlformats.org/drawingml/2006/main" name="CosineVTI">
  <a:themeElements>
    <a:clrScheme name="Custom 133">
      <a:dk1>
        <a:sysClr val="windowText" lastClr="000000"/>
      </a:dk1>
      <a:lt1>
        <a:sysClr val="window" lastClr="FFFFFF"/>
      </a:lt1>
      <a:dk2>
        <a:srgbClr val="2A2735"/>
      </a:dk2>
      <a:lt2>
        <a:srgbClr val="EEEEEE"/>
      </a:lt2>
      <a:accent1>
        <a:srgbClr val="1EBE9B"/>
      </a:accent1>
      <a:accent2>
        <a:srgbClr val="8F99BB"/>
      </a:accent2>
      <a:accent3>
        <a:srgbClr val="FD8686"/>
      </a:accent3>
      <a:accent4>
        <a:srgbClr val="A3A3C1"/>
      </a:accent4>
      <a:accent5>
        <a:srgbClr val="7162FE"/>
      </a:accent5>
      <a:accent6>
        <a:srgbClr val="E76445"/>
      </a:accent6>
      <a:hlink>
        <a:srgbClr val="EF08F7"/>
      </a:hlink>
      <a:folHlink>
        <a:srgbClr val="8477FE"/>
      </a:folHlink>
    </a:clrScheme>
    <a:fontScheme name="Custom 50">
      <a:majorFont>
        <a:latin typeface="Grandview"/>
        <a:ea typeface=""/>
        <a:cs typeface=""/>
      </a:majorFont>
      <a:minorFont>
        <a:latin typeface="Grandvie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sineVTI" id="{4F4449D5-5E9D-4D83-9E2A-939F9CF20276}" vid="{03166EA1-370F-4321-A61E-8851365B431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186</Words>
  <Application>Microsoft Macintosh PowerPoint</Application>
  <PresentationFormat>Breitbild</PresentationFormat>
  <Paragraphs>37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0" baseType="lpstr">
      <vt:lpstr>Arial</vt:lpstr>
      <vt:lpstr>Grandview</vt:lpstr>
      <vt:lpstr>Wingdings</vt:lpstr>
      <vt:lpstr>CosineVTI</vt:lpstr>
      <vt:lpstr>Umsetzung einer  schulinternen Mediathek</vt:lpstr>
      <vt:lpstr>Warum ist eine Mediathek sinnvoll?</vt:lpstr>
      <vt:lpstr>Welche Produkte können wir einsetzen?</vt:lpstr>
      <vt:lpstr>Beispiele:</vt:lpstr>
      <vt:lpstr>Wie setzen wir unser Vorhaben um?</vt:lpstr>
      <vt:lpstr>Packen wir‘s an!  *Name der Mediathek*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Umsetzung einer  schulinternen Mediathek</dc:title>
  <dc:creator>Hoi-Susak, Anne</dc:creator>
  <cp:lastModifiedBy>Viola Bauer</cp:lastModifiedBy>
  <cp:revision>2</cp:revision>
  <dcterms:created xsi:type="dcterms:W3CDTF">2023-01-11T08:12:38Z</dcterms:created>
  <dcterms:modified xsi:type="dcterms:W3CDTF">2023-03-24T16:39:55Z</dcterms:modified>
</cp:coreProperties>
</file>