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</p:sldIdLst>
  <p:sldSz cx="7562850" cy="10696575"/>
  <p:notesSz cx="7562850" cy="10696575"/>
  <p:embeddedFontLst>
    <p:embeddedFont>
      <p:font typeface="CenturyGothic-Bd" panose="020B0604020202020204" charset="0"/>
      <p:bold r:id="rId3"/>
    </p:embeddedFont>
    <p:embeddedFont>
      <p:font typeface="CocoGothicSmallCaps-Bold" charset="0"/>
      <p:bold r:id="rId4"/>
    </p:embeddedFont>
    <p:embeddedFont>
      <p:font typeface="Poppins-Bold" panose="020B0604020202020204" charset="0"/>
      <p:bold r:id="rId5"/>
    </p:embeddedFont>
    <p:embeddedFont>
      <p:font typeface="Poppins-Regular" panose="020B0604020202020204" charset="0"/>
      <p:regular r:id="rId6"/>
    </p:embeddedFont>
  </p:embeddedFontLst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31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Freeform 100"/>
          <p:cNvSpPr/>
          <p:nvPr/>
        </p:nvSpPr>
        <p:spPr>
          <a:xfrm flipV="1">
            <a:off x="0" y="1"/>
            <a:ext cx="7569199" cy="10705555"/>
          </a:xfrm>
          <a:custGeom>
            <a:avLst/>
            <a:gdLst/>
            <a:ahLst/>
            <a:cxnLst/>
            <a:rect l="0" t="0" r="0" b="0"/>
            <a:pathLst>
              <a:path w="10083800" h="14262100">
                <a:moveTo>
                  <a:pt x="0" y="14262100"/>
                </a:moveTo>
                <a:lnTo>
                  <a:pt x="10083800" y="14262100"/>
                </a:lnTo>
                <a:lnTo>
                  <a:pt x="10083800" y="0"/>
                </a:lnTo>
                <a:lnTo>
                  <a:pt x="0" y="0"/>
                </a:lnTo>
                <a:lnTo>
                  <a:pt x="0" y="142621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9532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 flipV="1">
            <a:off x="0" y="1"/>
            <a:ext cx="7569199" cy="10705555"/>
          </a:xfrm>
          <a:custGeom>
            <a:avLst/>
            <a:gdLst/>
            <a:ahLst/>
            <a:cxnLst/>
            <a:rect l="0" t="0" r="0" b="0"/>
            <a:pathLst>
              <a:path w="10083800" h="14262100">
                <a:moveTo>
                  <a:pt x="0" y="14262100"/>
                </a:moveTo>
                <a:lnTo>
                  <a:pt x="10083800" y="14262100"/>
                </a:lnTo>
                <a:lnTo>
                  <a:pt x="10083800" y="0"/>
                </a:lnTo>
                <a:lnTo>
                  <a:pt x="0" y="0"/>
                </a:lnTo>
                <a:lnTo>
                  <a:pt x="0" y="142621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9532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2" name="Picture 10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" y="1875846"/>
            <a:ext cx="7556754" cy="4729170"/>
          </a:xfrm>
          <a:prstGeom prst="rect">
            <a:avLst/>
          </a:prstGeom>
          <a:noFill/>
          <a:extLst/>
        </p:spPr>
      </p:pic>
      <p:sp>
        <p:nvSpPr>
          <p:cNvPr id="103" name="Freeform 103"/>
          <p:cNvSpPr/>
          <p:nvPr/>
        </p:nvSpPr>
        <p:spPr>
          <a:xfrm flipV="1">
            <a:off x="0" y="1890929"/>
            <a:ext cx="7562850" cy="4689094"/>
          </a:xfrm>
          <a:custGeom>
            <a:avLst/>
            <a:gdLst/>
            <a:ahLst/>
            <a:cxnLst/>
            <a:rect l="0" t="0" r="0" b="0"/>
            <a:pathLst>
              <a:path w="10040710" h="6246881">
                <a:moveTo>
                  <a:pt x="12700" y="6234181"/>
                </a:moveTo>
                <a:lnTo>
                  <a:pt x="12700" y="12700"/>
                </a:lnTo>
                <a:moveTo>
                  <a:pt x="3324943" y="6234181"/>
                </a:moveTo>
                <a:lnTo>
                  <a:pt x="3324943" y="12700"/>
                </a:lnTo>
                <a:moveTo>
                  <a:pt x="6676476" y="6234181"/>
                </a:moveTo>
                <a:lnTo>
                  <a:pt x="6676476" y="12700"/>
                </a:lnTo>
                <a:moveTo>
                  <a:pt x="10028010" y="6234181"/>
                </a:moveTo>
                <a:lnTo>
                  <a:pt x="10028010" y="12700"/>
                </a:lnTo>
                <a:moveTo>
                  <a:pt x="0" y="6246881"/>
                </a:moveTo>
                <a:lnTo>
                  <a:pt x="10040710" y="6246881"/>
                </a:lnTo>
                <a:moveTo>
                  <a:pt x="0" y="4164587"/>
                </a:moveTo>
                <a:lnTo>
                  <a:pt x="10040710" y="4164587"/>
                </a:lnTo>
                <a:moveTo>
                  <a:pt x="0" y="2082293"/>
                </a:moveTo>
                <a:lnTo>
                  <a:pt x="10040710" y="2082293"/>
                </a:lnTo>
                <a:moveTo>
                  <a:pt x="0" y="0"/>
                </a:moveTo>
                <a:lnTo>
                  <a:pt x="10040710" y="0"/>
                </a:lnTo>
              </a:path>
            </a:pathLst>
          </a:custGeom>
          <a:noFill/>
          <a:ln w="19065" cap="flat" cmpd="sng">
            <a:solidFill>
              <a:srgbClr val="000000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 flipV="1">
            <a:off x="1215812" y="7073858"/>
            <a:ext cx="2533267" cy="1567798"/>
          </a:xfrm>
          <a:custGeom>
            <a:avLst/>
            <a:gdLst/>
            <a:ahLst/>
            <a:cxnLst/>
            <a:rect l="0" t="0" r="0" b="0"/>
            <a:pathLst>
              <a:path w="3374857" h="2088644">
                <a:moveTo>
                  <a:pt x="0" y="2088644"/>
                </a:moveTo>
                <a:lnTo>
                  <a:pt x="0" y="0"/>
                </a:lnTo>
                <a:lnTo>
                  <a:pt x="3374857" y="0"/>
                </a:lnTo>
                <a:lnTo>
                  <a:pt x="3374857" y="2088644"/>
                </a:lnTo>
                <a:lnTo>
                  <a:pt x="0" y="2088644"/>
                </a:lnTo>
                <a:close/>
                <a:moveTo>
                  <a:pt x="0" y="2098169"/>
                </a:moveTo>
              </a:path>
            </a:pathLst>
          </a:custGeom>
          <a:solidFill>
            <a:srgbClr val="99221A">
              <a:alpha val="100000"/>
            </a:srgbClr>
          </a:solidFill>
          <a:ln w="9532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Freeform 105"/>
          <p:cNvSpPr/>
          <p:nvPr/>
        </p:nvSpPr>
        <p:spPr>
          <a:xfrm flipV="1">
            <a:off x="3744314" y="7073858"/>
            <a:ext cx="2473163" cy="1567798"/>
          </a:xfrm>
          <a:custGeom>
            <a:avLst/>
            <a:gdLst/>
            <a:ahLst/>
            <a:cxnLst/>
            <a:rect l="0" t="0" r="0" b="0"/>
            <a:pathLst>
              <a:path w="3294785" h="2088644">
                <a:moveTo>
                  <a:pt x="0" y="2088644"/>
                </a:moveTo>
                <a:lnTo>
                  <a:pt x="0" y="0"/>
                </a:lnTo>
                <a:lnTo>
                  <a:pt x="3294785" y="0"/>
                </a:lnTo>
                <a:lnTo>
                  <a:pt x="3294785" y="2088644"/>
                </a:lnTo>
                <a:lnTo>
                  <a:pt x="0" y="2088644"/>
                </a:lnTo>
                <a:close/>
                <a:moveTo>
                  <a:pt x="-3368507" y="2098169"/>
                </a:moveTo>
              </a:path>
            </a:pathLst>
          </a:custGeom>
          <a:solidFill>
            <a:srgbClr val="F0F0E7">
              <a:alpha val="100000"/>
            </a:srgbClr>
          </a:solidFill>
          <a:ln w="9532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6" name="Picture 10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95963" y="7063541"/>
            <a:ext cx="5041364" cy="1588431"/>
          </a:xfrm>
          <a:prstGeom prst="rect">
            <a:avLst/>
          </a:prstGeom>
          <a:noFill/>
          <a:extLst/>
        </p:spPr>
      </p:pic>
      <p:sp>
        <p:nvSpPr>
          <p:cNvPr id="107" name="Freeform 107"/>
          <p:cNvSpPr/>
          <p:nvPr/>
        </p:nvSpPr>
        <p:spPr>
          <a:xfrm flipV="1">
            <a:off x="1208663" y="7076241"/>
            <a:ext cx="5015964" cy="1563031"/>
          </a:xfrm>
          <a:custGeom>
            <a:avLst/>
            <a:gdLst/>
            <a:ahLst/>
            <a:cxnLst/>
            <a:rect l="0" t="0" r="0" b="0"/>
            <a:pathLst>
              <a:path w="6682342" h="2082294">
                <a:moveTo>
                  <a:pt x="12700" y="2069594"/>
                </a:moveTo>
                <a:lnTo>
                  <a:pt x="12700" y="12700"/>
                </a:lnTo>
                <a:moveTo>
                  <a:pt x="3381207" y="2069594"/>
                </a:moveTo>
                <a:lnTo>
                  <a:pt x="3381207" y="12700"/>
                </a:lnTo>
                <a:moveTo>
                  <a:pt x="6669642" y="2069594"/>
                </a:moveTo>
                <a:lnTo>
                  <a:pt x="6669642" y="12700"/>
                </a:lnTo>
                <a:moveTo>
                  <a:pt x="0" y="2082294"/>
                </a:moveTo>
                <a:lnTo>
                  <a:pt x="6682342" y="2082294"/>
                </a:lnTo>
                <a:moveTo>
                  <a:pt x="0" y="0"/>
                </a:moveTo>
                <a:lnTo>
                  <a:pt x="6682342" y="0"/>
                </a:lnTo>
              </a:path>
            </a:pathLst>
          </a:custGeom>
          <a:noFill/>
          <a:ln w="19065" cap="flat" cmpd="sng">
            <a:solidFill>
              <a:srgbClr val="000000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8" name="Picture 108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3319" y="184993"/>
            <a:ext cx="997424" cy="969167"/>
          </a:xfrm>
          <a:prstGeom prst="rect">
            <a:avLst/>
          </a:prstGeom>
          <a:noFill/>
          <a:extLst/>
        </p:spPr>
      </p:pic>
      <p:pic>
        <p:nvPicPr>
          <p:cNvPr id="110" name="Picture 110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4628" y="240064"/>
            <a:ext cx="1153492" cy="1182091"/>
          </a:xfrm>
          <a:prstGeom prst="rect">
            <a:avLst/>
          </a:prstGeom>
          <a:noFill/>
          <a:extLst/>
        </p:spPr>
      </p:pic>
      <p:sp>
        <p:nvSpPr>
          <p:cNvPr id="111" name="Freeform 111"/>
          <p:cNvSpPr/>
          <p:nvPr/>
        </p:nvSpPr>
        <p:spPr>
          <a:xfrm flipV="1">
            <a:off x="178798" y="9298193"/>
            <a:ext cx="47665" cy="47664"/>
          </a:xfrm>
          <a:custGeom>
            <a:avLst/>
            <a:gdLst/>
            <a:ahLst/>
            <a:cxnLst/>
            <a:rect l="0" t="0" r="0" b="0"/>
            <a:pathLst>
              <a:path w="63501" h="63500">
                <a:moveTo>
                  <a:pt x="63501" y="31750"/>
                </a:moveTo>
                <a:cubicBezTo>
                  <a:pt x="63500" y="27540"/>
                  <a:pt x="62695" y="23490"/>
                  <a:pt x="61084" y="19600"/>
                </a:cubicBezTo>
                <a:cubicBezTo>
                  <a:pt x="59472" y="15711"/>
                  <a:pt x="57178" y="12277"/>
                  <a:pt x="54201" y="9300"/>
                </a:cubicBezTo>
                <a:cubicBezTo>
                  <a:pt x="51224" y="6323"/>
                  <a:pt x="47790" y="4029"/>
                  <a:pt x="43901" y="2417"/>
                </a:cubicBezTo>
                <a:cubicBezTo>
                  <a:pt x="40011" y="806"/>
                  <a:pt x="35961" y="1"/>
                  <a:pt x="31751" y="0"/>
                </a:cubicBezTo>
                <a:cubicBezTo>
                  <a:pt x="27540" y="1"/>
                  <a:pt x="23490" y="806"/>
                  <a:pt x="19600" y="2417"/>
                </a:cubicBezTo>
                <a:cubicBezTo>
                  <a:pt x="15710" y="4029"/>
                  <a:pt x="12277" y="6323"/>
                  <a:pt x="9300" y="9300"/>
                </a:cubicBezTo>
                <a:cubicBezTo>
                  <a:pt x="6323" y="12277"/>
                  <a:pt x="4029" y="15711"/>
                  <a:pt x="2417" y="19600"/>
                </a:cubicBezTo>
                <a:cubicBezTo>
                  <a:pt x="806" y="23490"/>
                  <a:pt x="0" y="27540"/>
                  <a:pt x="1" y="31750"/>
                </a:cubicBezTo>
                <a:cubicBezTo>
                  <a:pt x="0" y="35961"/>
                  <a:pt x="806" y="40011"/>
                  <a:pt x="2417" y="43901"/>
                </a:cubicBezTo>
                <a:cubicBezTo>
                  <a:pt x="4029" y="47791"/>
                  <a:pt x="6323" y="51224"/>
                  <a:pt x="9300" y="54201"/>
                </a:cubicBezTo>
                <a:cubicBezTo>
                  <a:pt x="12277" y="57178"/>
                  <a:pt x="15710" y="59472"/>
                  <a:pt x="19600" y="61084"/>
                </a:cubicBezTo>
                <a:cubicBezTo>
                  <a:pt x="23490" y="62695"/>
                  <a:pt x="27540" y="63500"/>
                  <a:pt x="31751" y="63500"/>
                </a:cubicBezTo>
                <a:cubicBezTo>
                  <a:pt x="35961" y="63500"/>
                  <a:pt x="40011" y="62695"/>
                  <a:pt x="43901" y="61084"/>
                </a:cubicBezTo>
                <a:cubicBezTo>
                  <a:pt x="47790" y="59472"/>
                  <a:pt x="51224" y="57178"/>
                  <a:pt x="54201" y="54201"/>
                </a:cubicBezTo>
                <a:cubicBezTo>
                  <a:pt x="57178" y="51224"/>
                  <a:pt x="59472" y="47791"/>
                  <a:pt x="61084" y="43901"/>
                </a:cubicBezTo>
                <a:cubicBezTo>
                  <a:pt x="62695" y="40011"/>
                  <a:pt x="63500" y="35961"/>
                  <a:pt x="63501" y="31750"/>
                </a:cubicBezTo>
                <a:close/>
                <a:moveTo>
                  <a:pt x="514351" y="647700"/>
                </a:moveTo>
              </a:path>
            </a:pathLst>
          </a:custGeom>
          <a:solidFill>
            <a:srgbClr val="000000">
              <a:alpha val="100000"/>
            </a:srgbClr>
          </a:solidFill>
          <a:ln w="9532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Freeform 112"/>
          <p:cNvSpPr/>
          <p:nvPr/>
        </p:nvSpPr>
        <p:spPr>
          <a:xfrm flipV="1">
            <a:off x="178798" y="9479320"/>
            <a:ext cx="47665" cy="47664"/>
          </a:xfrm>
          <a:custGeom>
            <a:avLst/>
            <a:gdLst/>
            <a:ahLst/>
            <a:cxnLst/>
            <a:rect l="0" t="0" r="0" b="0"/>
            <a:pathLst>
              <a:path w="63501" h="63500">
                <a:moveTo>
                  <a:pt x="63501" y="31750"/>
                </a:moveTo>
                <a:cubicBezTo>
                  <a:pt x="63500" y="27540"/>
                  <a:pt x="62695" y="23490"/>
                  <a:pt x="61084" y="19600"/>
                </a:cubicBezTo>
                <a:cubicBezTo>
                  <a:pt x="59472" y="15711"/>
                  <a:pt x="57178" y="12277"/>
                  <a:pt x="54201" y="9300"/>
                </a:cubicBezTo>
                <a:cubicBezTo>
                  <a:pt x="51224" y="6323"/>
                  <a:pt x="47790" y="4029"/>
                  <a:pt x="43901" y="2417"/>
                </a:cubicBezTo>
                <a:cubicBezTo>
                  <a:pt x="40011" y="806"/>
                  <a:pt x="35961" y="1"/>
                  <a:pt x="31751" y="0"/>
                </a:cubicBezTo>
                <a:cubicBezTo>
                  <a:pt x="27540" y="1"/>
                  <a:pt x="23490" y="806"/>
                  <a:pt x="19600" y="2417"/>
                </a:cubicBezTo>
                <a:cubicBezTo>
                  <a:pt x="15710" y="4029"/>
                  <a:pt x="12277" y="6323"/>
                  <a:pt x="9300" y="9300"/>
                </a:cubicBezTo>
                <a:cubicBezTo>
                  <a:pt x="6323" y="12277"/>
                  <a:pt x="4029" y="15711"/>
                  <a:pt x="2417" y="19600"/>
                </a:cubicBezTo>
                <a:cubicBezTo>
                  <a:pt x="806" y="23490"/>
                  <a:pt x="0" y="27540"/>
                  <a:pt x="1" y="31750"/>
                </a:cubicBezTo>
                <a:cubicBezTo>
                  <a:pt x="0" y="35961"/>
                  <a:pt x="806" y="40011"/>
                  <a:pt x="2417" y="43901"/>
                </a:cubicBezTo>
                <a:cubicBezTo>
                  <a:pt x="4029" y="47791"/>
                  <a:pt x="6323" y="51224"/>
                  <a:pt x="9300" y="54201"/>
                </a:cubicBezTo>
                <a:cubicBezTo>
                  <a:pt x="12277" y="57178"/>
                  <a:pt x="15710" y="59473"/>
                  <a:pt x="19600" y="61084"/>
                </a:cubicBezTo>
                <a:cubicBezTo>
                  <a:pt x="23490" y="62695"/>
                  <a:pt x="27540" y="63500"/>
                  <a:pt x="31751" y="63500"/>
                </a:cubicBezTo>
                <a:cubicBezTo>
                  <a:pt x="35961" y="63500"/>
                  <a:pt x="40011" y="62695"/>
                  <a:pt x="43901" y="61084"/>
                </a:cubicBezTo>
                <a:cubicBezTo>
                  <a:pt x="47790" y="59473"/>
                  <a:pt x="51224" y="57178"/>
                  <a:pt x="54201" y="54201"/>
                </a:cubicBezTo>
                <a:cubicBezTo>
                  <a:pt x="57178" y="51224"/>
                  <a:pt x="59472" y="47791"/>
                  <a:pt x="61084" y="43901"/>
                </a:cubicBezTo>
                <a:cubicBezTo>
                  <a:pt x="62695" y="40011"/>
                  <a:pt x="63500" y="35961"/>
                  <a:pt x="63501" y="31750"/>
                </a:cubicBezTo>
                <a:close/>
                <a:moveTo>
                  <a:pt x="755651" y="889000"/>
                </a:moveTo>
              </a:path>
            </a:pathLst>
          </a:custGeom>
          <a:solidFill>
            <a:srgbClr val="000000">
              <a:alpha val="100000"/>
            </a:srgbClr>
          </a:solidFill>
          <a:ln w="9532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Freeform 113"/>
          <p:cNvSpPr/>
          <p:nvPr/>
        </p:nvSpPr>
        <p:spPr>
          <a:xfrm flipV="1">
            <a:off x="178798" y="9660447"/>
            <a:ext cx="47665" cy="47664"/>
          </a:xfrm>
          <a:custGeom>
            <a:avLst/>
            <a:gdLst/>
            <a:ahLst/>
            <a:cxnLst/>
            <a:rect l="0" t="0" r="0" b="0"/>
            <a:pathLst>
              <a:path w="63501" h="63500">
                <a:moveTo>
                  <a:pt x="63501" y="31750"/>
                </a:moveTo>
                <a:cubicBezTo>
                  <a:pt x="63500" y="27540"/>
                  <a:pt x="62695" y="23490"/>
                  <a:pt x="61084" y="19600"/>
                </a:cubicBezTo>
                <a:cubicBezTo>
                  <a:pt x="59472" y="15711"/>
                  <a:pt x="57178" y="12277"/>
                  <a:pt x="54201" y="9300"/>
                </a:cubicBezTo>
                <a:cubicBezTo>
                  <a:pt x="51224" y="6323"/>
                  <a:pt x="47790" y="4029"/>
                  <a:pt x="43901" y="2418"/>
                </a:cubicBezTo>
                <a:cubicBezTo>
                  <a:pt x="40011" y="806"/>
                  <a:pt x="35961" y="1"/>
                  <a:pt x="31751" y="0"/>
                </a:cubicBezTo>
                <a:cubicBezTo>
                  <a:pt x="27540" y="1"/>
                  <a:pt x="23490" y="806"/>
                  <a:pt x="19600" y="2418"/>
                </a:cubicBezTo>
                <a:cubicBezTo>
                  <a:pt x="15710" y="4029"/>
                  <a:pt x="12277" y="6323"/>
                  <a:pt x="9300" y="9300"/>
                </a:cubicBezTo>
                <a:cubicBezTo>
                  <a:pt x="6323" y="12277"/>
                  <a:pt x="4029" y="15711"/>
                  <a:pt x="2417" y="19600"/>
                </a:cubicBezTo>
                <a:cubicBezTo>
                  <a:pt x="806" y="23490"/>
                  <a:pt x="0" y="27540"/>
                  <a:pt x="1" y="31750"/>
                </a:cubicBezTo>
                <a:cubicBezTo>
                  <a:pt x="0" y="35961"/>
                  <a:pt x="806" y="40011"/>
                  <a:pt x="2417" y="43901"/>
                </a:cubicBezTo>
                <a:cubicBezTo>
                  <a:pt x="4029" y="47791"/>
                  <a:pt x="6323" y="51224"/>
                  <a:pt x="9300" y="54201"/>
                </a:cubicBezTo>
                <a:cubicBezTo>
                  <a:pt x="12277" y="57178"/>
                  <a:pt x="15710" y="59473"/>
                  <a:pt x="19600" y="61084"/>
                </a:cubicBezTo>
                <a:cubicBezTo>
                  <a:pt x="23490" y="62695"/>
                  <a:pt x="27540" y="63500"/>
                  <a:pt x="31751" y="63500"/>
                </a:cubicBezTo>
                <a:cubicBezTo>
                  <a:pt x="35961" y="63500"/>
                  <a:pt x="40011" y="62695"/>
                  <a:pt x="43901" y="61084"/>
                </a:cubicBezTo>
                <a:cubicBezTo>
                  <a:pt x="47790" y="59473"/>
                  <a:pt x="51224" y="57178"/>
                  <a:pt x="54201" y="54201"/>
                </a:cubicBezTo>
                <a:cubicBezTo>
                  <a:pt x="57178" y="51224"/>
                  <a:pt x="59472" y="47791"/>
                  <a:pt x="61084" y="43901"/>
                </a:cubicBezTo>
                <a:cubicBezTo>
                  <a:pt x="62695" y="40011"/>
                  <a:pt x="63500" y="35961"/>
                  <a:pt x="63501" y="31750"/>
                </a:cubicBezTo>
                <a:close/>
                <a:moveTo>
                  <a:pt x="996951" y="1130300"/>
                </a:moveTo>
              </a:path>
            </a:pathLst>
          </a:custGeom>
          <a:solidFill>
            <a:srgbClr val="000000">
              <a:alpha val="100000"/>
            </a:srgbClr>
          </a:solidFill>
          <a:ln w="9532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Freeform 114"/>
          <p:cNvSpPr/>
          <p:nvPr/>
        </p:nvSpPr>
        <p:spPr>
          <a:xfrm flipV="1">
            <a:off x="5521237" y="1171251"/>
            <a:ext cx="405300" cy="47664"/>
          </a:xfrm>
          <a:custGeom>
            <a:avLst/>
            <a:gdLst/>
            <a:ahLst/>
            <a:cxnLst/>
            <a:rect l="0" t="0" r="0" b="0"/>
            <a:pathLst>
              <a:path w="539948" h="63500">
                <a:moveTo>
                  <a:pt x="0" y="63500"/>
                </a:moveTo>
                <a:lnTo>
                  <a:pt x="539948" y="63500"/>
                </a:lnTo>
                <a:lnTo>
                  <a:pt x="539948" y="0"/>
                </a:lnTo>
                <a:lnTo>
                  <a:pt x="0" y="0"/>
                </a:lnTo>
                <a:lnTo>
                  <a:pt x="0" y="63500"/>
                </a:lnTo>
                <a:close/>
              </a:path>
            </a:pathLst>
          </a:custGeom>
          <a:solidFill>
            <a:srgbClr val="99221A">
              <a:alpha val="100000"/>
            </a:srgbClr>
          </a:solidFill>
          <a:ln w="9532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Rectangle 115"/>
          <p:cNvSpPr/>
          <p:nvPr/>
        </p:nvSpPr>
        <p:spPr>
          <a:xfrm>
            <a:off x="1089315" y="455392"/>
            <a:ext cx="5247012" cy="7954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758469">
              <a:tabLst>
                <a:tab pos="4366964" algn="l"/>
                <a:tab pos="4366964" algn="l"/>
              </a:tabLst>
            </a:pPr>
            <a:r>
              <a:rPr lang="nl-NL" sz="3063" b="1" i="0" spc="0" baseline="0" dirty="0">
                <a:solidFill>
                  <a:srgbClr val="99221A"/>
                </a:solidFill>
                <a:latin typeface="CocoGothicSmallCaps-Bold"/>
              </a:rPr>
              <a:t>Unsere Regeln im	 	</a:t>
            </a:r>
          </a:p>
          <a:p>
            <a:pPr marL="0">
              <a:lnSpc>
                <a:spcPts val="3377"/>
              </a:lnSpc>
              <a:tabLst>
                <a:tab pos="5125242" algn="l"/>
                <a:tab pos="5125242" algn="l"/>
              </a:tabLst>
            </a:pPr>
            <a:r>
              <a:rPr lang="nl-NL" sz="3063" b="1" i="0" spc="0" baseline="0" dirty="0">
                <a:solidFill>
                  <a:srgbClr val="99221A"/>
                </a:solidFill>
                <a:latin typeface="CocoGothicSmallCaps-Bold"/>
              </a:rPr>
              <a:t>Klassenchat der Klasse	 	</a:t>
            </a:r>
          </a:p>
        </p:txBody>
      </p:sp>
      <p:sp>
        <p:nvSpPr>
          <p:cNvPr id="117" name="Rectangle 117"/>
          <p:cNvSpPr/>
          <p:nvPr/>
        </p:nvSpPr>
        <p:spPr>
          <a:xfrm>
            <a:off x="340114" y="9208120"/>
            <a:ext cx="7024913" cy="7430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nl-NL" sz="1100" b="1" i="0" spc="0" baseline="0" dirty="0">
                <a:solidFill>
                  <a:srgbClr val="000000"/>
                </a:solidFill>
                <a:latin typeface="CenturyGothic-Bd"/>
              </a:rPr>
              <a:t>Beim ersten Verstoß reden die Gruppenmitglieder untereinander darüber.</a:t>
            </a:r>
          </a:p>
          <a:p>
            <a:pPr marL="0">
              <a:lnSpc>
                <a:spcPts val="1426"/>
              </a:lnSpc>
            </a:pPr>
            <a:r>
              <a:rPr lang="nl-NL" sz="1100" b="1" i="0" spc="0" baseline="0" dirty="0">
                <a:solidFill>
                  <a:srgbClr val="000000"/>
                </a:solidFill>
                <a:latin typeface="CenturyGothic-Bd"/>
              </a:rPr>
              <a:t>Beim zweiten Verstoß reden die Schüler/innen mit der/dem Klassenleiter/in darüber.</a:t>
            </a:r>
          </a:p>
          <a:p>
            <a:pPr marL="0">
              <a:lnSpc>
                <a:spcPts val="1426"/>
              </a:lnSpc>
            </a:pPr>
            <a:r>
              <a:rPr lang="nl-NL" sz="1100" b="1" i="0" spc="0" baseline="0" dirty="0">
                <a:solidFill>
                  <a:srgbClr val="000000"/>
                </a:solidFill>
                <a:latin typeface="CenturyGothic-Bd"/>
              </a:rPr>
              <a:t>Beim dritten Verstoß kann die/der Schüler/in aus dem Chat ausgeschlossen werden oder ein Termin bei</a:t>
            </a:r>
          </a:p>
          <a:p>
            <a:pPr marL="0">
              <a:lnSpc>
                <a:spcPts val="1426"/>
              </a:lnSpc>
            </a:pPr>
            <a:r>
              <a:rPr lang="nl-NL" sz="1100" b="1" i="0" spc="0" baseline="0" dirty="0">
                <a:solidFill>
                  <a:srgbClr val="000000"/>
                </a:solidFill>
                <a:latin typeface="CenturyGothic-Bd"/>
              </a:rPr>
              <a:t>den Teamcoaches vereinbart werden.</a:t>
            </a:r>
          </a:p>
        </p:txBody>
      </p:sp>
      <p:sp>
        <p:nvSpPr>
          <p:cNvPr id="119" name="Rectangle 119"/>
          <p:cNvSpPr/>
          <p:nvPr/>
        </p:nvSpPr>
        <p:spPr>
          <a:xfrm>
            <a:off x="102534" y="8845867"/>
            <a:ext cx="7376025" cy="1997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nl-NL" sz="1100" b="1" i="0" spc="0" baseline="0" dirty="0">
                <a:solidFill>
                  <a:srgbClr val="000000"/>
                </a:solidFill>
                <a:latin typeface="CenturyGothic-Bd"/>
              </a:rPr>
              <a:t>Falls ich gegen die Regeln verstoße, wird die/der Klassensprecher/in vereinbarten Konsequenzen einfordern:</a:t>
            </a:r>
          </a:p>
        </p:txBody>
      </p:sp>
      <p:sp>
        <p:nvSpPr>
          <p:cNvPr id="120" name="Rectangle 120"/>
          <p:cNvSpPr/>
          <p:nvPr/>
        </p:nvSpPr>
        <p:spPr>
          <a:xfrm>
            <a:off x="102534" y="10113755"/>
            <a:ext cx="6758065" cy="38083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nl-NL" sz="1100" b="1" i="0" spc="0" baseline="0" dirty="0">
                <a:solidFill>
                  <a:srgbClr val="000000"/>
                </a:solidFill>
                <a:latin typeface="CenturyGothic-Bd"/>
              </a:rPr>
              <a:t>Ich bestätige durch meine Unterschrift, dass mir die Vereinbarungen bekannt sind und ich mit ihnen</a:t>
            </a:r>
          </a:p>
          <a:p>
            <a:pPr marL="0">
              <a:lnSpc>
                <a:spcPts val="1426"/>
              </a:lnSpc>
            </a:pPr>
            <a:r>
              <a:rPr lang="nl-NL" sz="1100" b="1" i="0" spc="0" baseline="0" dirty="0">
                <a:solidFill>
                  <a:srgbClr val="000000"/>
                </a:solidFill>
                <a:latin typeface="CenturyGothic-Bd"/>
              </a:rPr>
              <a:t>einverstanden bin:</a:t>
            </a:r>
          </a:p>
        </p:txBody>
      </p:sp>
      <p:sp>
        <p:nvSpPr>
          <p:cNvPr id="121" name="Rectangle 121"/>
          <p:cNvSpPr/>
          <p:nvPr/>
        </p:nvSpPr>
        <p:spPr>
          <a:xfrm>
            <a:off x="1433277" y="7241221"/>
            <a:ext cx="2137351" cy="12611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520144"/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Niemand wird</a:t>
            </a:r>
          </a:p>
          <a:p>
            <a:pPr marL="0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ausgeschlossen, d.h. jede/r</a:t>
            </a:r>
          </a:p>
          <a:p>
            <a:pPr marL="53474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Schüler/in, die/der aktuell</a:t>
            </a:r>
          </a:p>
          <a:p>
            <a:pPr marL="168912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die Klasse besucht und</a:t>
            </a:r>
          </a:p>
          <a:p>
            <a:pPr marL="53325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Mitglied sein möchte, darf</a:t>
            </a:r>
          </a:p>
          <a:p>
            <a:pPr marL="204363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auch Mitglied werden.</a:t>
            </a:r>
          </a:p>
        </p:txBody>
      </p:sp>
      <p:sp>
        <p:nvSpPr>
          <p:cNvPr id="123" name="Rectangle 123"/>
          <p:cNvSpPr/>
          <p:nvPr/>
        </p:nvSpPr>
        <p:spPr>
          <a:xfrm>
            <a:off x="4001862" y="7536343"/>
            <a:ext cx="1963762" cy="6319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Es werden keine weiteren</a:t>
            </a:r>
          </a:p>
          <a:p>
            <a:pPr marL="330675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Mitglieder in den</a:t>
            </a:r>
          </a:p>
          <a:p>
            <a:pPr marL="14597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Klassenchat eingeladen.</a:t>
            </a:r>
          </a:p>
        </p:txBody>
      </p:sp>
      <p:sp>
        <p:nvSpPr>
          <p:cNvPr id="124" name="Rectangle 124"/>
          <p:cNvSpPr/>
          <p:nvPr/>
        </p:nvSpPr>
        <p:spPr>
          <a:xfrm>
            <a:off x="245080" y="2037950"/>
            <a:ext cx="2063065" cy="12739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Ich achte die Privatsphäre</a:t>
            </a:r>
          </a:p>
          <a:p>
            <a:pPr marL="115140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aller Mitglieder, d.h. ich</a:t>
            </a:r>
          </a:p>
          <a:p>
            <a:pPr marL="14895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gebe nicht ungefragt</a:t>
            </a:r>
          </a:p>
          <a:p>
            <a:pPr marL="197213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Telefonnummern oder</a:t>
            </a:r>
          </a:p>
          <a:p>
            <a:pPr marL="137334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andere Daten an Dritte</a:t>
            </a:r>
          </a:p>
          <a:p>
            <a:pPr marL="755341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weiter.</a:t>
            </a:r>
          </a:p>
        </p:txBody>
      </p:sp>
      <p:sp>
        <p:nvSpPr>
          <p:cNvPr id="125" name="Rectangle 125"/>
          <p:cNvSpPr/>
          <p:nvPr/>
        </p:nvSpPr>
        <p:spPr>
          <a:xfrm>
            <a:off x="5262876" y="2086718"/>
            <a:ext cx="2071612" cy="105137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57145"/>
            <a:r>
              <a:rPr lang="nl-NL" sz="1195" b="1" i="0" spc="0" baseline="0" dirty="0">
                <a:solidFill>
                  <a:srgbClr val="F0F0E7"/>
                </a:solidFill>
                <a:latin typeface="Poppins-Bold"/>
              </a:rPr>
              <a:t>Ich vermeide unnötige</a:t>
            </a:r>
          </a:p>
          <a:p>
            <a:pPr marL="215237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0F0E7"/>
                </a:solidFill>
                <a:latin typeface="Poppins-Bold"/>
              </a:rPr>
              <a:t>Nachrichten, d.h</a:t>
            </a:r>
            <a:r>
              <a:rPr lang="nl-NL" sz="1195" b="1" i="0" spc="506" baseline="0" dirty="0">
                <a:solidFill>
                  <a:srgbClr val="F0F0E7"/>
                </a:solidFill>
                <a:latin typeface="Poppins-Bold"/>
              </a:rPr>
              <a:t>.</a:t>
            </a:r>
            <a:r>
              <a:rPr lang="nl-NL" sz="1195" b="1" i="0" spc="0" baseline="0" dirty="0">
                <a:solidFill>
                  <a:srgbClr val="F0F0E7"/>
                </a:solidFill>
                <a:latin typeface="Poppins-Bold"/>
              </a:rPr>
              <a:t>ich</a:t>
            </a:r>
          </a:p>
          <a:p>
            <a:pPr marL="175913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0F0E7"/>
                </a:solidFill>
                <a:latin typeface="Poppins-Bold"/>
              </a:rPr>
              <a:t>schreibe nur sinnvolle</a:t>
            </a:r>
          </a:p>
          <a:p>
            <a:pPr marL="0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0F0E7"/>
                </a:solidFill>
                <a:latin typeface="Poppins-Bold"/>
              </a:rPr>
              <a:t>Nachrichten und Beiträge  </a:t>
            </a:r>
          </a:p>
          <a:p>
            <a:pPr marL="275116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0F0E7"/>
                </a:solidFill>
                <a:latin typeface="Poppins-Bold"/>
              </a:rPr>
              <a:t>zum Thema Schule.</a:t>
            </a:r>
          </a:p>
        </p:txBody>
      </p:sp>
      <p:sp>
        <p:nvSpPr>
          <p:cNvPr id="126" name="Rectangle 126"/>
          <p:cNvSpPr/>
          <p:nvPr/>
        </p:nvSpPr>
        <p:spPr>
          <a:xfrm>
            <a:off x="132771" y="3890395"/>
            <a:ext cx="2151781" cy="6319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95277"/>
            <a:r>
              <a:rPr lang="nl-NL" sz="1195" b="1" i="0" spc="0" baseline="0" dirty="0">
                <a:solidFill>
                  <a:srgbClr val="F0F0E7"/>
                </a:solidFill>
                <a:latin typeface="Poppins-Bold"/>
              </a:rPr>
              <a:t>Ich antworte, wenn ich</a:t>
            </a:r>
          </a:p>
          <a:p>
            <a:pPr marL="0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0F0E7"/>
                </a:solidFill>
                <a:latin typeface="Poppins-Bold"/>
              </a:rPr>
              <a:t>direkt angesprochen werde</a:t>
            </a:r>
          </a:p>
          <a:p>
            <a:pPr marL="343485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0F0E7"/>
                </a:solidFill>
                <a:latin typeface="Poppins-Bold"/>
              </a:rPr>
              <a:t>und helfe anderen.</a:t>
            </a:r>
          </a:p>
        </p:txBody>
      </p:sp>
      <p:sp>
        <p:nvSpPr>
          <p:cNvPr id="127" name="Rectangle 127"/>
          <p:cNvSpPr/>
          <p:nvPr/>
        </p:nvSpPr>
        <p:spPr>
          <a:xfrm>
            <a:off x="2899580" y="2037950"/>
            <a:ext cx="1767235" cy="12611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73872"/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Ich vermeide</a:t>
            </a:r>
          </a:p>
          <a:p>
            <a:pPr marL="61070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Wiederholungen und</a:t>
            </a:r>
          </a:p>
          <a:p>
            <a:pPr marL="21747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sende keine sinnlosen</a:t>
            </a:r>
          </a:p>
          <a:p>
            <a:pPr marL="278244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Emoticons oder</a:t>
            </a:r>
          </a:p>
          <a:p>
            <a:pPr marL="0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Kettenbriefe, ich nerve</a:t>
            </a:r>
          </a:p>
          <a:p>
            <a:pPr marL="265434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nicht mit Spam.</a:t>
            </a:r>
          </a:p>
        </p:txBody>
      </p:sp>
      <p:sp>
        <p:nvSpPr>
          <p:cNvPr id="128" name="Rectangle 128"/>
          <p:cNvSpPr/>
          <p:nvPr/>
        </p:nvSpPr>
        <p:spPr>
          <a:xfrm>
            <a:off x="2720688" y="3704336"/>
            <a:ext cx="2065803" cy="105137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79436"/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Ich verwende keine</a:t>
            </a:r>
          </a:p>
          <a:p>
            <a:pPr marL="0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Schimpfwörter, ich mobbe</a:t>
            </a:r>
          </a:p>
          <a:p>
            <a:pPr marL="11320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und beleidige niemanden,</a:t>
            </a:r>
          </a:p>
          <a:p>
            <a:pPr marL="426899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ich lästere über</a:t>
            </a:r>
          </a:p>
          <a:p>
            <a:pPr marL="543082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niemanden. </a:t>
            </a:r>
          </a:p>
        </p:txBody>
      </p:sp>
      <p:sp>
        <p:nvSpPr>
          <p:cNvPr id="129" name="Rectangle 129"/>
          <p:cNvSpPr/>
          <p:nvPr/>
        </p:nvSpPr>
        <p:spPr>
          <a:xfrm>
            <a:off x="5267341" y="3825280"/>
            <a:ext cx="2036494" cy="84164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98449"/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Ic</a:t>
            </a:r>
            <a:r>
              <a:rPr lang="nl-NL" sz="1195" b="1" i="0" spc="506" baseline="0" dirty="0">
                <a:solidFill>
                  <a:srgbClr val="000000"/>
                </a:solidFill>
                <a:latin typeface="Poppins-Bold"/>
              </a:rPr>
              <a:t>h</a:t>
            </a:r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sende keine</a:t>
            </a:r>
          </a:p>
          <a:p>
            <a:pPr marL="84754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Gruselbilder, Videos mit</a:t>
            </a:r>
          </a:p>
          <a:p>
            <a:pPr marL="548445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Gewalt oder</a:t>
            </a:r>
          </a:p>
          <a:p>
            <a:pPr marL="0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pornografischen Inhalten.</a:t>
            </a:r>
          </a:p>
        </p:txBody>
      </p:sp>
      <p:sp>
        <p:nvSpPr>
          <p:cNvPr id="130" name="Rectangle 130"/>
          <p:cNvSpPr/>
          <p:nvPr/>
        </p:nvSpPr>
        <p:spPr>
          <a:xfrm>
            <a:off x="2719794" y="5174621"/>
            <a:ext cx="2126768" cy="12611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63751"/>
            <a:r>
              <a:rPr lang="nl-NL" sz="1195" b="1" i="0" spc="0" baseline="0" dirty="0">
                <a:solidFill>
                  <a:srgbClr val="F0F0E7"/>
                </a:solidFill>
                <a:latin typeface="Poppins-Bold"/>
              </a:rPr>
              <a:t>Ich verschicke Bilder oder</a:t>
            </a:r>
          </a:p>
          <a:p>
            <a:pPr marL="366275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0F0E7"/>
                </a:solidFill>
                <a:latin typeface="Poppins-Bold"/>
              </a:rPr>
              <a:t>Videos nicht ohne</a:t>
            </a:r>
          </a:p>
          <a:p>
            <a:pPr marL="441794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0F0E7"/>
                </a:solidFill>
                <a:latin typeface="Poppins-Bold"/>
              </a:rPr>
              <a:t>Einwilligung der</a:t>
            </a:r>
          </a:p>
          <a:p>
            <a:pPr marL="0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0F0E7"/>
                </a:solidFill>
                <a:latin typeface="Poppins-Bold"/>
              </a:rPr>
              <a:t>abgebildeten Personen, ich</a:t>
            </a:r>
          </a:p>
          <a:p>
            <a:pPr marL="68667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0F0E7"/>
                </a:solidFill>
                <a:latin typeface="Poppins-Bold"/>
              </a:rPr>
              <a:t>respektiere das Recht am</a:t>
            </a:r>
          </a:p>
          <a:p>
            <a:pPr marL="563489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0F0E7"/>
                </a:solidFill>
                <a:latin typeface="Poppins-Bold"/>
              </a:rPr>
              <a:t>eigenen Bild.</a:t>
            </a:r>
          </a:p>
        </p:txBody>
      </p:sp>
      <p:sp>
        <p:nvSpPr>
          <p:cNvPr id="131" name="Rectangle 131"/>
          <p:cNvSpPr/>
          <p:nvPr/>
        </p:nvSpPr>
        <p:spPr>
          <a:xfrm>
            <a:off x="300342" y="5113661"/>
            <a:ext cx="1932372" cy="12611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1992"/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Ich überlege sehr gut,</a:t>
            </a:r>
          </a:p>
          <a:p>
            <a:pPr marL="11022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welche Fotos ich von mir</a:t>
            </a:r>
          </a:p>
          <a:p>
            <a:pPr marL="0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selbst weitergebe. Durch</a:t>
            </a:r>
          </a:p>
          <a:p>
            <a:pPr marL="28747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das Versenden habe ich</a:t>
            </a:r>
          </a:p>
          <a:p>
            <a:pPr marL="154613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keine Kontrolle mehr</a:t>
            </a:r>
          </a:p>
          <a:p>
            <a:pPr marL="627688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000000"/>
                </a:solidFill>
                <a:latin typeface="Poppins-Bold"/>
              </a:rPr>
              <a:t>darüber.</a:t>
            </a:r>
          </a:p>
        </p:txBody>
      </p:sp>
      <p:sp>
        <p:nvSpPr>
          <p:cNvPr id="132" name="Rectangle 132"/>
          <p:cNvSpPr/>
          <p:nvPr/>
        </p:nvSpPr>
        <p:spPr>
          <a:xfrm>
            <a:off x="5167874" y="5287141"/>
            <a:ext cx="2301912" cy="10559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34399"/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Ich halte mich an die</a:t>
            </a:r>
          </a:p>
          <a:p>
            <a:pPr marL="138526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vereinbarten Chat-Zeiten</a:t>
            </a:r>
          </a:p>
          <a:p>
            <a:pPr marL="0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zwischen 14 und 17 Uhr, in den</a:t>
            </a:r>
          </a:p>
          <a:p>
            <a:pPr marL="384745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Ferien sind auch im</a:t>
            </a:r>
          </a:p>
          <a:p>
            <a:pPr marL="384745">
              <a:lnSpc>
                <a:spcPts val="1651"/>
              </a:lnSpc>
            </a:pPr>
            <a:r>
              <a:rPr lang="nl-NL" sz="1195" b="1" i="0" spc="0" baseline="0" dirty="0">
                <a:solidFill>
                  <a:srgbClr val="FFFFFF"/>
                </a:solidFill>
                <a:latin typeface="Poppins-Bold"/>
              </a:rPr>
              <a:t>Klassenchat Ferien. </a:t>
            </a:r>
          </a:p>
        </p:txBody>
      </p:sp>
      <p:sp>
        <p:nvSpPr>
          <p:cNvPr id="133" name="Rectangle 133"/>
          <p:cNvSpPr/>
          <p:nvPr/>
        </p:nvSpPr>
        <p:spPr>
          <a:xfrm>
            <a:off x="92946" y="1617776"/>
            <a:ext cx="5035839" cy="2302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nl-NL" sz="1294" b="1" i="0" spc="0" baseline="0" dirty="0">
                <a:solidFill>
                  <a:srgbClr val="000000"/>
                </a:solidFill>
                <a:latin typeface="Poppins-Bold"/>
              </a:rPr>
              <a:t>Diese Regeln gelten i</a:t>
            </a:r>
            <a:r>
              <a:rPr lang="nl-NL" sz="1294" b="1" i="0" spc="550" baseline="0" dirty="0">
                <a:solidFill>
                  <a:srgbClr val="000000"/>
                </a:solidFill>
                <a:latin typeface="Poppins-Bold"/>
              </a:rPr>
              <a:t>n</a:t>
            </a:r>
            <a:r>
              <a:rPr lang="nl-NL" sz="1294" b="1" i="0" spc="0" baseline="0" dirty="0">
                <a:solidFill>
                  <a:srgbClr val="000000"/>
                </a:solidFill>
                <a:latin typeface="Poppins-Bold"/>
              </a:rPr>
              <a:t>unserem schulinternen Klassenchat:</a:t>
            </a:r>
          </a:p>
        </p:txBody>
      </p:sp>
      <p:sp>
        <p:nvSpPr>
          <p:cNvPr id="134" name="Rectangle 134"/>
          <p:cNvSpPr/>
          <p:nvPr/>
        </p:nvSpPr>
        <p:spPr>
          <a:xfrm>
            <a:off x="35450" y="6801956"/>
            <a:ext cx="6283380" cy="2302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nl-NL" sz="1294" b="1" i="0" spc="0" baseline="0" dirty="0">
                <a:solidFill>
                  <a:srgbClr val="000000"/>
                </a:solidFill>
                <a:latin typeface="Poppins-Bold"/>
              </a:rPr>
              <a:t>Diese Regeln gelten zusätzlich i</a:t>
            </a:r>
            <a:r>
              <a:rPr lang="nl-NL" sz="1294" b="1" i="0" spc="551" baseline="0" dirty="0">
                <a:solidFill>
                  <a:srgbClr val="000000"/>
                </a:solidFill>
                <a:latin typeface="Poppins-Bold"/>
              </a:rPr>
              <a:t>n</a:t>
            </a:r>
            <a:r>
              <a:rPr lang="nl-NL" sz="1294" b="1" i="0" spc="0" baseline="0" dirty="0">
                <a:solidFill>
                  <a:srgbClr val="000000"/>
                </a:solidFill>
                <a:latin typeface="Poppins-Bold"/>
              </a:rPr>
              <a:t>unserem außerschulischen Klassenchat:</a:t>
            </a:r>
          </a:p>
        </p:txBody>
      </p:sp>
      <p:sp>
        <p:nvSpPr>
          <p:cNvPr id="135" name="Rectangle 135"/>
          <p:cNvSpPr/>
          <p:nvPr/>
        </p:nvSpPr>
        <p:spPr>
          <a:xfrm>
            <a:off x="5521237" y="611240"/>
            <a:ext cx="405331" cy="7085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nl-NL" sz="3985" b="0" i="0" spc="0" baseline="0" dirty="0">
                <a:solidFill>
                  <a:srgbClr val="99221A"/>
                </a:solidFill>
                <a:latin typeface="Poppins-Regular"/>
              </a:rPr>
              <a:t>   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35C346B-32DE-4382-A11D-A5A9A49C0B0B}"/>
              </a:ext>
            </a:extLst>
          </p:cNvPr>
          <p:cNvSpPr txBox="1"/>
          <p:nvPr/>
        </p:nvSpPr>
        <p:spPr>
          <a:xfrm>
            <a:off x="4846562" y="10428018"/>
            <a:ext cx="4025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tx1"/>
                </a:solidFill>
              </a:rPr>
              <a:t>Urheber: </a:t>
            </a:r>
            <a:r>
              <a:rPr lang="de-DE" sz="1200" dirty="0">
                <a:solidFill>
                  <a:schemeClr val="tx1"/>
                </a:solidFill>
              </a:rPr>
              <a:t>Johann-</a:t>
            </a:r>
            <a:r>
              <a:rPr lang="de-DE" sz="1200" dirty="0" err="1">
                <a:solidFill>
                  <a:schemeClr val="tx1"/>
                </a:solidFill>
              </a:rPr>
              <a:t>Turmair</a:t>
            </a:r>
            <a:r>
              <a:rPr lang="de-DE" sz="1200" dirty="0">
                <a:solidFill>
                  <a:schemeClr val="tx1"/>
                </a:solidFill>
              </a:rPr>
              <a:t>-Realschule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324</Words>
  <Application>Microsoft Office PowerPoint</Application>
  <PresentationFormat>Benutzerdefiniert</PresentationFormat>
  <Paragraphs>68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CocoGothicSmallCaps-Bold</vt:lpstr>
      <vt:lpstr>Poppins-Regular</vt:lpstr>
      <vt:lpstr>Poppins-Bold</vt:lpstr>
      <vt:lpstr>CenturyGothic-Bd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Haldenwang, Vera, Dr.</dc:creator>
  <cp:lastModifiedBy>Haldenwang, Vera, Dr.</cp:lastModifiedBy>
  <cp:revision>3</cp:revision>
  <dcterms:modified xsi:type="dcterms:W3CDTF">2023-09-22T14:30:35Z</dcterms:modified>
</cp:coreProperties>
</file>