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0"/>
  </p:notesMasterIdLst>
  <p:sldIdLst>
    <p:sldId id="302" r:id="rId7"/>
    <p:sldId id="304" r:id="rId8"/>
    <p:sldId id="322" r:id="rId9"/>
    <p:sldId id="325" r:id="rId10"/>
    <p:sldId id="308" r:id="rId11"/>
    <p:sldId id="331" r:id="rId12"/>
    <p:sldId id="332" r:id="rId13"/>
    <p:sldId id="333" r:id="rId14"/>
    <p:sldId id="334" r:id="rId15"/>
    <p:sldId id="335" r:id="rId16"/>
    <p:sldId id="336" r:id="rId17"/>
    <p:sldId id="337" r:id="rId18"/>
    <p:sldId id="347" r:id="rId19"/>
    <p:sldId id="348" r:id="rId20"/>
    <p:sldId id="349" r:id="rId21"/>
    <p:sldId id="350" r:id="rId22"/>
    <p:sldId id="351" r:id="rId23"/>
    <p:sldId id="352" r:id="rId24"/>
    <p:sldId id="353" r:id="rId25"/>
    <p:sldId id="354" r:id="rId26"/>
    <p:sldId id="355" r:id="rId27"/>
    <p:sldId id="356" r:id="rId28"/>
    <p:sldId id="357" r:id="rId29"/>
  </p:sldIdLst>
  <p:sldSz cx="12192000" cy="6858000"/>
  <p:notesSz cx="6858000" cy="9144000"/>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53E2FCEB-220C-46F2-A936-949B32334F95}">
          <p14:sldIdLst>
            <p14:sldId id="302"/>
            <p14:sldId id="304"/>
            <p14:sldId id="322"/>
            <p14:sldId id="325"/>
            <p14:sldId id="308"/>
            <p14:sldId id="331"/>
            <p14:sldId id="332"/>
            <p14:sldId id="333"/>
            <p14:sldId id="334"/>
            <p14:sldId id="335"/>
            <p14:sldId id="336"/>
            <p14:sldId id="337"/>
            <p14:sldId id="347"/>
            <p14:sldId id="348"/>
            <p14:sldId id="349"/>
          </p14:sldIdLst>
        </p14:section>
        <p14:section name="Leere Folien" id="{7E28B375-611A-47D1-B6E8-0A24101EB6C5}">
          <p14:sldIdLst>
            <p14:sldId id="350"/>
            <p14:sldId id="351"/>
            <p14:sldId id="352"/>
            <p14:sldId id="353"/>
            <p14:sldId id="354"/>
            <p14:sldId id="355"/>
            <p14:sldId id="356"/>
            <p14:sldId id="357"/>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hoff Annalena" initials="BA" lastIdx="8" clrIdx="0">
    <p:extLst>
      <p:ext uri="{19B8F6BF-5375-455C-9EA6-DF929625EA0E}">
        <p15:presenceInfo xmlns:p15="http://schemas.microsoft.com/office/powerpoint/2012/main" userId="S-1-5-21-2006274056-1010123383-2343387302-11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86C4"/>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3" autoAdjust="0"/>
    <p:restoredTop sz="80116" autoAdjust="0"/>
  </p:normalViewPr>
  <p:slideViewPr>
    <p:cSldViewPr snapToGrid="0" showGuides="1">
      <p:cViewPr varScale="1">
        <p:scale>
          <a:sx n="92" d="100"/>
          <a:sy n="92" d="100"/>
        </p:scale>
        <p:origin x="1704" y="90"/>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8" d="100"/>
          <a:sy n="88" d="100"/>
        </p:scale>
        <p:origin x="382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ocial-media-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tiftung-medienpaedagogik-bayern.de/externalContent/interaktive-schaubilder-eltern/influencer/schaubild-influencer-web/index.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bis.bycs.de/beitrag/social-media-elter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ocial-medi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smtClean="0"/>
              <a:t>Social</a:t>
            </a:r>
            <a:r>
              <a:rPr lang="de-DE" b="1" baseline="0" dirty="0" smtClean="0"/>
              <a:t> Media </a:t>
            </a:r>
            <a:r>
              <a:rPr lang="de-DE" b="1" dirty="0" smtClean="0"/>
              <a:t>/ Titelfolie </a:t>
            </a:r>
            <a:r>
              <a:rPr lang="de-DE" b="1" dirty="0" err="1"/>
              <a:t>Influencer</a:t>
            </a:r>
            <a:r>
              <a:rPr lang="de-DE" b="1" dirty="0"/>
              <a:t> als mediale Vorbilder </a:t>
            </a:r>
          </a:p>
          <a:p>
            <a:endParaRPr lang="de-DE" b="1" baseline="0" dirty="0" smtClean="0">
              <a:solidFill>
                <a:schemeClr val="accent4"/>
              </a:solidFill>
            </a:endParaRPr>
          </a:p>
          <a:p>
            <a:r>
              <a:rPr lang="de-DE" baseline="0" dirty="0" smtClean="0"/>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Unterstützend können Sie den </a:t>
            </a:r>
            <a:r>
              <a:rPr lang="de-DE" u="sng" baseline="0" dirty="0" smtClean="0"/>
              <a:t>Leitfaden zur Durchführung eines medienpädagogischen Elternabends zum Thema „</a:t>
            </a:r>
            <a:r>
              <a:rPr lang="de-DE" u="sng" baseline="0" dirty="0" err="1" smtClean="0"/>
              <a:t>Social</a:t>
            </a:r>
            <a:r>
              <a:rPr lang="de-DE" u="sng" baseline="0" dirty="0" smtClean="0"/>
              <a:t> Media“</a:t>
            </a:r>
            <a:r>
              <a:rPr lang="de-DE" dirty="0" smtClean="0"/>
              <a:t> </a:t>
            </a:r>
            <a:r>
              <a:rPr lang="de-DE" baseline="0" dirty="0" smtClean="0"/>
              <a:t>im mebis Magazin nutzen. </a:t>
            </a:r>
            <a:r>
              <a:rPr lang="de-DE" kern="1200" dirty="0" smtClean="0">
                <a:solidFill>
                  <a:schemeClr val="tx1"/>
                </a:solidFill>
                <a:effectLst/>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„Social Media“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https://mebis.bycs.de/beitrag/social-media</a:t>
            </a:r>
            <a:r>
              <a:rPr lang="de-DE" sz="1100" b="1" baseline="0" dirty="0" smtClean="0">
                <a:latin typeface="Arial" panose="020B0604020202020204" pitchFamily="34" charset="0"/>
                <a:cs typeface="Arial" panose="020B0604020202020204" pitchFamily="34" charset="0"/>
              </a:rPr>
              <a:t> </a:t>
            </a:r>
            <a:endParaRPr lang="de-DE" sz="1100" baseline="0" dirty="0" smtClean="0">
              <a:latin typeface="Arial" panose="020B0604020202020204" pitchFamily="34" charset="0"/>
              <a:cs typeface="Arial" panose="020B0604020202020204" pitchFamily="34" charset="0"/>
            </a:endParaRPr>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https://mebis.bycs.de/beitrag/social-media-eltern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sz="1100" b="1" i="0"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34449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3135209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2600605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dirty="0" err="1" smtClean="0"/>
              <a:t>Influencer</a:t>
            </a:r>
            <a:r>
              <a:rPr lang="de-DE" b="1" dirty="0" smtClean="0"/>
              <a:t> als mediale Vorbilder /</a:t>
            </a:r>
            <a:r>
              <a:rPr lang="de-DE" b="1" baseline="0" dirty="0" smtClean="0"/>
              <a:t> Praxisbeispiel „Welche Strategien nutzen </a:t>
            </a:r>
            <a:r>
              <a:rPr lang="de-DE" b="1" baseline="0" dirty="0" err="1" smtClean="0"/>
              <a:t>Influencer</a:t>
            </a:r>
            <a:r>
              <a:rPr lang="de-DE" b="1" baseline="0" dirty="0" smtClean="0"/>
              <a:t> und womit verdienen sie ihr Geld?“ (Interaktives Schaubild)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„Welche Strategien nutzen </a:t>
            </a:r>
            <a:r>
              <a:rPr lang="de-DE" baseline="0" dirty="0" err="1" smtClean="0"/>
              <a:t>Influencer</a:t>
            </a:r>
            <a:r>
              <a:rPr lang="de-DE" baseline="0" dirty="0" smtClean="0"/>
              <a:t> und womit verdienen sie ihr Geld?“ im </a:t>
            </a:r>
            <a:r>
              <a:rPr lang="de-DE" baseline="0" dirty="0" err="1" smtClean="0"/>
              <a:t>Mebis</a:t>
            </a:r>
            <a:r>
              <a:rPr lang="de-DE" baseline="0" dirty="0" smtClean="0"/>
              <a:t>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a:t>
            </a:r>
            <a:br>
              <a:rPr lang="de-DE" baseline="0" dirty="0" smtClean="0"/>
            </a:br>
            <a:r>
              <a:rPr lang="de-DE" dirty="0" smtClean="0">
                <a:hlinkClick r:id="rId3"/>
              </a:rPr>
              <a:t>https://www.stiftung-medienpaedagogik-bayern.de/externalContent/interaktive-schaubilder-eltern/influencer/schaubild-influencer-web/index.html</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1625538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smtClean="0"/>
              <a:t>Social</a:t>
            </a:r>
            <a:r>
              <a:rPr lang="de-DE" b="1" baseline="0" dirty="0" smtClean="0"/>
              <a:t> Media</a:t>
            </a:r>
            <a:r>
              <a:rPr lang="de-DE" b="1" dirty="0" smtClean="0"/>
              <a:t> / </a:t>
            </a:r>
            <a:r>
              <a:rPr lang="de-DE" b="1" dirty="0" err="1" smtClean="0"/>
              <a:t>Influencer</a:t>
            </a:r>
            <a:r>
              <a:rPr lang="de-DE" b="1" dirty="0" smtClean="0"/>
              <a:t> als mediale Vorbilder /</a:t>
            </a:r>
            <a:r>
              <a:rPr lang="de-DE" b="1" baseline="0" dirty="0" smtClean="0"/>
              <a:t> Handlungstipps zu </a:t>
            </a:r>
            <a:r>
              <a:rPr lang="de-DE" b="1" baseline="0" dirty="0" err="1" smtClean="0"/>
              <a:t>Influencern</a:t>
            </a:r>
            <a:endParaRPr lang="de-DE" b="1" baseline="0" dirty="0" smtClean="0"/>
          </a:p>
          <a:p>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https://mebis.bycs.de/beitrag/social-media-eltern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Durch Klick auf den QR-Code können Sie das Dokument öffnen und den Eltern zeigen.</a:t>
            </a:r>
            <a:endParaRPr lang="de-DE" dirty="0" smtClean="0"/>
          </a:p>
          <a:p>
            <a:r>
              <a:rPr lang="de-DE" dirty="0" smtClean="0"/>
              <a:t/>
            </a:r>
            <a:br>
              <a:rPr lang="de-DE" dirty="0" smtClean="0"/>
            </a:b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1937153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dirty="0" err="1" smtClean="0"/>
              <a:t>Influencer</a:t>
            </a:r>
            <a:r>
              <a:rPr lang="de-DE" b="1" dirty="0" smtClean="0"/>
              <a:t> als mediale Vorbilder /</a:t>
            </a:r>
            <a:r>
              <a:rPr lang="de-DE" b="1" baseline="0" dirty="0" smtClean="0"/>
              <a:t> </a:t>
            </a:r>
            <a:r>
              <a:rPr lang="de-DE" b="1" dirty="0" smtClean="0"/>
              <a:t>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242795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dirty="0" err="1" smtClean="0"/>
              <a:t>Influencer</a:t>
            </a:r>
            <a:r>
              <a:rPr lang="de-DE" b="1" dirty="0" smtClean="0"/>
              <a:t> als mediale Vorbilder /</a:t>
            </a:r>
            <a:r>
              <a:rPr lang="de-DE" b="1" baseline="0" dirty="0" smtClean="0"/>
              <a:t> </a:t>
            </a:r>
            <a:r>
              <a:rPr lang="de-DE" b="1" dirty="0" smtClean="0"/>
              <a:t>Impressum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82183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16</a:t>
            </a:fld>
            <a:endParaRPr lang="de-DE"/>
          </a:p>
        </p:txBody>
      </p:sp>
    </p:spTree>
    <p:extLst>
      <p:ext uri="{BB962C8B-B14F-4D97-AF65-F5344CB8AC3E}">
        <p14:creationId xmlns:p14="http://schemas.microsoft.com/office/powerpoint/2010/main" val="2149080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17</a:t>
            </a:fld>
            <a:endParaRPr lang="de-DE"/>
          </a:p>
        </p:txBody>
      </p:sp>
    </p:spTree>
    <p:extLst>
      <p:ext uri="{BB962C8B-B14F-4D97-AF65-F5344CB8AC3E}">
        <p14:creationId xmlns:p14="http://schemas.microsoft.com/office/powerpoint/2010/main" val="961568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18</a:t>
            </a:fld>
            <a:endParaRPr lang="de-DE"/>
          </a:p>
        </p:txBody>
      </p:sp>
    </p:spTree>
    <p:extLst>
      <p:ext uri="{BB962C8B-B14F-4D97-AF65-F5344CB8AC3E}">
        <p14:creationId xmlns:p14="http://schemas.microsoft.com/office/powerpoint/2010/main" val="3189243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19</a:t>
            </a:fld>
            <a:endParaRPr lang="de-DE"/>
          </a:p>
        </p:txBody>
      </p:sp>
    </p:spTree>
    <p:extLst>
      <p:ext uri="{BB962C8B-B14F-4D97-AF65-F5344CB8AC3E}">
        <p14:creationId xmlns:p14="http://schemas.microsoft.com/office/powerpoint/2010/main" val="308545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 </a:t>
            </a:r>
            <a:r>
              <a:rPr lang="de-DE" b="1" dirty="0"/>
              <a:t>/ </a:t>
            </a:r>
            <a:r>
              <a:rPr lang="de-DE" b="1" dirty="0" err="1"/>
              <a:t>Influencer</a:t>
            </a:r>
            <a:r>
              <a:rPr lang="de-DE" b="1" dirty="0"/>
              <a:t> als mediale Vorbilder / Einstiegsclip </a:t>
            </a:r>
            <a:r>
              <a:rPr lang="de-DE" b="1" baseline="0" dirty="0" smtClean="0"/>
              <a:t>„Was postest du denn da? – Familienleben live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https://mebis.bycs.de/beitrag/social-media</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1160500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20</a:t>
            </a:fld>
            <a:endParaRPr lang="de-DE"/>
          </a:p>
        </p:txBody>
      </p:sp>
    </p:spTree>
    <p:extLst>
      <p:ext uri="{BB962C8B-B14F-4D97-AF65-F5344CB8AC3E}">
        <p14:creationId xmlns:p14="http://schemas.microsoft.com/office/powerpoint/2010/main" val="41380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21</a:t>
            </a:fld>
            <a:endParaRPr lang="de-DE"/>
          </a:p>
        </p:txBody>
      </p:sp>
    </p:spTree>
    <p:extLst>
      <p:ext uri="{BB962C8B-B14F-4D97-AF65-F5344CB8AC3E}">
        <p14:creationId xmlns:p14="http://schemas.microsoft.com/office/powerpoint/2010/main" val="402604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08EC0F0-6FEC-4115-A888-5C6E15144039}" type="slidenum">
              <a:rPr lang="de-DE" smtClean="0"/>
              <a:t>22</a:t>
            </a:fld>
            <a:endParaRPr lang="de-DE"/>
          </a:p>
        </p:txBody>
      </p:sp>
    </p:spTree>
    <p:extLst>
      <p:ext uri="{BB962C8B-B14F-4D97-AF65-F5344CB8AC3E}">
        <p14:creationId xmlns:p14="http://schemas.microsoft.com/office/powerpoint/2010/main" val="239992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baseline="0" dirty="0" smtClean="0"/>
              <a:t> Media</a:t>
            </a:r>
            <a:r>
              <a:rPr lang="de-DE" b="1" dirty="0" smtClean="0"/>
              <a:t> / </a:t>
            </a:r>
            <a:r>
              <a:rPr lang="de-DE" b="1" dirty="0" err="1" smtClean="0"/>
              <a:t>Influencer</a:t>
            </a:r>
            <a:r>
              <a:rPr lang="de-DE" b="1" dirty="0" smtClean="0"/>
              <a:t> als mediale Vorbilder / T</a:t>
            </a:r>
            <a:r>
              <a:rPr lang="de-DE" b="1" baseline="0" dirty="0" smtClean="0"/>
              <a:t>itelfolie Themenpaket</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171137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Impulsfragen </a:t>
            </a:r>
            <a:br>
              <a:rPr lang="de-DE" b="1" baseline="0" dirty="0" smtClean="0"/>
            </a:b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Weiter mögliche Einstiegsfragen: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kern="1200" dirty="0" smtClean="0">
                <a:solidFill>
                  <a:schemeClr val="tx1"/>
                </a:solidFill>
                <a:ea typeface="Calibri" panose="020F0502020204030204" pitchFamily="34" charset="0"/>
                <a:cs typeface="Semikolon Plus"/>
              </a:rPr>
              <a:t>Wie würden Sie reagieren, wenn Ihr Kind </a:t>
            </a:r>
            <a:r>
              <a:rPr lang="de-DE" kern="1200" dirty="0" err="1" smtClean="0">
                <a:solidFill>
                  <a:schemeClr val="tx1"/>
                </a:solidFill>
                <a:ea typeface="Calibri" panose="020F0502020204030204" pitchFamily="34" charset="0"/>
                <a:cs typeface="Semikolon Plus"/>
              </a:rPr>
              <a:t>Influencer</a:t>
            </a:r>
            <a:r>
              <a:rPr lang="de-DE" kern="1200" dirty="0" smtClean="0">
                <a:solidFill>
                  <a:schemeClr val="tx1"/>
                </a:solidFill>
                <a:ea typeface="Calibri" panose="020F0502020204030204" pitchFamily="34" charset="0"/>
                <a:cs typeface="Semikolon Plus"/>
              </a:rPr>
              <a:t> werden will und warum?</a:t>
            </a:r>
            <a:endParaRPr lang="de-DE" kern="1200" dirty="0" smtClean="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368533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„Sina wird </a:t>
            </a:r>
            <a:r>
              <a:rPr lang="de-DE" dirty="0" err="1" smtClean="0"/>
              <a:t>Influencer</a:t>
            </a:r>
            <a:r>
              <a:rPr lang="de-DE" dirty="0" smtClean="0"/>
              <a:t>“ </a:t>
            </a:r>
            <a:r>
              <a:rPr lang="de-DE" baseline="0" dirty="0" smtClean="0"/>
              <a:t>im </a:t>
            </a:r>
            <a:r>
              <a:rPr lang="de-DE" baseline="0" dirty="0" err="1" smtClean="0"/>
              <a:t>Mebis</a:t>
            </a:r>
            <a:r>
              <a:rPr lang="de-DE" baseline="0" dirty="0" smtClean="0"/>
              <a:t> Magazin.</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4400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180536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178874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00067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err="1" smtClean="0"/>
              <a:t>Social</a:t>
            </a:r>
            <a:r>
              <a:rPr lang="de-DE" b="1" dirty="0" smtClean="0"/>
              <a:t> Media / </a:t>
            </a:r>
            <a:r>
              <a:rPr lang="de-DE" b="1" dirty="0" err="1" smtClean="0"/>
              <a:t>Influencer</a:t>
            </a:r>
            <a:r>
              <a:rPr lang="de-DE" b="1" dirty="0" smtClean="0"/>
              <a:t> als mediale Vorbilder /</a:t>
            </a:r>
            <a:r>
              <a:rPr lang="de-DE" b="1" baseline="0" dirty="0" smtClean="0"/>
              <a:t> </a:t>
            </a:r>
            <a:r>
              <a:rPr lang="de-DE" b="1" dirty="0" smtClean="0"/>
              <a:t>Praxisbeispiel „Sina wird </a:t>
            </a:r>
            <a:r>
              <a:rPr lang="de-DE" b="1" dirty="0" err="1" smtClean="0"/>
              <a:t>Influencer</a:t>
            </a:r>
            <a:r>
              <a:rPr lang="de-DE" b="1" dirty="0" smtClean="0"/>
              <a:t>“ </a:t>
            </a:r>
            <a:r>
              <a:rPr lang="de-DE" b="1" baseline="0" dirty="0" smtClean="0"/>
              <a:t>(Comic)</a:t>
            </a:r>
            <a:endParaRPr lang="de-DE" b="1" dirty="0" smtClean="0"/>
          </a:p>
          <a:p>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1435379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4">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CE1CA1E2-E308-7239-85B2-F4C9A3EF404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1" name="Freihandform: Form 20">
            <a:extLst>
              <a:ext uri="{FF2B5EF4-FFF2-40B4-BE49-F238E27FC236}">
                <a16:creationId xmlns:a16="http://schemas.microsoft.com/office/drawing/2014/main" id="{98CD71AD-7AC2-D42F-6AE3-F5EB32596ECF}"/>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29" name="Freihandform: Form 28">
            <a:extLst>
              <a:ext uri="{FF2B5EF4-FFF2-40B4-BE49-F238E27FC236}">
                <a16:creationId xmlns:a16="http://schemas.microsoft.com/office/drawing/2014/main" id="{80D27E42-F791-9664-F84D-25B8FDF8B165}"/>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37" name="Freihandform: Form 36">
            <a:extLst>
              <a:ext uri="{FF2B5EF4-FFF2-40B4-BE49-F238E27FC236}">
                <a16:creationId xmlns:a16="http://schemas.microsoft.com/office/drawing/2014/main" id="{A53CCC0E-0E45-4484-DAC8-1516DA8D64FF}"/>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2" name="Foliennummernplatzhalter 5">
            <a:extLst>
              <a:ext uri="{FF2B5EF4-FFF2-40B4-BE49-F238E27FC236}">
                <a16:creationId xmlns:a16="http://schemas.microsoft.com/office/drawing/2014/main" id="{C6B863E9-6F87-DA7A-7A67-D25E5AFF493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Foliennummernplatzhalter 5">
            <a:extLst>
              <a:ext uri="{FF2B5EF4-FFF2-40B4-BE49-F238E27FC236}">
                <a16:creationId xmlns:a16="http://schemas.microsoft.com/office/drawing/2014/main" id="{DA01BAA2-531C-22C0-5F13-C82A7837AF9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4"/>
              </a:buClr>
              <a:defRPr sz="2000">
                <a:solidFill>
                  <a:schemeClr val="tx1">
                    <a:lumMod val="75000"/>
                    <a:lumOff val="25000"/>
                  </a:schemeClr>
                </a:solidFill>
              </a:defRPr>
            </a:lvl1pPr>
            <a:lvl2pPr marL="540000" indent="-270000">
              <a:lnSpc>
                <a:spcPct val="110000"/>
              </a:lnSpc>
              <a:spcBef>
                <a:spcPts val="1000"/>
              </a:spcBef>
              <a:buClr>
                <a:schemeClr val="accent4"/>
              </a:buClr>
              <a:defRPr sz="2000">
                <a:solidFill>
                  <a:schemeClr val="tx1">
                    <a:lumMod val="75000"/>
                    <a:lumOff val="25000"/>
                  </a:schemeClr>
                </a:solidFill>
              </a:defRPr>
            </a:lvl2pPr>
            <a:lvl3pPr marL="810000" indent="-270000">
              <a:lnSpc>
                <a:spcPct val="110000"/>
              </a:lnSpc>
              <a:spcBef>
                <a:spcPts val="10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Foliennummernplatzhalter 5">
            <a:extLst>
              <a:ext uri="{FF2B5EF4-FFF2-40B4-BE49-F238E27FC236}">
                <a16:creationId xmlns:a16="http://schemas.microsoft.com/office/drawing/2014/main" id="{ED4142B7-6B8D-184D-CC17-EA4091480CE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4"/>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1400">
                <a:solidFill>
                  <a:schemeClr val="tx1">
                    <a:lumMod val="75000"/>
                    <a:lumOff val="25000"/>
                  </a:schemeClr>
                </a:solidFill>
              </a:defRPr>
            </a:lvl1pPr>
            <a:lvl2pPr marL="540000" indent="-270000">
              <a:lnSpc>
                <a:spcPct val="110000"/>
              </a:lnSpc>
              <a:spcBef>
                <a:spcPts val="1500"/>
              </a:spcBef>
              <a:buClr>
                <a:schemeClr val="accent4"/>
              </a:buClr>
              <a:defRPr sz="1400">
                <a:solidFill>
                  <a:schemeClr val="tx1">
                    <a:lumMod val="75000"/>
                    <a:lumOff val="25000"/>
                  </a:schemeClr>
                </a:solidFill>
              </a:defRPr>
            </a:lvl2pPr>
            <a:lvl3pPr marL="810000" indent="-270000">
              <a:lnSpc>
                <a:spcPct val="110000"/>
              </a:lnSpc>
              <a:spcBef>
                <a:spcPts val="1500"/>
              </a:spcBef>
              <a:buClr>
                <a:schemeClr val="accent4"/>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4" name="Foliennummernplatzhalter 5">
            <a:extLst>
              <a:ext uri="{FF2B5EF4-FFF2-40B4-BE49-F238E27FC236}">
                <a16:creationId xmlns:a16="http://schemas.microsoft.com/office/drawing/2014/main" id="{B8EC31EE-AA76-3791-022A-E58CD7990CEB}"/>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4"/>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EF47FDBD-DA3C-D228-57E4-BD4CF12BC4F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1396196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53235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947D560F-CED4-46D9-A2FB-6ED9CD83523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4"/>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4" name="Foliennummernplatzhalter 5">
            <a:extLst>
              <a:ext uri="{FF2B5EF4-FFF2-40B4-BE49-F238E27FC236}">
                <a16:creationId xmlns:a16="http://schemas.microsoft.com/office/drawing/2014/main" id="{87173E1E-3C4D-6891-9861-FC19BA56E74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4"/>
              </a:buClr>
              <a:defRPr sz="2000">
                <a:solidFill>
                  <a:schemeClr val="tx1">
                    <a:lumMod val="75000"/>
                    <a:lumOff val="25000"/>
                  </a:schemeClr>
                </a:solidFill>
              </a:defRPr>
            </a:lvl1pPr>
            <a:lvl2pPr marL="540000" indent="-270000">
              <a:lnSpc>
                <a:spcPct val="110000"/>
              </a:lnSpc>
              <a:spcBef>
                <a:spcPts val="1500"/>
              </a:spcBef>
              <a:buClr>
                <a:schemeClr val="accent4"/>
              </a:buClr>
              <a:defRPr sz="2000">
                <a:solidFill>
                  <a:schemeClr val="tx1">
                    <a:lumMod val="75000"/>
                    <a:lumOff val="25000"/>
                  </a:schemeClr>
                </a:solidFill>
              </a:defRPr>
            </a:lvl2pPr>
            <a:lvl3pPr marL="810000" indent="-270000">
              <a:lnSpc>
                <a:spcPct val="110000"/>
              </a:lnSpc>
              <a:spcBef>
                <a:spcPts val="1500"/>
              </a:spcBef>
              <a:buClr>
                <a:schemeClr val="accent4"/>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4">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3" name="Foliennummernplatzhalter 5">
            <a:extLst>
              <a:ext uri="{FF2B5EF4-FFF2-40B4-BE49-F238E27FC236}">
                <a16:creationId xmlns:a16="http://schemas.microsoft.com/office/drawing/2014/main" id="{491E72D2-D131-AB3D-8AC9-33A4F529880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4"/>
                </a:solidFill>
                <a:latin typeface="+mn-lt"/>
              </a:defRPr>
            </a:lvl1pPr>
          </a:lstStyle>
          <a:p>
            <a:pPr lvl="0"/>
            <a:r>
              <a:rPr lang="de-DE" dirty="0"/>
              <a:t>Überschrift</a:t>
            </a:r>
          </a:p>
        </p:txBody>
      </p:sp>
      <p:sp>
        <p:nvSpPr>
          <p:cNvPr id="5" name="Foliennummernplatzhalter 5">
            <a:extLst>
              <a:ext uri="{FF2B5EF4-FFF2-40B4-BE49-F238E27FC236}">
                <a16:creationId xmlns:a16="http://schemas.microsoft.com/office/drawing/2014/main" id="{3AEAE230-85F3-41C2-430D-58F2554AF60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ags" Target="../tags/tag3.xml"/><Relationship Id="rId5" Type="http://schemas.openxmlformats.org/officeDocument/2006/relationships/vmlDrawing" Target="../drawings/vmlDrawing2.v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4.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vmlDrawing" Target="../drawings/vmlDrawing3.vml"/><Relationship Id="rId17" Type="http://schemas.openxmlformats.org/officeDocument/2006/relationships/image" Target="../media/image9.sv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3.xml"/><Relationship Id="rId5" Type="http://schemas.openxmlformats.org/officeDocument/2006/relationships/slideLayout" Target="../slideLayouts/slideLayout9.xml"/><Relationship Id="rId15" Type="http://schemas.openxmlformats.org/officeDocument/2006/relationships/image" Target="../media/image1.em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76"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6"/>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101" name="think-cell Folie" r:id="rId7" imgW="7772400" imgH="10058400" progId="TCLayout.ActiveDocument.1">
                  <p:embed/>
                </p:oleObj>
              </mc:Choice>
              <mc:Fallback>
                <p:oleObj name="think-cell Folie" r:id="rId7"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3"/>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24" name="think-cell Folie" r:id="rId14" imgW="7772400" imgH="10058400" progId="TCLayout.ActiveDocument.1">
                  <p:embed/>
                </p:oleObj>
              </mc:Choice>
              <mc:Fallback>
                <p:oleObj name="think-cell Foli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4"/>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4"/>
                </a:solidFill>
              </a:defRPr>
            </a:lvl1pPr>
          </a:lstStyle>
          <a:p>
            <a:fld id="{B3D266E1-CF7D-47E8-B8E6-FE2361DFB2DF}" type="slidenum">
              <a:rPr lang="de-DE" smtClean="0"/>
              <a:pPr/>
              <a:t>‹Nr.›</a:t>
            </a:fld>
            <a:endParaRPr lang="de-DE" dirty="0"/>
          </a:p>
        </p:txBody>
      </p:sp>
      <p:sp>
        <p:nvSpPr>
          <p:cNvPr id="4" name="Freihandform: Form 3">
            <a:extLst>
              <a:ext uri="{FF2B5EF4-FFF2-40B4-BE49-F238E27FC236}">
                <a16:creationId xmlns:a16="http://schemas.microsoft.com/office/drawing/2014/main" id="{1C9B872E-86BE-5205-F53E-CD14D6FD837D}"/>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88E7D455-210A-61A3-C6F8-3CCA81422B5A}"/>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774EB36E-B997-4201-E406-E330ED6FD3A9}"/>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2" name="Freihandform: Form 11">
            <a:extLst>
              <a:ext uri="{FF2B5EF4-FFF2-40B4-BE49-F238E27FC236}">
                <a16:creationId xmlns:a16="http://schemas.microsoft.com/office/drawing/2014/main" id="{D79F7CC6-200A-D7A5-04E8-B3B0A639CF43}"/>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41D7EBBD-76B5-62F5-0C77-A71085F5225D}"/>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E9846058-297C-B11B-479B-0D384E58FC02}"/>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62" r:id="rId4"/>
    <p:sldLayoutId id="2147483651" r:id="rId5"/>
    <p:sldLayoutId id="2147483663" r:id="rId6"/>
    <p:sldLayoutId id="2147483664" r:id="rId7"/>
    <p:sldLayoutId id="2147483665" r:id="rId8"/>
    <p:sldLayoutId id="2147483666" r:id="rId9"/>
    <p:sldLayoutId id="214748366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hyperlink" Target="https://www.stiftung-medienpaedagogik-bayern.de/externalContent/interaktive-schaubilder-eltern/influencer/schaubild-influencer-web/index.html" TargetMode="External"/><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1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hyperlink" Target="https://mebis.bycs.de/assets/uploads/posts/5/8/4/a/3/5dad8946-8bf5-46c6-a25b-3b18246315ac/4-handlungstipps-influencer.pdf" TargetMode="Externa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0.sv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80.sv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a:xfrm>
            <a:off x="555421" y="1498497"/>
            <a:ext cx="5540579" cy="1538883"/>
          </a:xfrm>
        </p:spPr>
        <p:txBody>
          <a:bodyPr/>
          <a:lstStyle/>
          <a:p>
            <a:r>
              <a:rPr lang="de-DE" sz="5000" b="1" spc="100" dirty="0" err="1">
                <a:latin typeface="Segoe UI" panose="020B0502040204020203" pitchFamily="34" charset="0"/>
                <a:cs typeface="Segoe UI" panose="020B0502040204020203" pitchFamily="34" charset="0"/>
              </a:rPr>
              <a:t>Social</a:t>
            </a:r>
            <a:r>
              <a:rPr lang="de-DE" sz="5000" b="1" spc="100" dirty="0">
                <a:latin typeface="Segoe UI" panose="020B0502040204020203" pitchFamily="34" charset="0"/>
                <a:cs typeface="Segoe UI" panose="020B0502040204020203" pitchFamily="34" charset="0"/>
              </a:rPr>
              <a:t> </a:t>
            </a:r>
            <a:br>
              <a:rPr lang="de-DE" sz="5000" b="1" spc="100" dirty="0">
                <a:latin typeface="Segoe UI" panose="020B0502040204020203" pitchFamily="34" charset="0"/>
                <a:cs typeface="Segoe UI" panose="020B0502040204020203" pitchFamily="34" charset="0"/>
              </a:rPr>
            </a:br>
            <a:r>
              <a:rPr lang="de-DE" sz="5000" b="1" spc="100" dirty="0">
                <a:latin typeface="Segoe UI" panose="020B0502040204020203" pitchFamily="34" charset="0"/>
                <a:cs typeface="Segoe UI" panose="020B0502040204020203" pitchFamily="34" charset="0"/>
              </a:rPr>
              <a:t>Media </a:t>
            </a:r>
          </a:p>
        </p:txBody>
      </p:sp>
      <p:sp>
        <p:nvSpPr>
          <p:cNvPr id="4" name="Textfeld 3"/>
          <p:cNvSpPr txBox="1"/>
          <p:nvPr/>
        </p:nvSpPr>
        <p:spPr>
          <a:xfrm>
            <a:off x="550863" y="5059680"/>
            <a:ext cx="4813617" cy="1200329"/>
          </a:xfrm>
          <a:prstGeom prst="rect">
            <a:avLst/>
          </a:prstGeom>
          <a:noFill/>
        </p:spPr>
        <p:txBody>
          <a:bodyPr wrap="square" lIns="0" rIns="0" rtlCol="0">
            <a:spAutoFit/>
          </a:bodyPr>
          <a:lstStyle/>
          <a:p>
            <a:r>
              <a:rPr lang="de-DE" sz="2400" b="1" dirty="0">
                <a:solidFill>
                  <a:schemeClr val="accent4"/>
                </a:solidFill>
              </a:rPr>
              <a:t>Thema:</a:t>
            </a:r>
            <a:br>
              <a:rPr lang="de-DE" sz="2400" b="1" dirty="0">
                <a:solidFill>
                  <a:schemeClr val="accent4"/>
                </a:solidFill>
              </a:rPr>
            </a:br>
            <a:r>
              <a:rPr lang="de-DE" sz="2400" b="1" dirty="0" err="1">
                <a:solidFill>
                  <a:schemeClr val="accent4"/>
                </a:solidFill>
              </a:rPr>
              <a:t>Influencer</a:t>
            </a:r>
            <a:r>
              <a:rPr lang="de-DE" sz="2400" b="1" dirty="0">
                <a:solidFill>
                  <a:schemeClr val="accent4"/>
                </a:solidFill>
              </a:rPr>
              <a:t> als mediale Vorbilder</a:t>
            </a:r>
          </a:p>
          <a:p>
            <a:endParaRPr lang="de-DE" sz="2400" b="1" dirty="0">
              <a:solidFill>
                <a:schemeClr val="accent4"/>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10</a:t>
            </a:fld>
            <a:endParaRPr lang="de-DE" dirty="0">
              <a:solidFill>
                <a:schemeClr val="accent4"/>
              </a:solidFill>
            </a:endParaRP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63" y="1665288"/>
            <a:ext cx="11071897" cy="4039535"/>
          </a:xfrm>
          <a:prstGeom prst="rect">
            <a:avLst/>
          </a:prstGeom>
        </p:spPr>
      </p:pic>
    </p:spTree>
    <p:extLst>
      <p:ext uri="{BB962C8B-B14F-4D97-AF65-F5344CB8AC3E}">
        <p14:creationId xmlns:p14="http://schemas.microsoft.com/office/powerpoint/2010/main" val="385029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11</a:t>
            </a:fld>
            <a:endParaRPr lang="de-DE" dirty="0">
              <a:solidFill>
                <a:schemeClr val="accent4"/>
              </a:solidFill>
            </a:endParaRPr>
          </a:p>
        </p:txBody>
      </p:sp>
      <p:pic>
        <p:nvPicPr>
          <p:cNvPr id="9" name="Grafik 8">
            <a:extLst>
              <a:ext uri="{FF2B5EF4-FFF2-40B4-BE49-F238E27FC236}">
                <a16:creationId xmlns:a16="http://schemas.microsoft.com/office/drawing/2014/main" id="{1CBD7A33-C914-4632-BC5D-8F713A9C0C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863" y="1665289"/>
            <a:ext cx="11111331" cy="3630612"/>
          </a:xfrm>
          <a:prstGeom prst="rect">
            <a:avLst/>
          </a:prstGeom>
        </p:spPr>
      </p:pic>
    </p:spTree>
    <p:extLst>
      <p:ext uri="{BB962C8B-B14F-4D97-AF65-F5344CB8AC3E}">
        <p14:creationId xmlns:p14="http://schemas.microsoft.com/office/powerpoint/2010/main" val="256952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hlinkClick r:id="rId3"/>
            <a:extLst>
              <a:ext uri="{FF2B5EF4-FFF2-40B4-BE49-F238E27FC236}">
                <a16:creationId xmlns:a16="http://schemas.microsoft.com/office/drawing/2014/main" id="{32ADC83B-202C-4FE4-76F6-2E1434BBB43F}"/>
              </a:ext>
            </a:extLst>
          </p:cNvPr>
          <p:cNvPicPr>
            <a:picLocks noGrp="1" noRot="1" noChangeAspect="1" noMove="1" noResize="1" noEditPoints="1" noAdjustHandles="1" noChangeArrowheads="1" noChangeShapeType="1" noCrop="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727075" y="2466541"/>
            <a:ext cx="6367463" cy="3071091"/>
          </a:xfrm>
        </p:spPr>
      </p:pic>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68AF9AF6-08F3-9CB0-2667-1239E8792025}"/>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12</a:t>
            </a:fld>
            <a:endParaRPr lang="de-DE" dirty="0">
              <a:solidFill>
                <a:schemeClr val="accent4"/>
              </a:solidFill>
            </a:endParaRPr>
          </a:p>
        </p:txBody>
      </p:sp>
      <p:pic>
        <p:nvPicPr>
          <p:cNvPr id="3" name="Grafi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8854" y="1941437"/>
            <a:ext cx="2553988" cy="4214888"/>
          </a:xfrm>
          <a:prstGeom prst="rect">
            <a:avLst/>
          </a:prstGeom>
        </p:spPr>
      </p:pic>
    </p:spTree>
    <p:extLst>
      <p:ext uri="{BB962C8B-B14F-4D97-AF65-F5344CB8AC3E}">
        <p14:creationId xmlns:p14="http://schemas.microsoft.com/office/powerpoint/2010/main" val="407972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15596" y="2686348"/>
            <a:ext cx="3568171" cy="307777"/>
          </a:xfrm>
        </p:spPr>
        <p:txBody>
          <a:bodyPr/>
          <a:lstStyle/>
          <a:p>
            <a:r>
              <a:rPr lang="de-DE" dirty="0">
                <a:latin typeface="Segoe UI" panose="020B0502040204020203" pitchFamily="34" charset="0"/>
                <a:cs typeface="Segoe UI" panose="020B0502040204020203" pitchFamily="34" charset="0"/>
              </a:rPr>
              <a:t>Interesse zeigen </a:t>
            </a:r>
            <a:r>
              <a:rPr lang="de-DE" dirty="0" smtClean="0">
                <a:latin typeface="Segoe UI" panose="020B0502040204020203" pitchFamily="34" charset="0"/>
                <a:cs typeface="Segoe UI" panose="020B0502040204020203" pitchFamily="34" charset="0"/>
              </a:rPr>
              <a:t>&amp; </a:t>
            </a:r>
            <a:r>
              <a:rPr lang="de-DE" dirty="0">
                <a:latin typeface="Segoe UI" panose="020B0502040204020203" pitchFamily="34" charset="0"/>
                <a:cs typeface="Segoe UI" panose="020B0502040204020203" pitchFamily="34" charset="0"/>
              </a:rPr>
              <a:t>offen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latin typeface="Segoe UI" panose="020B0502040204020203" pitchFamily="34" charset="0"/>
                <a:cs typeface="Segoe UI" panose="020B0502040204020203" pitchFamily="34" charset="0"/>
              </a:rPr>
              <a:t>HANDLUNGSTIPPS zu </a:t>
            </a:r>
            <a:r>
              <a:rPr lang="de-DE" sz="2800" b="1" spc="100" dirty="0" err="1" smtClean="0">
                <a:latin typeface="Segoe UI" panose="020B0502040204020203" pitchFamily="34" charset="0"/>
                <a:cs typeface="Segoe UI" panose="020B0502040204020203" pitchFamily="34" charset="0"/>
              </a:rPr>
              <a:t>Influencern</a:t>
            </a:r>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7888905" y="2686348"/>
            <a:ext cx="3648323" cy="307777"/>
          </a:xfrm>
        </p:spPr>
        <p:txBody>
          <a:bodyPr/>
          <a:lstStyle/>
          <a:p>
            <a:r>
              <a:rPr lang="de-DE" dirty="0">
                <a:latin typeface="Segoe UI" panose="020B0502040204020203" pitchFamily="34" charset="0"/>
                <a:cs typeface="Segoe UI" panose="020B0502040204020203" pitchFamily="34" charset="0"/>
              </a:rPr>
              <a:t>Verständnisvoll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153401" y="3744296"/>
            <a:ext cx="3487738" cy="923330"/>
          </a:xfrm>
        </p:spPr>
        <p:txBody>
          <a:bodyPr/>
          <a:lstStyle/>
          <a:p>
            <a:r>
              <a:rPr lang="de-DE" dirty="0">
                <a:latin typeface="Segoe UI" panose="020B0502040204020203" pitchFamily="34" charset="0"/>
                <a:cs typeface="Segoe UI" panose="020B0502040204020203" pitchFamily="34" charset="0"/>
              </a:rPr>
              <a:t>Empfehlungen von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err="1" smtClean="0">
                <a:latin typeface="Segoe UI" panose="020B0502040204020203" pitchFamily="34" charset="0"/>
                <a:cs typeface="Segoe UI" panose="020B0502040204020203" pitchFamily="34" charset="0"/>
              </a:rPr>
              <a:t>Influencern</a:t>
            </a:r>
            <a:r>
              <a:rPr lang="de-DE" dirty="0" smtClean="0">
                <a:latin typeface="Segoe UI" panose="020B0502040204020203" pitchFamily="34" charset="0"/>
                <a:cs typeface="Segoe UI" panose="020B0502040204020203" pitchFamily="34" charset="0"/>
              </a:rPr>
              <a:t> kritisch </a:t>
            </a:r>
            <a:r>
              <a:rPr lang="de-DE" dirty="0">
                <a:latin typeface="Segoe UI" panose="020B0502040204020203" pitchFamily="34" charset="0"/>
                <a:cs typeface="Segoe UI" panose="020B0502040204020203" pitchFamily="34" charset="0"/>
              </a:rPr>
              <a:t>hinterfragen lernen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362481" y="5258743"/>
            <a:ext cx="4188323" cy="307777"/>
          </a:xfrm>
        </p:spPr>
        <p:txBody>
          <a:bodyPr/>
          <a:lstStyle/>
          <a:p>
            <a:r>
              <a:rPr lang="de-DE" dirty="0">
                <a:latin typeface="Segoe UI" panose="020B0502040204020203" pitchFamily="34" charset="0"/>
                <a:cs typeface="Segoe UI" panose="020B0502040204020203" pitchFamily="34" charset="0"/>
              </a:rPr>
              <a:t>Abwechslung bieten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332510" y="3744296"/>
            <a:ext cx="3706090" cy="923330"/>
          </a:xfrm>
        </p:spPr>
        <p:txBody>
          <a:bodyPr/>
          <a:lstStyle/>
          <a:p>
            <a:r>
              <a:rPr lang="de-DE" dirty="0">
                <a:latin typeface="Segoe UI" panose="020B0502040204020203" pitchFamily="34" charset="0"/>
                <a:cs typeface="Segoe UI" panose="020B0502040204020203" pitchFamily="34" charset="0"/>
              </a:rPr>
              <a:t>Vermarktung </a:t>
            </a:r>
            <a:r>
              <a:rPr lang="de-DE" dirty="0" smtClean="0">
                <a:latin typeface="Segoe UI" panose="020B0502040204020203" pitchFamily="34" charset="0"/>
                <a:cs typeface="Segoe UI" panose="020B0502040204020203" pitchFamily="34" charset="0"/>
              </a:rPr>
              <a:t>und Inszenierung von </a:t>
            </a:r>
            <a:r>
              <a:rPr lang="de-DE" dirty="0" err="1" smtClean="0">
                <a:latin typeface="Segoe UI" panose="020B0502040204020203" pitchFamily="34" charset="0"/>
                <a:cs typeface="Segoe UI" panose="020B0502040204020203" pitchFamily="34" charset="0"/>
              </a:rPr>
              <a:t>Influencern</a:t>
            </a:r>
            <a:r>
              <a:rPr lang="de-DE" dirty="0" smtClean="0">
                <a:latin typeface="Segoe UI" panose="020B0502040204020203" pitchFamily="34" charset="0"/>
                <a:cs typeface="Segoe UI" panose="020B0502040204020203" pitchFamily="34" charset="0"/>
              </a:rPr>
              <a:t> erkennen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und durchschauen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332509" y="5104856"/>
            <a:ext cx="4448240" cy="923330"/>
          </a:xfrm>
        </p:spPr>
        <p:txBody>
          <a:bodyPr/>
          <a:lstStyle/>
          <a:p>
            <a:r>
              <a:rPr lang="de-DE" dirty="0">
                <a:latin typeface="Segoe UI" panose="020B0502040204020203" pitchFamily="34" charset="0"/>
                <a:cs typeface="Segoe UI" panose="020B0502040204020203" pitchFamily="34" charset="0"/>
              </a:rPr>
              <a:t>Kinder und Jugendliche </a:t>
            </a:r>
            <a:r>
              <a:rPr lang="de-DE" dirty="0" smtClean="0">
                <a:latin typeface="Segoe UI" panose="020B0502040204020203" pitchFamily="34" charset="0"/>
                <a:cs typeface="Segoe UI" panose="020B0502040204020203" pitchFamily="34" charset="0"/>
              </a:rPr>
              <a:t>dabei unter-stützen, ihre eigene Meinung zu bilden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13</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453683" y="2488134"/>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844475" y="2488134"/>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710786"/>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710786"/>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4962632"/>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4962632"/>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54" name="Abgerundetes Rechteck 53"/>
          <p:cNvSpPr/>
          <p:nvPr/>
        </p:nvSpPr>
        <p:spPr>
          <a:xfrm>
            <a:off x="10962331" y="5399998"/>
            <a:ext cx="1085467" cy="1094825"/>
          </a:xfrm>
          <a:prstGeom prst="roundRect">
            <a:avLst/>
          </a:prstGeom>
          <a:ln>
            <a:solidFill>
              <a:srgbClr val="5D86C4"/>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6974" y="5483010"/>
            <a:ext cx="928800" cy="928800"/>
          </a:xfrm>
          <a:prstGeom prst="rect">
            <a:avLst/>
          </a:prstGeom>
        </p:spPr>
      </p:pic>
    </p:spTree>
    <p:extLst>
      <p:ext uri="{BB962C8B-B14F-4D97-AF65-F5344CB8AC3E}">
        <p14:creationId xmlns:p14="http://schemas.microsoft.com/office/powerpoint/2010/main" val="327587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Weitere Informationen Für Eltern</a:t>
            </a: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3"/>
              </a:buClr>
            </a:pPr>
            <a:r>
              <a:rPr lang="de-DE" b="1" dirty="0">
                <a:solidFill>
                  <a:schemeClr val="accent3"/>
                </a:solidFill>
              </a:rPr>
              <a:t>Sexualisierte 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14</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11" name="Abgerundetes Rechteck 10"/>
          <p:cNvSpPr/>
          <p:nvPr/>
        </p:nvSpPr>
        <p:spPr>
          <a:xfrm>
            <a:off x="8795340" y="2500404"/>
            <a:ext cx="2393360" cy="2349500"/>
          </a:xfrm>
          <a:prstGeom prst="roundRect">
            <a:avLst/>
          </a:prstGeom>
          <a:solidFill>
            <a:srgbClr val="5D86C4">
              <a:alpha val="30196"/>
            </a:srgb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5D86C4">
              <a:alpha val="30196"/>
            </a:srgbClr>
          </a:solidFill>
          <a:ln>
            <a:solidFill>
              <a:schemeClr val="accent4"/>
            </a:solidFill>
          </a:ln>
        </p:spPr>
      </p:pic>
    </p:spTree>
    <p:extLst>
      <p:ext uri="{BB962C8B-B14F-4D97-AF65-F5344CB8AC3E}">
        <p14:creationId xmlns:p14="http://schemas.microsoft.com/office/powerpoint/2010/main" val="207023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Impressum</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None/>
            </a:pPr>
            <a:r>
              <a:rPr lang="de-DE" dirty="0"/>
              <a:t>Die vorliegende </a:t>
            </a:r>
            <a:r>
              <a:rPr lang="de-DE" dirty="0" smtClean="0"/>
              <a:t>Präsentationsvorlage </a:t>
            </a:r>
            <a:r>
              <a:rPr lang="de-DE" dirty="0"/>
              <a:t>kann von der jeweiligen Lehrkraft textlich und grafisch individuell angepasst werden. </a:t>
            </a:r>
          </a:p>
          <a:p>
            <a:pPr marL="0" indent="0">
              <a:buNone/>
            </a:pPr>
            <a:endParaRPr lang="de-DE" b="1" dirty="0"/>
          </a:p>
          <a:p>
            <a:pPr marL="0" indent="0">
              <a:buNone/>
            </a:pPr>
            <a:r>
              <a:rPr lang="de-DE" b="1" dirty="0"/>
              <a:t>Konzeption und Redaktion der </a:t>
            </a:r>
            <a:r>
              <a:rPr lang="de-DE" b="1" dirty="0" smtClean="0"/>
              <a:t>Präsentation: </a:t>
            </a:r>
            <a:r>
              <a:rPr lang="de-DE" dirty="0"/>
              <a:t>BLM Stiftung Medienpädagogik Bayern </a:t>
            </a:r>
          </a:p>
          <a:p>
            <a:pPr marL="0" indent="0">
              <a:buNone/>
            </a:pPr>
            <a:r>
              <a:rPr lang="de-DE" b="1" dirty="0"/>
              <a:t>Satz und Layout der </a:t>
            </a:r>
            <a:r>
              <a:rPr lang="de-DE" b="1" dirty="0" smtClean="0"/>
              <a:t>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15</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pic>
        <p:nvPicPr>
          <p:cNvPr id="11" name="Grafik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2" name="Grafik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83427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2" name="Foliennummernplatzhalter 5">
            <a:extLst>
              <a:ext uri="{FF2B5EF4-FFF2-40B4-BE49-F238E27FC236}">
                <a16:creationId xmlns:a16="http://schemas.microsoft.com/office/drawing/2014/main" id="{2F1AC87F-2681-B760-00E6-DDC45F06FB46}"/>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16</a:t>
            </a:fld>
            <a:endParaRPr lang="de-DE" dirty="0">
              <a:solidFill>
                <a:schemeClr val="accent4"/>
              </a:solidFill>
            </a:endParaRPr>
          </a:p>
        </p:txBody>
      </p:sp>
      <p:grpSp>
        <p:nvGrpSpPr>
          <p:cNvPr id="3" name="Grafik 13">
            <a:extLst>
              <a:ext uri="{FF2B5EF4-FFF2-40B4-BE49-F238E27FC236}">
                <a16:creationId xmlns:a16="http://schemas.microsoft.com/office/drawing/2014/main" id="{DB4BA1D9-35C0-B6AA-9EEA-D0D597E7A4F3}"/>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1CB72E51-ECDF-D46C-830C-CCED0131BEE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369CDE98-2567-C775-079A-59248921EC2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8EF53F63-D002-7AA2-0160-D8D7F44585F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A994F867-9920-A76E-729F-F9A6ACB26A5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98950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41EDD453-194F-C645-AD06-2719BA308937}"/>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17</a:t>
            </a:fld>
            <a:endParaRPr lang="de-DE" dirty="0">
              <a:solidFill>
                <a:schemeClr val="accent4"/>
              </a:solidFill>
            </a:endParaRPr>
          </a:p>
        </p:txBody>
      </p:sp>
      <p:grpSp>
        <p:nvGrpSpPr>
          <p:cNvPr id="3" name="Grafik 13">
            <a:extLst>
              <a:ext uri="{FF2B5EF4-FFF2-40B4-BE49-F238E27FC236}">
                <a16:creationId xmlns:a16="http://schemas.microsoft.com/office/drawing/2014/main" id="{6FA2CACA-F469-D9AB-E006-4A3651B6833A}"/>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04833193-CD25-9776-F05C-5FBE3239E33E}"/>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4EC6741-B57F-C88C-D0ED-D6293EAE3E1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D89B0032-FAB0-A38E-5E6A-F7211026FB82}"/>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C1A1C006-751D-DC81-B5CE-4278CA855265}"/>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60027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14A6BB60-BB35-B301-B08A-ED56861EB0B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18</a:t>
            </a:fld>
            <a:endParaRPr lang="de-DE" dirty="0">
              <a:solidFill>
                <a:schemeClr val="accent4"/>
              </a:solidFill>
            </a:endParaRPr>
          </a:p>
        </p:txBody>
      </p:sp>
      <p:grpSp>
        <p:nvGrpSpPr>
          <p:cNvPr id="3" name="Grafik 13">
            <a:extLst>
              <a:ext uri="{FF2B5EF4-FFF2-40B4-BE49-F238E27FC236}">
                <a16:creationId xmlns:a16="http://schemas.microsoft.com/office/drawing/2014/main" id="{AF069ABF-35E2-6FCB-06F8-2CA38FBAE5B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FD0B691D-4356-1332-CE14-676718770945}"/>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B965210D-DBFE-BD68-B61D-D33E062A4F5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402E0108-BA2D-0386-F4E8-41FF5208F62C}"/>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B98BB7-F260-C596-D339-F1B84D15A22A}"/>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6211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4"/>
                          </a:solidFill>
                        </a:rPr>
                        <a:t>LOREM IPSUM </a:t>
                      </a:r>
                      <a:endParaRPr lang="de-DE" sz="1600" baseline="0" dirty="0">
                        <a:solidFill>
                          <a:schemeClr val="accent4"/>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2" name="Foliennummernplatzhalter 5">
            <a:extLst>
              <a:ext uri="{FF2B5EF4-FFF2-40B4-BE49-F238E27FC236}">
                <a16:creationId xmlns:a16="http://schemas.microsoft.com/office/drawing/2014/main" id="{F81D9D22-7E10-A5EA-3F02-6B311C18912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19</a:t>
            </a:fld>
            <a:endParaRPr lang="de-DE" dirty="0">
              <a:solidFill>
                <a:schemeClr val="accent4"/>
              </a:solidFill>
            </a:endParaRPr>
          </a:p>
        </p:txBody>
      </p:sp>
      <p:grpSp>
        <p:nvGrpSpPr>
          <p:cNvPr id="3" name="Grafik 13">
            <a:extLst>
              <a:ext uri="{FF2B5EF4-FFF2-40B4-BE49-F238E27FC236}">
                <a16:creationId xmlns:a16="http://schemas.microsoft.com/office/drawing/2014/main" id="{168CCCB4-BD73-F3BB-9834-63846BFACDDB}"/>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A09603E4-26B7-A7DD-2FC3-2DD5580A6EF3}"/>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8751AE34-220C-709A-2191-3216A24234A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9" name="Freihandform: Form 8">
              <a:extLst>
                <a:ext uri="{FF2B5EF4-FFF2-40B4-BE49-F238E27FC236}">
                  <a16:creationId xmlns:a16="http://schemas.microsoft.com/office/drawing/2014/main" id="{94F52D78-31D3-81C4-FC50-1259B44C0E7A}"/>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24FF734B-DEC0-D23E-C042-F0E03B5B1C64}"/>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43259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ennutzung_Social_Media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230"/>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a:t>
            </a:fld>
            <a:endParaRPr lang="de-DE" dirty="0">
              <a:solidFill>
                <a:schemeClr val="accent4"/>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24079"/>
            <a:ext cx="540000" cy="518704"/>
          </a:xfrm>
          <a:prstGeom prst="rect">
            <a:avLst/>
          </a:prstGeom>
        </p:spPr>
      </p:pic>
      <p:sp>
        <p:nvSpPr>
          <p:cNvPr id="3" name="Foliennummernplatzhalter 5">
            <a:extLst>
              <a:ext uri="{FF2B5EF4-FFF2-40B4-BE49-F238E27FC236}">
                <a16:creationId xmlns:a16="http://schemas.microsoft.com/office/drawing/2014/main" id="{8706704B-B3E5-58C7-2819-B8829E562E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20</a:t>
            </a:fld>
            <a:endParaRPr lang="de-DE" dirty="0">
              <a:solidFill>
                <a:schemeClr val="accent4"/>
              </a:solidFill>
            </a:endParaRPr>
          </a:p>
        </p:txBody>
      </p:sp>
    </p:spTree>
    <p:extLst>
      <p:ext uri="{BB962C8B-B14F-4D97-AF65-F5344CB8AC3E}">
        <p14:creationId xmlns:p14="http://schemas.microsoft.com/office/powerpoint/2010/main" val="415402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33AF9C6C-E7A1-64C9-1D84-8212D547C07B}"/>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21</a:t>
            </a:fld>
            <a:endParaRPr lang="de-DE" dirty="0">
              <a:solidFill>
                <a:schemeClr val="accent4"/>
              </a:solidFill>
            </a:endParaRPr>
          </a:p>
        </p:txBody>
      </p:sp>
    </p:spTree>
    <p:extLst>
      <p:ext uri="{BB962C8B-B14F-4D97-AF65-F5344CB8AC3E}">
        <p14:creationId xmlns:p14="http://schemas.microsoft.com/office/powerpoint/2010/main" val="105861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CB55CB5C-D4BB-A5AA-B750-2D4EF554C3D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22</a:t>
            </a:fld>
            <a:endParaRPr lang="de-DE" dirty="0">
              <a:solidFill>
                <a:schemeClr val="accent4"/>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4">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4"/>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8"/>
          </p:nvPr>
        </p:nvSpPr>
        <p:spPr/>
        <p:txBody>
          <a:bodyPr/>
          <a:lstStyle/>
          <a:p>
            <a:endParaRPr lang="de-DE"/>
          </a:p>
        </p:txBody>
      </p:sp>
      <p:sp>
        <p:nvSpPr>
          <p:cNvPr id="10" name="Textplatzhalter 9"/>
          <p:cNvSpPr>
            <a:spLocks noGrp="1"/>
          </p:cNvSpPr>
          <p:nvPr>
            <p:ph type="body" sz="quarter" idx="17"/>
          </p:nvPr>
        </p:nvSpPr>
        <p:spPr/>
        <p:txBody>
          <a:bodyPr/>
          <a:lstStyle/>
          <a:p>
            <a:endParaRPr lang="de-DE"/>
          </a:p>
        </p:txBody>
      </p:sp>
      <p:sp>
        <p:nvSpPr>
          <p:cNvPr id="11" name="Textplatzhalter 10"/>
          <p:cNvSpPr>
            <a:spLocks noGrp="1"/>
          </p:cNvSpPr>
          <p:nvPr>
            <p:ph type="body" sz="quarter" idx="19"/>
          </p:nvPr>
        </p:nvSpPr>
        <p:spPr/>
        <p:txBody>
          <a:bodyPr/>
          <a:lstStyle/>
          <a:p>
            <a:endParaRPr lang="de-DE"/>
          </a:p>
        </p:txBody>
      </p:sp>
      <p:sp>
        <p:nvSpPr>
          <p:cNvPr id="12" name="Textplatzhalter 11"/>
          <p:cNvSpPr>
            <a:spLocks noGrp="1"/>
          </p:cNvSpPr>
          <p:nvPr>
            <p:ph type="body" sz="quarter" idx="13"/>
          </p:nvPr>
        </p:nvSpPr>
        <p:spPr/>
        <p:txBody>
          <a:bodyPr/>
          <a:lstStyle/>
          <a:p>
            <a:endParaRPr lang="de-DE"/>
          </a:p>
        </p:txBody>
      </p:sp>
      <p:sp>
        <p:nvSpPr>
          <p:cNvPr id="29" name="Textplatzhalter 28"/>
          <p:cNvSpPr>
            <a:spLocks noGrp="1"/>
          </p:cNvSpPr>
          <p:nvPr>
            <p:ph type="body" sz="quarter" idx="14"/>
          </p:nvPr>
        </p:nvSpPr>
        <p:spPr/>
        <p:txBody>
          <a:bodyPr/>
          <a:lstStyle/>
          <a:p>
            <a:endParaRPr lang="de-DE"/>
          </a:p>
        </p:txBody>
      </p:sp>
      <p:sp>
        <p:nvSpPr>
          <p:cNvPr id="30" name="Textplatzhalter 29"/>
          <p:cNvSpPr>
            <a:spLocks noGrp="1"/>
          </p:cNvSpPr>
          <p:nvPr>
            <p:ph type="body" sz="quarter" idx="15"/>
          </p:nvPr>
        </p:nvSpPr>
        <p:spPr/>
        <p:txBody>
          <a:bodyPr/>
          <a:lstStyle/>
          <a:p>
            <a:endParaRPr lang="de-DE"/>
          </a:p>
        </p:txBody>
      </p:sp>
      <p:sp>
        <p:nvSpPr>
          <p:cNvPr id="37" name="Textplatzhalter 36"/>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60514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5" name="Foliennummernplatzhalter 5">
            <a:extLst>
              <a:ext uri="{FF2B5EF4-FFF2-40B4-BE49-F238E27FC236}">
                <a16:creationId xmlns:a16="http://schemas.microsoft.com/office/drawing/2014/main" id="{E1EFDEFC-4962-09C6-F5A0-FB5640B9529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23</a:t>
            </a:fld>
            <a:endParaRPr lang="de-DE" dirty="0">
              <a:solidFill>
                <a:schemeClr val="accent4"/>
              </a:solidFill>
            </a:endParaRPr>
          </a:p>
        </p:txBody>
      </p:sp>
      <p:grpSp>
        <p:nvGrpSpPr>
          <p:cNvPr id="26" name="Grafik 13">
            <a:extLst>
              <a:ext uri="{FF2B5EF4-FFF2-40B4-BE49-F238E27FC236}">
                <a16:creationId xmlns:a16="http://schemas.microsoft.com/office/drawing/2014/main" id="{1A3A4DDC-5988-DB3D-2F75-08FE843EFFD3}"/>
              </a:ext>
            </a:extLst>
          </p:cNvPr>
          <p:cNvGrpSpPr/>
          <p:nvPr/>
        </p:nvGrpSpPr>
        <p:grpSpPr>
          <a:xfrm>
            <a:off x="10950380" y="410026"/>
            <a:ext cx="465152" cy="539923"/>
            <a:chOff x="10950380" y="410026"/>
            <a:chExt cx="465152" cy="539923"/>
          </a:xfrm>
        </p:grpSpPr>
        <p:sp>
          <p:nvSpPr>
            <p:cNvPr id="27" name="Freihandform: Form 26">
              <a:extLst>
                <a:ext uri="{FF2B5EF4-FFF2-40B4-BE49-F238E27FC236}">
                  <a16:creationId xmlns:a16="http://schemas.microsoft.com/office/drawing/2014/main" id="{D4B0D6DE-C2F5-321C-3C0E-470912BB8B6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6114D98-E89C-C99A-E790-6F15FE49A68F}"/>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006BE270-CA60-0E06-18D3-3F05F08042A8}"/>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F1C34328-5B5C-7D24-7750-DF2BC4DA66E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45179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err="1"/>
              <a:t>Influencer</a:t>
            </a:r>
            <a:r>
              <a:rPr lang="de-DE" dirty="0"/>
              <a:t> als mediale Vorbilder</a:t>
            </a: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3</a:t>
            </a:fld>
            <a:endParaRPr lang="de-DE" dirty="0">
              <a:solidFill>
                <a:schemeClr val="accent4"/>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511" y="2245281"/>
            <a:ext cx="6597225" cy="3933857"/>
          </a:xfrm>
          <a:prstGeom prst="rect">
            <a:avLst/>
          </a:prstGeom>
        </p:spPr>
      </p:pic>
    </p:spTree>
    <p:extLst>
      <p:ext uri="{BB962C8B-B14F-4D97-AF65-F5344CB8AC3E}">
        <p14:creationId xmlns:p14="http://schemas.microsoft.com/office/powerpoint/2010/main" val="177942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Welche </a:t>
            </a:r>
            <a:r>
              <a:rPr lang="de-DE" dirty="0" err="1">
                <a:latin typeface="+mj-lt"/>
                <a:ea typeface="Calibri" panose="020F0502020204030204" pitchFamily="34" charset="0"/>
                <a:cs typeface="Semikolon Plus"/>
              </a:rPr>
              <a:t>Influencer</a:t>
            </a:r>
            <a:r>
              <a:rPr lang="de-DE" dirty="0">
                <a:latin typeface="+mj-lt"/>
                <a:ea typeface="Calibri" panose="020F0502020204030204" pitchFamily="34" charset="0"/>
                <a:cs typeface="Semikolon Plus"/>
              </a:rPr>
              <a:t> kennen </a:t>
            </a:r>
            <a:r>
              <a:rPr lang="de-DE" dirty="0" smtClean="0">
                <a:latin typeface="+mj-lt"/>
                <a:ea typeface="Calibri" panose="020F0502020204030204" pitchFamily="34" charset="0"/>
                <a:cs typeface="Semikolon Plus"/>
              </a:rPr>
              <a:t>Sie?</a:t>
            </a:r>
          </a:p>
          <a:p>
            <a:pPr marL="269875" lvl="0" indent="-269875"/>
            <a:r>
              <a:rPr lang="de-DE" dirty="0" smtClean="0">
                <a:latin typeface="+mj-lt"/>
                <a:ea typeface="Calibri" panose="020F0502020204030204" pitchFamily="34" charset="0"/>
                <a:cs typeface="Semikolon Plus"/>
              </a:rPr>
              <a:t>Warum </a:t>
            </a:r>
            <a:r>
              <a:rPr lang="de-DE" dirty="0">
                <a:latin typeface="+mj-lt"/>
                <a:ea typeface="Calibri" panose="020F0502020204030204" pitchFamily="34" charset="0"/>
                <a:cs typeface="Semikolon Plus"/>
              </a:rPr>
              <a:t>glauben Sie, sind </a:t>
            </a:r>
            <a:r>
              <a:rPr lang="de-DE" dirty="0" err="1">
                <a:latin typeface="+mj-lt"/>
                <a:ea typeface="Calibri" panose="020F0502020204030204" pitchFamily="34" charset="0"/>
                <a:cs typeface="Semikolon Plus"/>
              </a:rPr>
              <a:t>Influencer</a:t>
            </a:r>
            <a:r>
              <a:rPr lang="de-DE" dirty="0">
                <a:latin typeface="+mj-lt"/>
                <a:ea typeface="Calibri" panose="020F0502020204030204" pitchFamily="34" charset="0"/>
                <a:cs typeface="Semikolon Plus"/>
              </a:rPr>
              <a:t> so beliebt?</a:t>
            </a:r>
          </a:p>
          <a:p>
            <a:pPr marL="269875" lvl="0" indent="-269875"/>
            <a:r>
              <a:rPr lang="de-DE" dirty="0">
                <a:latin typeface="+mj-lt"/>
                <a:ea typeface="Calibri" panose="020F0502020204030204" pitchFamily="34" charset="0"/>
                <a:cs typeface="Semikolon Plus"/>
              </a:rPr>
              <a:t>Haben Sie oder Ihr Kind schon mal </a:t>
            </a:r>
            <a:r>
              <a:rPr lang="de-DE" dirty="0" smtClean="0">
                <a:latin typeface="+mj-lt"/>
                <a:ea typeface="Calibri" panose="020F0502020204030204" pitchFamily="34" charset="0"/>
                <a:cs typeface="Semikolon Plus"/>
              </a:rPr>
              <a:t>etwas auf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Empfehlung </a:t>
            </a:r>
            <a:r>
              <a:rPr lang="de-DE" dirty="0">
                <a:latin typeface="+mj-lt"/>
                <a:ea typeface="Calibri" panose="020F0502020204030204" pitchFamily="34" charset="0"/>
                <a:cs typeface="Semikolon Plus"/>
              </a:rPr>
              <a:t>eines </a:t>
            </a:r>
            <a:r>
              <a:rPr lang="de-DE" dirty="0" err="1">
                <a:latin typeface="+mj-lt"/>
                <a:ea typeface="Calibri" panose="020F0502020204030204" pitchFamily="34" charset="0"/>
                <a:cs typeface="Semikolon Plus"/>
              </a:rPr>
              <a:t>Influencers</a:t>
            </a:r>
            <a:r>
              <a:rPr lang="de-DE" dirty="0">
                <a:latin typeface="+mj-lt"/>
                <a:ea typeface="Calibri" panose="020F0502020204030204" pitchFamily="34" charset="0"/>
                <a:cs typeface="Semikolon Plus"/>
              </a:rPr>
              <a:t> gekauft</a:t>
            </a:r>
            <a:r>
              <a:rPr lang="de-DE" dirty="0" smtClean="0">
                <a:latin typeface="+mj-lt"/>
                <a:ea typeface="Calibri" panose="020F0502020204030204" pitchFamily="34" charset="0"/>
                <a:cs typeface="Semikolon Plus"/>
              </a:rPr>
              <a:t>?</a:t>
            </a: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grpSp>
        <p:nvGrpSpPr>
          <p:cNvPr id="2" name="Grafik 13">
            <a:extLst>
              <a:ext uri="{FF2B5EF4-FFF2-40B4-BE49-F238E27FC236}">
                <a16:creationId xmlns:a16="http://schemas.microsoft.com/office/drawing/2014/main" id="{6552540A-5992-CF80-3696-D21A33978998}"/>
              </a:ext>
            </a:extLst>
          </p:cNvPr>
          <p:cNvGrpSpPr/>
          <p:nvPr/>
        </p:nvGrpSpPr>
        <p:grpSpPr>
          <a:xfrm>
            <a:off x="10950380" y="410026"/>
            <a:ext cx="465152" cy="539923"/>
            <a:chOff x="10950380" y="410026"/>
            <a:chExt cx="465152" cy="539923"/>
          </a:xfrm>
        </p:grpSpPr>
        <p:sp>
          <p:nvSpPr>
            <p:cNvPr id="4" name="Freihandform: Form 3">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4"/>
            </a:solidFill>
            <a:ln w="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p>
              <a:endParaRPr lang="de-DE"/>
            </a:p>
          </p:txBody>
        </p:sp>
        <p:sp>
          <p:nvSpPr>
            <p:cNvPr id="6" name="Freihandform: Form 5">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p>
              <a:endParaRPr lang="de-DE"/>
            </a:p>
          </p:txBody>
        </p:sp>
        <p:sp>
          <p:nvSpPr>
            <p:cNvPr id="7" name="Freihandform: Form 6">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p>
              <a:endParaRPr lang="de-DE"/>
            </a:p>
          </p:txBody>
        </p:sp>
      </p:grpSp>
      <p:sp>
        <p:nvSpPr>
          <p:cNvPr id="3" name="Foliennummernplatzhalter 5">
            <a:extLst>
              <a:ext uri="{FF2B5EF4-FFF2-40B4-BE49-F238E27FC236}">
                <a16:creationId xmlns:a16="http://schemas.microsoft.com/office/drawing/2014/main" id="{32C15E5A-4FF2-1701-4B52-C89C5E8AE6FA}"/>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4</a:t>
            </a:fld>
            <a:endParaRPr lang="de-DE" dirty="0">
              <a:solidFill>
                <a:schemeClr val="accent4"/>
              </a:solidFill>
            </a:endParaRPr>
          </a:p>
        </p:txBody>
      </p:sp>
      <p:pic>
        <p:nvPicPr>
          <p:cNvPr id="14" name="Grafik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1525" y="2092608"/>
            <a:ext cx="3714007" cy="2116234"/>
          </a:xfrm>
          <a:prstGeom prst="rect">
            <a:avLst/>
          </a:prstGeom>
        </p:spPr>
      </p:pic>
    </p:spTree>
    <p:extLst>
      <p:ext uri="{BB962C8B-B14F-4D97-AF65-F5344CB8AC3E}">
        <p14:creationId xmlns:p14="http://schemas.microsoft.com/office/powerpoint/2010/main" val="125934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5</a:t>
            </a:fld>
            <a:endParaRPr lang="de-DE" dirty="0">
              <a:solidFill>
                <a:schemeClr val="accent4"/>
              </a:solidFill>
            </a:endParaRPr>
          </a:p>
        </p:txBody>
      </p:sp>
      <p:pic>
        <p:nvPicPr>
          <p:cNvPr id="9" name="Grafik 8">
            <a:extLst>
              <a:ext uri="{FF2B5EF4-FFF2-40B4-BE49-F238E27FC236}">
                <a16:creationId xmlns:a16="http://schemas.microsoft.com/office/drawing/2014/main" id="{E67641E6-A121-4B32-8D86-DF410CFED7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863" y="1663755"/>
            <a:ext cx="8453300" cy="4644970"/>
          </a:xfrm>
          <a:prstGeom prst="rect">
            <a:avLst/>
          </a:prstGeom>
        </p:spPr>
      </p:pic>
    </p:spTree>
    <p:extLst>
      <p:ext uri="{BB962C8B-B14F-4D97-AF65-F5344CB8AC3E}">
        <p14:creationId xmlns:p14="http://schemas.microsoft.com/office/powerpoint/2010/main" val="39210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6</a:t>
            </a:fld>
            <a:endParaRPr lang="de-DE" dirty="0">
              <a:solidFill>
                <a:schemeClr val="accent4"/>
              </a:solidFill>
            </a:endParaRPr>
          </a:p>
        </p:txBody>
      </p:sp>
      <p:pic>
        <p:nvPicPr>
          <p:cNvPr id="7" name="Grafik 6" descr="Ein Bild, das Karte enthält.&#10;&#10;Automatisch generierte Beschreibung">
            <a:extLst>
              <a:ext uri="{FF2B5EF4-FFF2-40B4-BE49-F238E27FC236}">
                <a16:creationId xmlns:a16="http://schemas.microsoft.com/office/drawing/2014/main" id="{3D164191-850C-4200-AB15-729E01BA7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863" y="1665288"/>
            <a:ext cx="10383651" cy="4642398"/>
          </a:xfrm>
          <a:prstGeom prst="rect">
            <a:avLst/>
          </a:prstGeom>
        </p:spPr>
      </p:pic>
    </p:spTree>
    <p:extLst>
      <p:ext uri="{BB962C8B-B14F-4D97-AF65-F5344CB8AC3E}">
        <p14:creationId xmlns:p14="http://schemas.microsoft.com/office/powerpoint/2010/main" val="345991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7</a:t>
            </a:fld>
            <a:endParaRPr lang="de-DE" dirty="0">
              <a:solidFill>
                <a:schemeClr val="accent4"/>
              </a:solidFill>
            </a:endParaRP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64" y="1666283"/>
            <a:ext cx="10692268" cy="4642441"/>
          </a:xfrm>
          <a:prstGeom prst="rect">
            <a:avLst/>
          </a:prstGeom>
        </p:spPr>
      </p:pic>
    </p:spTree>
    <p:extLst>
      <p:ext uri="{BB962C8B-B14F-4D97-AF65-F5344CB8AC3E}">
        <p14:creationId xmlns:p14="http://schemas.microsoft.com/office/powerpoint/2010/main" val="1755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8</a:t>
            </a:fld>
            <a:endParaRPr lang="de-DE" dirty="0">
              <a:solidFill>
                <a:schemeClr val="accent4"/>
              </a:solidFill>
            </a:endParaRP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63" y="1667617"/>
            <a:ext cx="11110042" cy="4174384"/>
          </a:xfrm>
          <a:prstGeom prst="rect">
            <a:avLst/>
          </a:prstGeom>
        </p:spPr>
      </p:pic>
    </p:spTree>
    <p:extLst>
      <p:ext uri="{BB962C8B-B14F-4D97-AF65-F5344CB8AC3E}">
        <p14:creationId xmlns:p14="http://schemas.microsoft.com/office/powerpoint/2010/main" val="295030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82830577-CA92-EF39-B8CA-9852AA2B10D2}"/>
              </a:ext>
            </a:extLst>
          </p:cNvPr>
          <p:cNvSpPr>
            <a:spLocks noGrp="1"/>
          </p:cNvSpPr>
          <p:nvPr>
            <p:ph type="body" sz="quarter" idx="10"/>
          </p:nvPr>
        </p:nvSpPr>
        <p:spPr>
          <a:xfrm>
            <a:off x="556035" y="515520"/>
            <a:ext cx="9209813" cy="215444"/>
          </a:xfrm>
        </p:spPr>
        <p:txBody>
          <a:bodyPr/>
          <a:lstStyle/>
          <a:p>
            <a:r>
              <a:rPr lang="de-DE" dirty="0" err="1">
                <a:latin typeface="Segoe UI" panose="020B0502040204020203" pitchFamily="34" charset="0"/>
                <a:cs typeface="Segoe UI" panose="020B0502040204020203" pitchFamily="34" charset="0"/>
              </a:rPr>
              <a:t>Social</a:t>
            </a:r>
            <a:r>
              <a:rPr lang="de-DE" dirty="0">
                <a:latin typeface="Segoe UI" panose="020B0502040204020203" pitchFamily="34" charset="0"/>
                <a:cs typeface="Segoe UI" panose="020B0502040204020203" pitchFamily="34" charset="0"/>
              </a:rPr>
              <a:t> Media</a:t>
            </a:r>
          </a:p>
        </p:txBody>
      </p:sp>
      <p:sp>
        <p:nvSpPr>
          <p:cNvPr id="6" name="Textplatzhalter 5">
            <a:extLst>
              <a:ext uri="{FF2B5EF4-FFF2-40B4-BE49-F238E27FC236}">
                <a16:creationId xmlns:a16="http://schemas.microsoft.com/office/drawing/2014/main" id="{708C534C-17D1-4E80-0451-6ABA78C2C38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EB24AAAC-3A01-9FEC-0D01-D6C87CBE3B5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4"/>
                </a:solidFill>
              </a:rPr>
              <a:pPr/>
              <a:t>9</a:t>
            </a:fld>
            <a:endParaRPr lang="de-DE" dirty="0">
              <a:solidFill>
                <a:schemeClr val="accent4"/>
              </a:solidFill>
            </a:endParaRPr>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63" y="1665289"/>
            <a:ext cx="11090275" cy="4039534"/>
          </a:xfrm>
          <a:prstGeom prst="rect">
            <a:avLst/>
          </a:prstGeom>
        </p:spPr>
      </p:pic>
    </p:spTree>
    <p:extLst>
      <p:ext uri="{BB962C8B-B14F-4D97-AF65-F5344CB8AC3E}">
        <p14:creationId xmlns:p14="http://schemas.microsoft.com/office/powerpoint/2010/main" val="99516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2F4CA1-FA53-45F9-B408-EE067BF1B69C}">
  <ds:schemaRefs>
    <ds:schemaRef ds:uri="http://purl.org/dc/terms/"/>
    <ds:schemaRef ds:uri="44694c35-30c0-4ff0-8b82-8424709eaf3a"/>
    <ds:schemaRef ds:uri="http://schemas.microsoft.com/office/2006/documentManagement/types"/>
    <ds:schemaRef ds:uri="http://schemas.openxmlformats.org/package/2006/metadata/core-properties"/>
    <ds:schemaRef ds:uri="http://purl.org/dc/elements/1.1/"/>
    <ds:schemaRef ds:uri="http://www.w3.org/XML/1998/namespace"/>
    <ds:schemaRef ds:uri="5a4219a2-45cf-45bf-91bc-5ddc1db9b26b"/>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0AEF7B-71BA-4B38-A2DA-AEC8298F14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1876</Words>
  <Application>Microsoft Office PowerPoint</Application>
  <PresentationFormat>Breitbild</PresentationFormat>
  <Paragraphs>255</Paragraphs>
  <Slides>23</Slides>
  <Notes>22</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23</vt:i4>
      </vt:variant>
    </vt:vector>
  </HeadingPairs>
  <TitlesOfParts>
    <vt:vector size="32"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90</cp:revision>
  <dcterms:created xsi:type="dcterms:W3CDTF">2024-05-08T06:34:22Z</dcterms:created>
  <dcterms:modified xsi:type="dcterms:W3CDTF">2025-03-26T13:04:00Z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