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32"/>
  </p:notesMasterIdLst>
  <p:sldIdLst>
    <p:sldId id="302" r:id="rId7"/>
    <p:sldId id="304" r:id="rId8"/>
    <p:sldId id="303" r:id="rId9"/>
    <p:sldId id="320" r:id="rId10"/>
    <p:sldId id="330" r:id="rId11"/>
    <p:sldId id="331" r:id="rId12"/>
    <p:sldId id="332" r:id="rId13"/>
    <p:sldId id="333" r:id="rId14"/>
    <p:sldId id="334" r:id="rId15"/>
    <p:sldId id="335" r:id="rId16"/>
    <p:sldId id="336" r:id="rId17"/>
    <p:sldId id="325" r:id="rId18"/>
    <p:sldId id="323" r:id="rId19"/>
    <p:sldId id="337" r:id="rId20"/>
    <p:sldId id="324" r:id="rId21"/>
    <p:sldId id="328" r:id="rId22"/>
    <p:sldId id="329" r:id="rId23"/>
    <p:sldId id="306" r:id="rId24"/>
    <p:sldId id="314" r:id="rId25"/>
    <p:sldId id="326" r:id="rId26"/>
    <p:sldId id="316" r:id="rId27"/>
    <p:sldId id="327" r:id="rId28"/>
    <p:sldId id="317" r:id="rId29"/>
    <p:sldId id="318" r:id="rId30"/>
    <p:sldId id="319" r:id="rId31"/>
  </p:sldIdLst>
  <p:sldSz cx="12192000" cy="6858000"/>
  <p:notesSz cx="6858000" cy="9144000"/>
  <p:custDataLst>
    <p:tags r:id="rId3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E2EB07F-47C9-43B9-B086-E300AE4D6841}">
          <p14:sldIdLst>
            <p14:sldId id="302"/>
            <p14:sldId id="304"/>
            <p14:sldId id="303"/>
            <p14:sldId id="320"/>
            <p14:sldId id="330"/>
            <p14:sldId id="331"/>
            <p14:sldId id="332"/>
            <p14:sldId id="333"/>
            <p14:sldId id="334"/>
            <p14:sldId id="335"/>
            <p14:sldId id="336"/>
            <p14:sldId id="325"/>
            <p14:sldId id="323"/>
            <p14:sldId id="337"/>
            <p14:sldId id="324"/>
            <p14:sldId id="328"/>
            <p14:sldId id="329"/>
          </p14:sldIdLst>
        </p14:section>
        <p14:section name="Leere Folien" id="{74589FB1-40C1-497C-9651-7789F1436A56}">
          <p14:sldIdLst>
            <p14:sldId id="306"/>
            <p14:sldId id="314"/>
            <p14:sldId id="326"/>
            <p14:sldId id="316"/>
            <p14:sldId id="327"/>
            <p14:sldId id="317"/>
            <p14:sldId id="318"/>
            <p14:sldId id="319"/>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05" autoAdjust="0"/>
    <p:restoredTop sz="50830" autoAdjust="0"/>
  </p:normalViewPr>
  <p:slideViewPr>
    <p:cSldViewPr snapToGrid="0" showGuides="1">
      <p:cViewPr varScale="1">
        <p:scale>
          <a:sx n="58" d="100"/>
          <a:sy n="58" d="100"/>
        </p:scale>
        <p:origin x="3024" y="72"/>
      </p:cViewPr>
      <p:guideLst>
        <p:guide pos="3840"/>
        <p:guide orient="horz" pos="1049"/>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snapToGrid="0" showGuide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26.03.2025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jugendschutz_und_sicherheitseinstellunge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jugendschutz_und_sicherheitseinstellungen-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tiftung-medienpaedagogik-bayern.de/externalContent/schaubilder-elternarbeit/Online/index.html#/entwicklungsbeeintraechtigende-inhalte-und-aspekt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bis.bycs.de/beitrag/jugendschutz_und_sicherheitseinstellungen-elter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ebis.bycs.de/beitrag/jugendschutz_und_sicherheitseinstellungen-elter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jugendschutz_und_sicherheitseinstellunge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defRPr/>
            </a:pPr>
            <a:r>
              <a:rPr lang="de-DE" b="1" dirty="0" smtClean="0"/>
              <a:t>Jugendschutz</a:t>
            </a:r>
            <a:r>
              <a:rPr lang="de-DE" b="1" baseline="0" dirty="0" smtClean="0"/>
              <a:t> und Sicherheitseinstellungen </a:t>
            </a:r>
            <a:r>
              <a:rPr lang="de-DE" b="1" dirty="0" smtClean="0"/>
              <a:t>/ </a:t>
            </a:r>
            <a:r>
              <a:rPr lang="de-DE" b="1" dirty="0"/>
              <a:t>Problematische Inhalte und Aspekte </a:t>
            </a:r>
            <a:r>
              <a:rPr lang="de-DE" b="1" dirty="0" smtClean="0"/>
              <a:t>/ Titelfolie </a:t>
            </a:r>
            <a:r>
              <a:rPr lang="de-DE" b="1" dirty="0"/>
              <a:t>Problematische Inhalte und Aspekte</a:t>
            </a:r>
            <a:endParaRPr lang="de-DE"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Unterstützend können Sie den </a:t>
            </a:r>
            <a:r>
              <a:rPr lang="de-DE" u="sng" baseline="0" dirty="0" smtClean="0"/>
              <a:t>Leitfaden zur Durchführung eines medienpädagogischen Elternabends zum Thema „Jugendschutz und Sicherheitseinstellungen“</a:t>
            </a:r>
            <a:r>
              <a:rPr lang="de-DE" dirty="0" smtClean="0"/>
              <a:t> </a:t>
            </a:r>
            <a:r>
              <a:rPr lang="de-DE" baseline="0" dirty="0" smtClean="0"/>
              <a:t>im mebis Magazin nutzen. </a:t>
            </a:r>
            <a:r>
              <a:rPr lang="de-DE" kern="1200" dirty="0" smtClean="0">
                <a:solidFill>
                  <a:schemeClr val="tx1"/>
                </a:solidFill>
                <a:effectLst/>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Am Ende der Präsentation finden Sie zudem eine Reihe ausgeblendeter, leerer Folien, die Sie zusätzlich mit Inhalten füllen und die Präsentation an Ihre Bedarfe anpassen können. Sollten Sie diese nicht benötigen, können die leeren Folien gelöscht werden.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t>Sie finden alle Materialien und Anleitungen für Lehrkräfte zum Thema „Jugendschutz und Sicherheitseinstellungen“ unter folgendem Link:</a:t>
            </a:r>
            <a:br>
              <a:rPr lang="de-DE" baseline="0" dirty="0" smtClean="0"/>
            </a:br>
            <a:r>
              <a:rPr lang="de-DE" b="1" baseline="0" dirty="0" smtClean="0">
                <a:hlinkClick r:id="rId3"/>
              </a:rPr>
              <a:t>https://mebis.bycs.de/beitrag/jugendschutz_und_sicherheitseinstellungen</a:t>
            </a:r>
            <a:r>
              <a:rPr lang="de-DE" b="1" baseline="0" dirty="0" smtClean="0"/>
              <a:t> </a:t>
            </a:r>
            <a:endParaRPr lang="de-DE" baseline="0"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https://mebis.bycs.de/beitrag/jugendschutz_und_sicherheitseinstellungen-eltern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dirty="0"/>
          </a:p>
        </p:txBody>
      </p:sp>
    </p:spTree>
    <p:extLst>
      <p:ext uri="{BB962C8B-B14F-4D97-AF65-F5344CB8AC3E}">
        <p14:creationId xmlns:p14="http://schemas.microsoft.com/office/powerpoint/2010/main" val="2428591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Problematische Inhalte</a:t>
            </a:r>
            <a:r>
              <a:rPr lang="de-DE" b="1" baseline="0" dirty="0" smtClean="0"/>
              <a:t> und Aspekte / </a:t>
            </a:r>
            <a:r>
              <a:rPr lang="de-DE" b="1" dirty="0" smtClean="0"/>
              <a:t>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144789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Problematische Inhalte</a:t>
            </a:r>
            <a:r>
              <a:rPr lang="de-DE" b="1" baseline="0" dirty="0" smtClean="0"/>
              <a:t> und Aspekte / </a:t>
            </a:r>
            <a:r>
              <a:rPr lang="de-DE" b="1" dirty="0" smtClean="0"/>
              <a:t>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3915531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Problematische Inhalte</a:t>
            </a:r>
            <a:r>
              <a:rPr lang="de-DE" b="1" baseline="0" dirty="0" smtClean="0"/>
              <a:t> und Aspekte / </a:t>
            </a:r>
            <a:r>
              <a:rPr lang="de-DE" b="1" dirty="0" smtClean="0"/>
              <a:t>Praxisbeispiel „Entwicklungsbeeinträchtigende Inhalte und Aspekte“</a:t>
            </a:r>
            <a:r>
              <a:rPr lang="de-DE" b="1" baseline="0" dirty="0" smtClean="0"/>
              <a:t> </a:t>
            </a:r>
            <a:r>
              <a:rPr lang="de-DE" b="1" dirty="0" smtClean="0"/>
              <a:t>(Anklickbare Grafik</a:t>
            </a:r>
            <a:r>
              <a:rPr lang="de-DE" b="1"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„Entwicklungsbeeinträchtigende Inhalte und Aspekte “ </a:t>
            </a:r>
            <a:r>
              <a:rPr lang="de-DE" baseline="0" dirty="0" smtClean="0"/>
              <a:t>im mebis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baseline="0" dirty="0" smtClean="0"/>
              <a:t>Hinweis: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Das Praxisbeispiel öffnet sich mit Klick auf den </a:t>
            </a:r>
            <a:r>
              <a:rPr lang="de-DE" b="0" baseline="0" dirty="0" err="1" smtClean="0"/>
              <a:t>Tabletbildschirm</a:t>
            </a:r>
            <a:r>
              <a:rPr lang="de-DE" b="0" baseline="0" dirty="0" smtClean="0"/>
              <a:t> automatisch im Browser.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Alternativ können Sie es über folgenden Link aufrufen: </a:t>
            </a:r>
            <a:br>
              <a:rPr lang="de-DE" baseline="0" dirty="0" smtClean="0"/>
            </a:br>
            <a:r>
              <a:rPr lang="de-DE" dirty="0" smtClean="0">
                <a:hlinkClick r:id="rId3"/>
              </a:rPr>
              <a:t>https://www.stiftung-medienpaedagogik-bayern.de/externalContent/schaubilder-elternarbeit/Online/index.html#/entwicklungsbeeintraechtigende-inhalte-und-aspekte</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12</a:t>
            </a:fld>
            <a:endParaRPr lang="de-DE"/>
          </a:p>
        </p:txBody>
      </p:sp>
    </p:spTree>
    <p:extLst>
      <p:ext uri="{BB962C8B-B14F-4D97-AF65-F5344CB8AC3E}">
        <p14:creationId xmlns:p14="http://schemas.microsoft.com/office/powerpoint/2010/main" val="577326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Jugendschutz und Sicherheitseinstellungen / Problematische</a:t>
            </a:r>
            <a:r>
              <a:rPr lang="de-DE" b="1" baseline="0" dirty="0" smtClean="0"/>
              <a:t> Inhalte und Aspekte </a:t>
            </a:r>
            <a:r>
              <a:rPr lang="de-DE" b="1" dirty="0" smtClean="0"/>
              <a:t>/ Handlungstipps zu Problematischen Inhalten</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br>
              <a:rPr lang="de-DE" dirty="0" smtClean="0"/>
            </a:br>
            <a:r>
              <a:rPr lang="de-DE" baseline="0" dirty="0" smtClean="0">
                <a:hlinkClick r:id="rId3"/>
              </a:rPr>
              <a:t>https://mebis.bycs.de/beitrag/jugendschutz_und_sicherheitseinstellungen-eltern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13</a:t>
            </a:fld>
            <a:endParaRPr lang="de-DE"/>
          </a:p>
        </p:txBody>
      </p:sp>
    </p:spTree>
    <p:extLst>
      <p:ext uri="{BB962C8B-B14F-4D97-AF65-F5344CB8AC3E}">
        <p14:creationId xmlns:p14="http://schemas.microsoft.com/office/powerpoint/2010/main" val="4136749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Problematische Inhalte</a:t>
            </a:r>
            <a:r>
              <a:rPr lang="de-DE" b="1" baseline="0" dirty="0" smtClean="0"/>
              <a:t> und Aspekte / Impulsfragen </a:t>
            </a:r>
            <a:r>
              <a:rPr lang="de-DE" b="1" baseline="0" dirty="0" err="1" smtClean="0"/>
              <a:t>Cybergrooming</a:t>
            </a: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14</a:t>
            </a:fld>
            <a:endParaRPr lang="de-DE"/>
          </a:p>
        </p:txBody>
      </p:sp>
    </p:spTree>
    <p:extLst>
      <p:ext uri="{BB962C8B-B14F-4D97-AF65-F5344CB8AC3E}">
        <p14:creationId xmlns:p14="http://schemas.microsoft.com/office/powerpoint/2010/main" val="4115227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Jugendschutz und Sicherheitseinstellungen / Problematische</a:t>
            </a:r>
            <a:r>
              <a:rPr lang="de-DE" b="1" baseline="0" dirty="0" smtClean="0"/>
              <a:t> Inhalte und Aspekte </a:t>
            </a:r>
            <a:r>
              <a:rPr lang="de-DE" b="1" dirty="0" smtClean="0"/>
              <a:t>/ Handlungstipps zu </a:t>
            </a:r>
            <a:r>
              <a:rPr lang="de-DE" b="1" dirty="0" err="1" smtClean="0"/>
              <a:t>Cybergrooming</a:t>
            </a:r>
            <a:endParaRPr lang="de-DE" b="1"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br>
              <a:rPr lang="de-DE" dirty="0" smtClean="0"/>
            </a:br>
            <a:r>
              <a:rPr lang="de-DE" baseline="0" dirty="0" smtClean="0">
                <a:hlinkClick r:id="rId3"/>
              </a:rPr>
              <a:t>https://mebis.bycs.de/beitrag/jugendschutz_und_sicherheitseinstellungen-eltern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a:t>
            </a:r>
            <a:r>
              <a:rPr lang="de-DE" baseline="0" smtClean="0"/>
              <a:t>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15</a:t>
            </a:fld>
            <a:endParaRPr lang="de-DE"/>
          </a:p>
        </p:txBody>
      </p:sp>
    </p:spTree>
    <p:extLst>
      <p:ext uri="{BB962C8B-B14F-4D97-AF65-F5344CB8AC3E}">
        <p14:creationId xmlns:p14="http://schemas.microsoft.com/office/powerpoint/2010/main" val="2826671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Problematische</a:t>
            </a:r>
            <a:r>
              <a:rPr lang="de-DE" b="1" baseline="0" dirty="0" smtClean="0"/>
              <a:t> Inhalte und Aspekte </a:t>
            </a:r>
            <a:r>
              <a:rPr lang="de-DE" b="1" dirty="0" smtClean="0"/>
              <a:t>/</a:t>
            </a:r>
            <a:r>
              <a:rPr lang="de-DE" b="1" baseline="0" dirty="0" smtClean="0"/>
              <a:t> </a:t>
            </a:r>
            <a:r>
              <a:rPr lang="de-DE" b="1" dirty="0" smtClean="0"/>
              <a:t>Weitere Informationen für Eltern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b="1" baseline="0"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16</a:t>
            </a:fld>
            <a:endParaRPr lang="de-DE"/>
          </a:p>
        </p:txBody>
      </p:sp>
    </p:spTree>
    <p:extLst>
      <p:ext uri="{BB962C8B-B14F-4D97-AF65-F5344CB8AC3E}">
        <p14:creationId xmlns:p14="http://schemas.microsoft.com/office/powerpoint/2010/main" val="2417901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Problematische</a:t>
            </a:r>
            <a:r>
              <a:rPr lang="de-DE" b="1" baseline="0" dirty="0" smtClean="0"/>
              <a:t> Inhalte und Aspekte </a:t>
            </a:r>
            <a:r>
              <a:rPr lang="de-DE" b="1" dirty="0" smtClean="0"/>
              <a:t>/</a:t>
            </a:r>
            <a:r>
              <a:rPr lang="de-DE" b="1" baseline="0" dirty="0" smtClean="0"/>
              <a:t> Impressum</a:t>
            </a:r>
            <a:endParaRPr lang="de-DE" b="1"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17</a:t>
            </a:fld>
            <a:endParaRPr lang="de-DE"/>
          </a:p>
        </p:txBody>
      </p:sp>
    </p:spTree>
    <p:extLst>
      <p:ext uri="{BB962C8B-B14F-4D97-AF65-F5344CB8AC3E}">
        <p14:creationId xmlns:p14="http://schemas.microsoft.com/office/powerpoint/2010/main" val="249351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Problematische Inhalte</a:t>
            </a:r>
            <a:r>
              <a:rPr lang="de-DE" b="1" baseline="0" dirty="0" smtClean="0"/>
              <a:t> und Aspekte </a:t>
            </a:r>
            <a:r>
              <a:rPr lang="de-DE" b="1" dirty="0" smtClean="0"/>
              <a:t>/</a:t>
            </a:r>
            <a:r>
              <a:rPr lang="de-DE" b="1" baseline="0" dirty="0" smtClean="0"/>
              <a:t> Einstiegsclip „Ich ziehe gleich den Stecker! – Umgang mit Problematischen Inhalten und Sicherheitseinstellungen“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https://mebis.bycs.de/beitrag/jugendschutz_und_sicherheitseinstellungen</a:t>
            </a:r>
            <a:r>
              <a:rPr lang="de-DE" dirty="0" smtClean="0"/>
              <a:t> </a:t>
            </a:r>
            <a:endParaRPr lang="de-DE" b="1"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884938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a:t>
            </a:r>
            <a:r>
              <a:rPr lang="de-DE" b="1" baseline="0" dirty="0" smtClean="0"/>
              <a:t> und Sicherheitseinstellungen </a:t>
            </a:r>
            <a:r>
              <a:rPr lang="de-DE" b="1" dirty="0" smtClean="0"/>
              <a:t>/ Problematische Inhalte und Aspekte</a:t>
            </a:r>
            <a:r>
              <a:rPr lang="de-DE" b="1" baseline="0" dirty="0" smtClean="0"/>
              <a:t> </a:t>
            </a:r>
            <a:r>
              <a:rPr lang="de-DE" b="1" dirty="0" smtClean="0"/>
              <a:t>/ Titelfolie Präventiver Jugendschutz</a:t>
            </a:r>
            <a:endParaRPr lang="de-DE" b="0" dirty="0" smtClean="0"/>
          </a:p>
          <a:p>
            <a:endParaRPr lang="de-DE" sz="1050"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248957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Problematische Inhalte</a:t>
            </a:r>
            <a:r>
              <a:rPr lang="de-DE" b="1" baseline="0" dirty="0" smtClean="0"/>
              <a:t> und Aspekte / Impulsfragen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Weitere</a:t>
            </a:r>
            <a:r>
              <a:rPr lang="de-DE" baseline="0" dirty="0" smtClean="0"/>
              <a:t> mögliche Einstiegsfragen:</a:t>
            </a:r>
            <a:endParaRPr lang="de-DE" b="1" baseline="0" dirty="0" smtClean="0"/>
          </a:p>
          <a:p>
            <a:pPr marL="269875" marR="0" lvl="0" indent="-2698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ea typeface="Calibri" panose="020F0502020204030204" pitchFamily="34" charset="0"/>
              </a:rPr>
              <a:t>Wie gehen Sie in Ihrer Familie mit problematischen Inhalten wie Gewalt, Pornografie oder Extremismus um?</a:t>
            </a:r>
          </a:p>
          <a:p>
            <a:pPr marL="269875" lvl="0" indent="-269875">
              <a:buFont typeface="Arial" panose="020B0604020202020204" pitchFamily="34" charset="0"/>
              <a:buChar char="•"/>
            </a:pPr>
            <a:r>
              <a:rPr lang="de-DE" kern="1200" dirty="0" smtClean="0">
                <a:solidFill>
                  <a:schemeClr val="tx1"/>
                </a:solidFill>
                <a:ea typeface="Calibri" panose="020F0502020204030204" pitchFamily="34" charset="0"/>
              </a:rPr>
              <a:t>Was wissen Sie über Altersfreigaben in Deutschland?</a:t>
            </a:r>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3012499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Problematische Inhalte</a:t>
            </a:r>
            <a:r>
              <a:rPr lang="de-DE" b="1" baseline="0" dirty="0" smtClean="0"/>
              <a:t> und Aspekte / </a:t>
            </a:r>
            <a:r>
              <a:rPr lang="de-DE" b="1" dirty="0" smtClean="0"/>
              <a:t>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„Mama, was ist ein geiles Luder?“ </a:t>
            </a:r>
            <a:r>
              <a:rPr lang="de-DE" baseline="0" dirty="0" smtClean="0"/>
              <a:t>im mebis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9932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Problematische Inhalte</a:t>
            </a:r>
            <a:r>
              <a:rPr lang="de-DE" b="1" baseline="0" dirty="0" smtClean="0"/>
              <a:t> und Aspekte / </a:t>
            </a:r>
            <a:r>
              <a:rPr lang="de-DE" b="1" dirty="0" smtClean="0"/>
              <a:t>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229083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Problematische Inhalte</a:t>
            </a:r>
            <a:r>
              <a:rPr lang="de-DE" b="1" baseline="0" dirty="0" smtClean="0"/>
              <a:t> und Aspekte / </a:t>
            </a:r>
            <a:r>
              <a:rPr lang="de-DE" b="1" dirty="0" smtClean="0"/>
              <a:t>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2926739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Problematische Inhalte</a:t>
            </a:r>
            <a:r>
              <a:rPr lang="de-DE" b="1" baseline="0" dirty="0" smtClean="0"/>
              <a:t> und Aspekte / </a:t>
            </a:r>
            <a:r>
              <a:rPr lang="de-DE" b="1" dirty="0" smtClean="0"/>
              <a:t>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366171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Problematische Inhalte</a:t>
            </a:r>
            <a:r>
              <a:rPr lang="de-DE" b="1" baseline="0" dirty="0" smtClean="0"/>
              <a:t> und Aspekte / </a:t>
            </a:r>
            <a:r>
              <a:rPr lang="de-DE" b="1" dirty="0" smtClean="0"/>
              <a:t>Praxisbeispiel „Mama</a:t>
            </a:r>
            <a:r>
              <a:rPr lang="de-DE" b="1" baseline="0" dirty="0" smtClean="0"/>
              <a:t>, was ist ein geiles Luder?“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1779007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2" name="Textplatzhalter 19">
            <a:extLst>
              <a:ext uri="{FF2B5EF4-FFF2-40B4-BE49-F238E27FC236}">
                <a16:creationId xmlns:a16="http://schemas.microsoft.com/office/drawing/2014/main" id="{FA525593-0640-5909-841A-77CB00F7B90E}"/>
              </a:ext>
            </a:extLst>
          </p:cNvPr>
          <p:cNvSpPr>
            <a:spLocks noGrp="1"/>
          </p:cNvSpPr>
          <p:nvPr>
            <p:ph type="body" sz="quarter" idx="12" hasCustomPrompt="1"/>
          </p:nvPr>
        </p:nvSpPr>
        <p:spPr>
          <a:xfrm>
            <a:off x="556651" y="1540670"/>
            <a:ext cx="5539350" cy="538609"/>
          </a:xfrm>
          <a:prstGeom prst="rect">
            <a:avLst/>
          </a:prstGeom>
        </p:spPr>
        <p:txBody>
          <a:bodyPr wrap="square" lIns="0" tIns="0" rIns="0" bIns="0" anchor="ctr">
            <a:spAutoFit/>
          </a:bodyPr>
          <a:lstStyle>
            <a:lvl1pPr marL="0" indent="0">
              <a:lnSpc>
                <a:spcPct val="100000"/>
              </a:lnSpc>
              <a:spcBef>
                <a:spcPts val="0"/>
              </a:spcBef>
              <a:buNone/>
              <a:defRPr sz="3500" b="1" cap="all" spc="100" baseline="0">
                <a:solidFill>
                  <a:schemeClr val="accent2">
                    <a:lumMod val="20000"/>
                    <a:lumOff val="80000"/>
                  </a:schemeClr>
                </a:solidFill>
                <a:latin typeface="+mn-lt"/>
              </a:defRPr>
            </a:lvl1pPr>
          </a:lstStyle>
          <a:p>
            <a:pPr lvl="0"/>
            <a:r>
              <a:rPr lang="de-DE" dirty="0"/>
              <a:t>Überschrift</a:t>
            </a:r>
          </a:p>
        </p:txBody>
      </p:sp>
    </p:spTree>
    <p:extLst>
      <p:ext uri="{BB962C8B-B14F-4D97-AF65-F5344CB8AC3E}">
        <p14:creationId xmlns:p14="http://schemas.microsoft.com/office/powerpoint/2010/main" val="3672961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0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pic>
        <p:nvPicPr>
          <p:cNvPr id="5" name="Grafik 4">
            <a:extLst>
              <a:ext uri="{FF2B5EF4-FFF2-40B4-BE49-F238E27FC236}">
                <a16:creationId xmlns:a16="http://schemas.microsoft.com/office/drawing/2014/main" id="{B7D81DBB-993D-F39F-6F01-1A501DDFC58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4001"/>
          <a:stretch>
            <a:fillRect/>
          </a:stretch>
        </p:blipFill>
        <p:spPr>
          <a:xfrm flipH="1">
            <a:off x="6919504" y="1133432"/>
            <a:ext cx="4267552" cy="5191243"/>
          </a:xfrm>
          <a:custGeom>
            <a:avLst/>
            <a:gdLst>
              <a:gd name="connsiteX0" fmla="*/ 4267552 w 4267552"/>
              <a:gd name="connsiteY0" fmla="*/ 0 h 5191243"/>
              <a:gd name="connsiteX1" fmla="*/ 0 w 4267552"/>
              <a:gd name="connsiteY1" fmla="*/ 0 h 5191243"/>
              <a:gd name="connsiteX2" fmla="*/ 0 w 4267552"/>
              <a:gd name="connsiteY2" fmla="*/ 5191243 h 5191243"/>
              <a:gd name="connsiteX3" fmla="*/ 4267552 w 4267552"/>
              <a:gd name="connsiteY3" fmla="*/ 5191243 h 5191243"/>
            </a:gdLst>
            <a:ahLst/>
            <a:cxnLst>
              <a:cxn ang="0">
                <a:pos x="connsiteX0" y="connsiteY0"/>
              </a:cxn>
              <a:cxn ang="0">
                <a:pos x="connsiteX1" y="connsiteY1"/>
              </a:cxn>
              <a:cxn ang="0">
                <a:pos x="connsiteX2" y="connsiteY2"/>
              </a:cxn>
              <a:cxn ang="0">
                <a:pos x="connsiteX3" y="connsiteY3"/>
              </a:cxn>
            </a:cxnLst>
            <a:rect l="l" t="t" r="r" b="b"/>
            <a:pathLst>
              <a:path w="4267552" h="5191243">
                <a:moveTo>
                  <a:pt x="4267552" y="0"/>
                </a:moveTo>
                <a:lnTo>
                  <a:pt x="0" y="0"/>
                </a:lnTo>
                <a:lnTo>
                  <a:pt x="0" y="5191243"/>
                </a:lnTo>
                <a:lnTo>
                  <a:pt x="4267552" y="5191243"/>
                </a:lnTo>
                <a:close/>
              </a:path>
            </a:pathLst>
          </a:custGeom>
        </p:spPr>
      </p:pic>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2"/>
              </a:buClr>
              <a:defRPr sz="2000">
                <a:solidFill>
                  <a:schemeClr val="tx1">
                    <a:lumMod val="75000"/>
                    <a:lumOff val="25000"/>
                  </a:schemeClr>
                </a:solidFill>
              </a:defRPr>
            </a:lvl1pPr>
            <a:lvl2pPr marL="540000" indent="-270000">
              <a:lnSpc>
                <a:spcPct val="110000"/>
              </a:lnSpc>
              <a:spcBef>
                <a:spcPts val="1500"/>
              </a:spcBef>
              <a:buClr>
                <a:schemeClr val="accent2"/>
              </a:buClr>
              <a:defRPr sz="2000">
                <a:solidFill>
                  <a:schemeClr val="tx1">
                    <a:lumMod val="75000"/>
                    <a:lumOff val="25000"/>
                  </a:schemeClr>
                </a:solidFill>
              </a:defRPr>
            </a:lvl2pPr>
            <a:lvl3pPr marL="810000" indent="-270000">
              <a:lnSpc>
                <a:spcPct val="110000"/>
              </a:lnSpc>
              <a:spcBef>
                <a:spcPts val="1500"/>
              </a:spcBef>
              <a:buClr>
                <a:schemeClr val="accent2"/>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2"/>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2">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3C8BF7A-F5F6-1A59-5A6A-3E4CD079F42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29" name="Freihandform: Form 28">
            <a:extLst>
              <a:ext uri="{FF2B5EF4-FFF2-40B4-BE49-F238E27FC236}">
                <a16:creationId xmlns:a16="http://schemas.microsoft.com/office/drawing/2014/main" id="{30329D5C-FC45-C90B-BC0E-76C340EC9688}"/>
              </a:ext>
            </a:extLst>
          </p:cNvPr>
          <p:cNvSpPr/>
          <p:nvPr/>
        </p:nvSpPr>
        <p:spPr>
          <a:xfrm>
            <a:off x="6127731" y="5994990"/>
            <a:ext cx="585985" cy="863010"/>
          </a:xfrm>
          <a:custGeom>
            <a:avLst/>
            <a:gdLst>
              <a:gd name="connsiteX0" fmla="*/ 0 w 585985"/>
              <a:gd name="connsiteY0" fmla="*/ 0 h 863010"/>
              <a:gd name="connsiteX1" fmla="*/ 430018 w 585985"/>
              <a:gd name="connsiteY1" fmla="*/ 0 h 863010"/>
              <a:gd name="connsiteX2" fmla="*/ 436292 w 585985"/>
              <a:gd name="connsiteY2" fmla="*/ 0 h 863010"/>
              <a:gd name="connsiteX3" fmla="*/ 445615 w 585985"/>
              <a:gd name="connsiteY3" fmla="*/ 0 h 863010"/>
              <a:gd name="connsiteX4" fmla="*/ 451889 w 585985"/>
              <a:gd name="connsiteY4" fmla="*/ 0 h 863010"/>
              <a:gd name="connsiteX5" fmla="*/ 461211 w 585985"/>
              <a:gd name="connsiteY5" fmla="*/ 3168 h 863010"/>
              <a:gd name="connsiteX6" fmla="*/ 467486 w 585985"/>
              <a:gd name="connsiteY6" fmla="*/ 3168 h 863010"/>
              <a:gd name="connsiteX7" fmla="*/ 476808 w 585985"/>
              <a:gd name="connsiteY7" fmla="*/ 6275 h 863010"/>
              <a:gd name="connsiteX8" fmla="*/ 483083 w 585985"/>
              <a:gd name="connsiteY8" fmla="*/ 9382 h 863010"/>
              <a:gd name="connsiteX9" fmla="*/ 489297 w 585985"/>
              <a:gd name="connsiteY9" fmla="*/ 9382 h 863010"/>
              <a:gd name="connsiteX10" fmla="*/ 498679 w 585985"/>
              <a:gd name="connsiteY10" fmla="*/ 12490 h 863010"/>
              <a:gd name="connsiteX11" fmla="*/ 504894 w 585985"/>
              <a:gd name="connsiteY11" fmla="*/ 15597 h 863010"/>
              <a:gd name="connsiteX12" fmla="*/ 511109 w 585985"/>
              <a:gd name="connsiteY12" fmla="*/ 21871 h 863010"/>
              <a:gd name="connsiteX13" fmla="*/ 517384 w 585985"/>
              <a:gd name="connsiteY13" fmla="*/ 24979 h 863010"/>
              <a:gd name="connsiteX14" fmla="*/ 523598 w 585985"/>
              <a:gd name="connsiteY14" fmla="*/ 28087 h 863010"/>
              <a:gd name="connsiteX15" fmla="*/ 529873 w 585985"/>
              <a:gd name="connsiteY15" fmla="*/ 31194 h 863010"/>
              <a:gd name="connsiteX16" fmla="*/ 536087 w 585985"/>
              <a:gd name="connsiteY16" fmla="*/ 37468 h 863010"/>
              <a:gd name="connsiteX17" fmla="*/ 539195 w 585985"/>
              <a:gd name="connsiteY17" fmla="*/ 40576 h 863010"/>
              <a:gd name="connsiteX18" fmla="*/ 545469 w 585985"/>
              <a:gd name="connsiteY18" fmla="*/ 46790 h 863010"/>
              <a:gd name="connsiteX19" fmla="*/ 551684 w 585985"/>
              <a:gd name="connsiteY19" fmla="*/ 53065 h 863010"/>
              <a:gd name="connsiteX20" fmla="*/ 554792 w 585985"/>
              <a:gd name="connsiteY20" fmla="*/ 56173 h 863010"/>
              <a:gd name="connsiteX21" fmla="*/ 561066 w 585985"/>
              <a:gd name="connsiteY21" fmla="*/ 62387 h 863010"/>
              <a:gd name="connsiteX22" fmla="*/ 564174 w 585985"/>
              <a:gd name="connsiteY22" fmla="*/ 68662 h 863010"/>
              <a:gd name="connsiteX23" fmla="*/ 567281 w 585985"/>
              <a:gd name="connsiteY23" fmla="*/ 74877 h 863010"/>
              <a:gd name="connsiteX24" fmla="*/ 570388 w 585985"/>
              <a:gd name="connsiteY24" fmla="*/ 81092 h 863010"/>
              <a:gd name="connsiteX25" fmla="*/ 573556 w 585985"/>
              <a:gd name="connsiteY25" fmla="*/ 87366 h 863010"/>
              <a:gd name="connsiteX26" fmla="*/ 576663 w 585985"/>
              <a:gd name="connsiteY26" fmla="*/ 93582 h 863010"/>
              <a:gd name="connsiteX27" fmla="*/ 579771 w 585985"/>
              <a:gd name="connsiteY27" fmla="*/ 99796 h 863010"/>
              <a:gd name="connsiteX28" fmla="*/ 582877 w 585985"/>
              <a:gd name="connsiteY28" fmla="*/ 109178 h 863010"/>
              <a:gd name="connsiteX29" fmla="*/ 582877 w 585985"/>
              <a:gd name="connsiteY29" fmla="*/ 115393 h 863010"/>
              <a:gd name="connsiteX30" fmla="*/ 585985 w 585985"/>
              <a:gd name="connsiteY30" fmla="*/ 121667 h 863010"/>
              <a:gd name="connsiteX31" fmla="*/ 585985 w 585985"/>
              <a:gd name="connsiteY31" fmla="*/ 127882 h 863010"/>
              <a:gd name="connsiteX32" fmla="*/ 585985 w 585985"/>
              <a:gd name="connsiteY32" fmla="*/ 137264 h 863010"/>
              <a:gd name="connsiteX33" fmla="*/ 585985 w 585985"/>
              <a:gd name="connsiteY33" fmla="*/ 143479 h 863010"/>
              <a:gd name="connsiteX34" fmla="*/ 585985 w 585985"/>
              <a:gd name="connsiteY34" fmla="*/ 863010 h 863010"/>
              <a:gd name="connsiteX35" fmla="*/ 4157 w 585985"/>
              <a:gd name="connsiteY35" fmla="*/ 863010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0">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0"/>
                </a:lnTo>
                <a:lnTo>
                  <a:pt x="4157" y="863010"/>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37" name="Freihandform: Form 36">
            <a:extLst>
              <a:ext uri="{FF2B5EF4-FFF2-40B4-BE49-F238E27FC236}">
                <a16:creationId xmlns:a16="http://schemas.microsoft.com/office/drawing/2014/main" id="{74A5090B-ACF8-4FAC-A422-49137B5E2D69}"/>
              </a:ext>
            </a:extLst>
          </p:cNvPr>
          <p:cNvSpPr/>
          <p:nvPr/>
        </p:nvSpPr>
        <p:spPr>
          <a:xfrm>
            <a:off x="5478283" y="5994990"/>
            <a:ext cx="654766" cy="863010"/>
          </a:xfrm>
          <a:custGeom>
            <a:avLst/>
            <a:gdLst>
              <a:gd name="connsiteX0" fmla="*/ 134156 w 654766"/>
              <a:gd name="connsiteY0" fmla="*/ 0 h 863010"/>
              <a:gd name="connsiteX1" fmla="*/ 140431 w 654766"/>
              <a:gd name="connsiteY1" fmla="*/ 0 h 863010"/>
              <a:gd name="connsiteX2" fmla="*/ 149753 w 654766"/>
              <a:gd name="connsiteY2" fmla="*/ 0 h 863010"/>
              <a:gd name="connsiteX3" fmla="*/ 156029 w 654766"/>
              <a:gd name="connsiteY3" fmla="*/ 0 h 863010"/>
              <a:gd name="connsiteX4" fmla="*/ 649449 w 654766"/>
              <a:gd name="connsiteY4" fmla="*/ 0 h 863010"/>
              <a:gd name="connsiteX5" fmla="*/ 654766 w 654766"/>
              <a:gd name="connsiteY5" fmla="*/ 863010 h 863010"/>
              <a:gd name="connsiteX6" fmla="*/ 0 w 654766"/>
              <a:gd name="connsiteY6" fmla="*/ 863010 h 863010"/>
              <a:gd name="connsiteX7" fmla="*/ 0 w 654766"/>
              <a:gd name="connsiteY7" fmla="*/ 143479 h 863010"/>
              <a:gd name="connsiteX8" fmla="*/ 0 w 654766"/>
              <a:gd name="connsiteY8" fmla="*/ 137264 h 863010"/>
              <a:gd name="connsiteX9" fmla="*/ 0 w 654766"/>
              <a:gd name="connsiteY9" fmla="*/ 127882 h 863010"/>
              <a:gd name="connsiteX10" fmla="*/ 0 w 654766"/>
              <a:gd name="connsiteY10" fmla="*/ 121667 h 863010"/>
              <a:gd name="connsiteX11" fmla="*/ 3168 w 654766"/>
              <a:gd name="connsiteY11" fmla="*/ 115393 h 863010"/>
              <a:gd name="connsiteX12" fmla="*/ 3168 w 654766"/>
              <a:gd name="connsiteY12" fmla="*/ 109178 h 863010"/>
              <a:gd name="connsiteX13" fmla="*/ 6275 w 654766"/>
              <a:gd name="connsiteY13" fmla="*/ 99796 h 863010"/>
              <a:gd name="connsiteX14" fmla="*/ 9382 w 654766"/>
              <a:gd name="connsiteY14" fmla="*/ 93582 h 863010"/>
              <a:gd name="connsiteX15" fmla="*/ 12489 w 654766"/>
              <a:gd name="connsiteY15" fmla="*/ 87366 h 863010"/>
              <a:gd name="connsiteX16" fmla="*/ 15597 w 654766"/>
              <a:gd name="connsiteY16" fmla="*/ 81092 h 863010"/>
              <a:gd name="connsiteX17" fmla="*/ 18765 w 654766"/>
              <a:gd name="connsiteY17" fmla="*/ 74877 h 863010"/>
              <a:gd name="connsiteX18" fmla="*/ 21871 w 654766"/>
              <a:gd name="connsiteY18" fmla="*/ 68662 h 863010"/>
              <a:gd name="connsiteX19" fmla="*/ 28086 w 654766"/>
              <a:gd name="connsiteY19" fmla="*/ 62387 h 863010"/>
              <a:gd name="connsiteX20" fmla="*/ 31194 w 654766"/>
              <a:gd name="connsiteY20" fmla="*/ 56173 h 863010"/>
              <a:gd name="connsiteX21" fmla="*/ 34361 w 654766"/>
              <a:gd name="connsiteY21" fmla="*/ 53065 h 863010"/>
              <a:gd name="connsiteX22" fmla="*/ 40576 w 654766"/>
              <a:gd name="connsiteY22" fmla="*/ 46790 h 863010"/>
              <a:gd name="connsiteX23" fmla="*/ 46790 w 654766"/>
              <a:gd name="connsiteY23" fmla="*/ 40576 h 863010"/>
              <a:gd name="connsiteX24" fmla="*/ 49958 w 654766"/>
              <a:gd name="connsiteY24" fmla="*/ 37468 h 863010"/>
              <a:gd name="connsiteX25" fmla="*/ 56173 w 654766"/>
              <a:gd name="connsiteY25" fmla="*/ 31194 h 863010"/>
              <a:gd name="connsiteX26" fmla="*/ 62387 w 654766"/>
              <a:gd name="connsiteY26" fmla="*/ 28087 h 863010"/>
              <a:gd name="connsiteX27" fmla="*/ 68662 w 654766"/>
              <a:gd name="connsiteY27" fmla="*/ 24979 h 863010"/>
              <a:gd name="connsiteX28" fmla="*/ 74877 w 654766"/>
              <a:gd name="connsiteY28" fmla="*/ 21871 h 863010"/>
              <a:gd name="connsiteX29" fmla="*/ 81152 w 654766"/>
              <a:gd name="connsiteY29" fmla="*/ 15597 h 863010"/>
              <a:gd name="connsiteX30" fmla="*/ 90474 w 654766"/>
              <a:gd name="connsiteY30" fmla="*/ 12490 h 863010"/>
              <a:gd name="connsiteX31" fmla="*/ 96748 w 654766"/>
              <a:gd name="connsiteY31" fmla="*/ 9382 h 863010"/>
              <a:gd name="connsiteX32" fmla="*/ 102963 w 654766"/>
              <a:gd name="connsiteY32" fmla="*/ 9382 h 863010"/>
              <a:gd name="connsiteX33" fmla="*/ 109237 w 654766"/>
              <a:gd name="connsiteY33" fmla="*/ 6275 h 863010"/>
              <a:gd name="connsiteX34" fmla="*/ 118560 w 654766"/>
              <a:gd name="connsiteY34" fmla="*/ 3168 h 863010"/>
              <a:gd name="connsiteX35" fmla="*/ 124834 w 654766"/>
              <a:gd name="connsiteY35" fmla="*/ 3168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0">
                <a:moveTo>
                  <a:pt x="134156" y="0"/>
                </a:moveTo>
                <a:lnTo>
                  <a:pt x="140431" y="0"/>
                </a:lnTo>
                <a:lnTo>
                  <a:pt x="149753" y="0"/>
                </a:lnTo>
                <a:lnTo>
                  <a:pt x="156029" y="0"/>
                </a:lnTo>
                <a:lnTo>
                  <a:pt x="649449" y="0"/>
                </a:lnTo>
                <a:lnTo>
                  <a:pt x="654766" y="863010"/>
                </a:lnTo>
                <a:lnTo>
                  <a:pt x="0" y="863010"/>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2"/>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21" name="Freihandform: Form 20">
            <a:extLst>
              <a:ext uri="{FF2B5EF4-FFF2-40B4-BE49-F238E27FC236}">
                <a16:creationId xmlns:a16="http://schemas.microsoft.com/office/drawing/2014/main" id="{544C0DD3-0AB7-F716-7652-47028AA9E7CC}"/>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1" name="Foliennummernplatzhalter 5">
            <a:extLst>
              <a:ext uri="{FF2B5EF4-FFF2-40B4-BE49-F238E27FC236}">
                <a16:creationId xmlns:a16="http://schemas.microsoft.com/office/drawing/2014/main" id="{BF69675D-1195-7E47-F5A7-B3263537EE6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2"/>
              </a:buClr>
              <a:defRPr sz="2000">
                <a:solidFill>
                  <a:schemeClr val="tx1">
                    <a:lumMod val="75000"/>
                    <a:lumOff val="25000"/>
                  </a:schemeClr>
                </a:solidFill>
              </a:defRPr>
            </a:lvl1pPr>
            <a:lvl2pPr marL="540000" indent="-270000">
              <a:lnSpc>
                <a:spcPct val="110000"/>
              </a:lnSpc>
              <a:spcBef>
                <a:spcPts val="1000"/>
              </a:spcBef>
              <a:buClr>
                <a:schemeClr val="accent2"/>
              </a:buClr>
              <a:defRPr sz="2000">
                <a:solidFill>
                  <a:schemeClr val="tx1">
                    <a:lumMod val="75000"/>
                    <a:lumOff val="25000"/>
                  </a:schemeClr>
                </a:solidFill>
              </a:defRPr>
            </a:lvl2pPr>
            <a:lvl3pPr marL="810000" indent="-270000">
              <a:lnSpc>
                <a:spcPct val="110000"/>
              </a:lnSpc>
              <a:spcBef>
                <a:spcPts val="1000"/>
              </a:spcBef>
              <a:buClr>
                <a:schemeClr val="accent2"/>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BDE178DD-6EC3-DA38-C292-7B08483D9C8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2"/>
              </a:buClr>
              <a:defRPr sz="2000">
                <a:solidFill>
                  <a:schemeClr val="tx1">
                    <a:lumMod val="75000"/>
                    <a:lumOff val="25000"/>
                  </a:schemeClr>
                </a:solidFill>
              </a:defRPr>
            </a:lvl1pPr>
            <a:lvl2pPr marL="540000" indent="-270000">
              <a:lnSpc>
                <a:spcPct val="110000"/>
              </a:lnSpc>
              <a:spcBef>
                <a:spcPts val="1000"/>
              </a:spcBef>
              <a:buClr>
                <a:schemeClr val="accent2"/>
              </a:buClr>
              <a:defRPr sz="2000">
                <a:solidFill>
                  <a:schemeClr val="tx1">
                    <a:lumMod val="75000"/>
                    <a:lumOff val="25000"/>
                  </a:schemeClr>
                </a:solidFill>
              </a:defRPr>
            </a:lvl2pPr>
            <a:lvl3pPr marL="810000" indent="-270000">
              <a:lnSpc>
                <a:spcPct val="110000"/>
              </a:lnSpc>
              <a:spcBef>
                <a:spcPts val="1000"/>
              </a:spcBef>
              <a:buClr>
                <a:schemeClr val="accent2"/>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2"/>
              </a:buClr>
              <a:defRPr sz="2000">
                <a:solidFill>
                  <a:schemeClr val="tx1">
                    <a:lumMod val="75000"/>
                    <a:lumOff val="25000"/>
                  </a:schemeClr>
                </a:solidFill>
              </a:defRPr>
            </a:lvl1pPr>
            <a:lvl2pPr marL="540000" indent="-270000">
              <a:lnSpc>
                <a:spcPct val="110000"/>
              </a:lnSpc>
              <a:spcBef>
                <a:spcPts val="1000"/>
              </a:spcBef>
              <a:buClr>
                <a:schemeClr val="accent2"/>
              </a:buClr>
              <a:defRPr sz="2000">
                <a:solidFill>
                  <a:schemeClr val="tx1">
                    <a:lumMod val="75000"/>
                    <a:lumOff val="25000"/>
                  </a:schemeClr>
                </a:solidFill>
              </a:defRPr>
            </a:lvl2pPr>
            <a:lvl3pPr marL="810000" indent="-270000">
              <a:lnSpc>
                <a:spcPct val="110000"/>
              </a:lnSpc>
              <a:spcBef>
                <a:spcPts val="1000"/>
              </a:spcBef>
              <a:buClr>
                <a:schemeClr val="accent2"/>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42C83200-392C-E515-C695-17EF4B1A4625}"/>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lvl="0"/>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2"/>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2"/>
              </a:buClr>
              <a:defRPr sz="1400">
                <a:solidFill>
                  <a:schemeClr val="tx1">
                    <a:lumMod val="75000"/>
                    <a:lumOff val="25000"/>
                  </a:schemeClr>
                </a:solidFill>
              </a:defRPr>
            </a:lvl1pPr>
            <a:lvl2pPr marL="540000" indent="-270000">
              <a:lnSpc>
                <a:spcPct val="110000"/>
              </a:lnSpc>
              <a:spcBef>
                <a:spcPts val="1500"/>
              </a:spcBef>
              <a:buClr>
                <a:schemeClr val="accent2"/>
              </a:buClr>
              <a:defRPr sz="1400">
                <a:solidFill>
                  <a:schemeClr val="tx1">
                    <a:lumMod val="75000"/>
                    <a:lumOff val="25000"/>
                  </a:schemeClr>
                </a:solidFill>
              </a:defRPr>
            </a:lvl2pPr>
            <a:lvl3pPr marL="810000" indent="-270000">
              <a:lnSpc>
                <a:spcPct val="110000"/>
              </a:lnSpc>
              <a:spcBef>
                <a:spcPts val="1500"/>
              </a:spcBef>
              <a:buClr>
                <a:schemeClr val="accent2"/>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3" name="Foliennummernplatzhalter 5">
            <a:extLst>
              <a:ext uri="{FF2B5EF4-FFF2-40B4-BE49-F238E27FC236}">
                <a16:creationId xmlns:a16="http://schemas.microsoft.com/office/drawing/2014/main" id="{2E11CF22-358F-4955-D344-D24AB1A23687}"/>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2"/>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97217A2-A345-1317-1D8D-86653C13F3A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2"/>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97217A2-A345-1317-1D8D-86653C13F3A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6187071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F7485F83-2B37-88C3-486B-1943D89B2A0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2BFB8D84-4E5D-220A-36A5-127735CB1E5F}"/>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2"/>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2"/>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1B0A37AA-C462-7A77-3085-099162442B14}"/>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2"/>
          </a:solidFill>
        </p:spPr>
        <p:txBody>
          <a:bodyPr wrap="square">
            <a:noAutofit/>
          </a:bodyPr>
          <a:lstStyle>
            <a:lvl1pPr marL="0" indent="0">
              <a:buNone/>
              <a:defRPr>
                <a:noFill/>
              </a:defRPr>
            </a:lvl1pPr>
          </a:lstStyle>
          <a:p>
            <a:pPr lvl="0"/>
            <a:endParaRPr lang="de-DE" dirty="0"/>
          </a:p>
        </p:txBody>
      </p:sp>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2"/>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1B0A37AA-C462-7A77-3085-099162442B14}"/>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88119906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2"/>
              </a:buClr>
              <a:defRPr sz="2000">
                <a:solidFill>
                  <a:schemeClr val="tx1">
                    <a:lumMod val="75000"/>
                    <a:lumOff val="25000"/>
                  </a:schemeClr>
                </a:solidFill>
              </a:defRPr>
            </a:lvl1pPr>
            <a:lvl2pPr marL="540000" indent="-270000">
              <a:lnSpc>
                <a:spcPct val="110000"/>
              </a:lnSpc>
              <a:spcBef>
                <a:spcPts val="1500"/>
              </a:spcBef>
              <a:buClr>
                <a:schemeClr val="accent2"/>
              </a:buClr>
              <a:defRPr sz="2000">
                <a:solidFill>
                  <a:schemeClr val="tx1">
                    <a:lumMod val="75000"/>
                    <a:lumOff val="25000"/>
                  </a:schemeClr>
                </a:solidFill>
              </a:defRPr>
            </a:lvl2pPr>
            <a:lvl3pPr marL="810000" indent="-270000">
              <a:lnSpc>
                <a:spcPct val="110000"/>
              </a:lnSpc>
              <a:spcBef>
                <a:spcPts val="1500"/>
              </a:spcBef>
              <a:buClr>
                <a:schemeClr val="accent2"/>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2"/>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2">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6BA91476-E2E5-19EE-BC3E-2E671B5DC868}"/>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EF7EF0F6-6DD7-01D8-3C6B-A9061466AE5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tags" Target="../tags/tag3.xml"/><Relationship Id="rId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vmlDrawing" Target="../drawings/vmlDrawing3.vml"/><Relationship Id="rId18" Type="http://schemas.openxmlformats.org/officeDocument/2006/relationships/image" Target="../media/image9.sv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5.xml"/><Relationship Id="rId16" Type="http://schemas.openxmlformats.org/officeDocument/2006/relationships/image" Target="../media/image1.emf"/><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oleObject" Target="../embeddings/oleObject3.bin"/><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4"/>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65" name="think-cell Folie" r:id="rId5" imgW="7772400" imgH="10058400" progId="TCLayout.ActiveDocument.1">
                  <p:embed/>
                </p:oleObj>
              </mc:Choice>
              <mc:Fallback>
                <p:oleObj name="think-cell Folie" r:id="rId5"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
        <p:nvSpPr>
          <p:cNvPr id="3" name="Freihandform: Form 2">
            <a:extLst>
              <a:ext uri="{FF2B5EF4-FFF2-40B4-BE49-F238E27FC236}">
                <a16:creationId xmlns:a16="http://schemas.microsoft.com/office/drawing/2014/main" id="{7DA8EC51-EBE9-AB86-196C-9BA8424B043A}"/>
              </a:ext>
            </a:extLst>
          </p:cNvPr>
          <p:cNvSpPr/>
          <p:nvPr userDrawn="1"/>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CD69421E-D91E-352F-DCA2-2DC9266A3222}"/>
              </a:ext>
            </a:extLst>
          </p:cNvPr>
          <p:cNvSpPr/>
          <p:nvPr userDrawn="1"/>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EE92E1FC-B63F-BD4F-3D6B-30D5AB9DA50F}"/>
              </a:ext>
            </a:extLst>
          </p:cNvPr>
          <p:cNvSpPr/>
          <p:nvPr userDrawn="1"/>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C235E388-EFDF-98EB-87FC-4674ED6B56E1}"/>
              </a:ext>
            </a:extLst>
          </p:cNvPr>
          <p:cNvSpPr/>
          <p:nvPr userDrawn="1"/>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63521F7D-D8A3-6236-F5B7-F7C9D2B9C6A9}"/>
              </a:ext>
            </a:extLst>
          </p:cNvPr>
          <p:cNvSpPr/>
          <p:nvPr userDrawn="1"/>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193707AC-C4F7-EA39-8882-2470B776986A}"/>
              </a:ext>
            </a:extLst>
          </p:cNvPr>
          <p:cNvSpPr/>
          <p:nvPr userDrawn="1"/>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F51438F-0D69-B88C-AB7A-470DEE4921E7}"/>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89"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solidFill>
              <a:schemeClr val="accent2"/>
            </a:solidFill>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
        <p:nvSpPr>
          <p:cNvPr id="12" name="Freihandform: Form 11">
            <a:extLst>
              <a:ext uri="{FF2B5EF4-FFF2-40B4-BE49-F238E27FC236}">
                <a16:creationId xmlns:a16="http://schemas.microsoft.com/office/drawing/2014/main" id="{8994C763-22C1-3B89-9FED-6551F1991FE9}"/>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61AE4873-4DC6-8673-0EDE-ED61E5786F20}"/>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13">
            <a:extLst>
              <a:ext uri="{FF2B5EF4-FFF2-40B4-BE49-F238E27FC236}">
                <a16:creationId xmlns:a16="http://schemas.microsoft.com/office/drawing/2014/main" id="{65274241-23B8-1DC2-7869-698F0DAC007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5" name="Freihandform: Form 14">
            <a:extLst>
              <a:ext uri="{FF2B5EF4-FFF2-40B4-BE49-F238E27FC236}">
                <a16:creationId xmlns:a16="http://schemas.microsoft.com/office/drawing/2014/main" id="{551C713A-9527-C1ED-E4F6-A5BD91C6DB10}"/>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729E68E5-2B79-FA53-1E62-6B761A00E730}"/>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4"/>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13" name="think-cell Folie" r:id="rId15" imgW="7772400" imgH="10058400" progId="TCLayout.ActiveDocument.1">
                  <p:embed/>
                </p:oleObj>
              </mc:Choice>
              <mc:Fallback>
                <p:oleObj name="think-cell Folie" r:id="rId15" imgW="7772400" imgH="10058400" progId="TCLayout.ActiveDocument.1">
                  <p:embed/>
                  <p:pic>
                    <p:nvPicPr>
                      <p:cNvPr id="0" name=""/>
                      <p:cNvPicPr/>
                      <p:nvPr/>
                    </p:nvPicPr>
                    <p:blipFill>
                      <a:blip r:embed="rId16"/>
                      <a:stretch>
                        <a:fillRect/>
                      </a:stretch>
                    </p:blipFill>
                    <p:spPr>
                      <a:xfrm>
                        <a:off x="1588" y="1588"/>
                        <a:ext cx="1227"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solidFill>
              <a:schemeClr val="accent2"/>
            </a:solidFill>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
        <p:nvSpPr>
          <p:cNvPr id="4" name="Freihandform: Form 3">
            <a:extLst>
              <a:ext uri="{FF2B5EF4-FFF2-40B4-BE49-F238E27FC236}">
                <a16:creationId xmlns:a16="http://schemas.microsoft.com/office/drawing/2014/main" id="{EEB7CF4E-60BE-FAF6-1B01-14EF403B6D2B}"/>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FE82A517-5E1B-3217-5EEC-DC7FCC6C7E4E}"/>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B50D292D-5DF8-7DE2-DBE5-8A474D1F6814}"/>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2" name="Freihandform: Form 11">
            <a:extLst>
              <a:ext uri="{FF2B5EF4-FFF2-40B4-BE49-F238E27FC236}">
                <a16:creationId xmlns:a16="http://schemas.microsoft.com/office/drawing/2014/main" id="{04E1B157-7389-5B25-206F-2B9004E9EB8E}"/>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55ABCF45-AE69-781A-68DB-13B22218C5D3}"/>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A96C11D7-FA04-3FE1-A1A3-CD8898F9C4F8}"/>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72" r:id="rId4"/>
    <p:sldLayoutId id="2147483662" r:id="rId5"/>
    <p:sldLayoutId id="2147483651" r:id="rId6"/>
    <p:sldLayoutId id="2147483663" r:id="rId7"/>
    <p:sldLayoutId id="2147483664" r:id="rId8"/>
    <p:sldLayoutId id="2147483665" r:id="rId9"/>
    <p:sldLayoutId id="2147483666" r:id="rId10"/>
    <p:sldLayoutId id="214748366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hyperlink" Target="https://www.stiftung-medienpaedagogik-bayern.de/externalContent/schaubilder-elternarbeit/Online/index.html#/entwicklungsbeeintraechtigende-inhalte-und-aspekte"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hyperlink" Target="https://mebis.bycs.de/assets/uploads/posts/5/0/4/a/6/5b165b20-08ab-46d3-a53f-6f9b74f6db1f/handlungstipps-zu-problematischen-inhalten.pdf"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hyperlink" Target="http://www.nummergegenkummer.de/" TargetMode="Externa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png"/><Relationship Id="rId7" Type="http://schemas.openxmlformats.org/officeDocument/2006/relationships/hyperlink" Target="http://www.stmas.bayern.de/erziehungsberatung/stellen"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hyperlink" Target="https://mebis.bycs.de/assets/uploads/posts/5/0/4/a/6/5b165b20-08ab-46d3-a53f-6f9b74f6db1f/handlungstipps-bei-cybergrooming.pdf" TargetMode="Externa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extplatzhalter 11">
            <a:extLst>
              <a:ext uri="{FF2B5EF4-FFF2-40B4-BE49-F238E27FC236}">
                <a16:creationId xmlns:a16="http://schemas.microsoft.com/office/drawing/2014/main" id="{9FA36C37-19AC-73B3-30D3-B6BB682C7600}"/>
              </a:ext>
            </a:extLst>
          </p:cNvPr>
          <p:cNvSpPr>
            <a:spLocks noGrp="1"/>
          </p:cNvSpPr>
          <p:nvPr>
            <p:ph type="body" sz="quarter" idx="12"/>
          </p:nvPr>
        </p:nvSpPr>
        <p:spPr>
          <a:prstGeom prst="rect">
            <a:avLst/>
          </a:prstGeom>
        </p:spPr>
        <p:txBody>
          <a:bodyPr/>
          <a:lstStyle/>
          <a:p>
            <a:pPr marL="0" indent="0">
              <a:buNone/>
            </a:pPr>
            <a:r>
              <a:rPr lang="de-DE" sz="3500" b="1" spc="100" dirty="0">
                <a:latin typeface="Segoe UI" panose="020B0502040204020203" pitchFamily="34" charset="0"/>
                <a:cs typeface="Segoe UI" panose="020B0502040204020203" pitchFamily="34" charset="0"/>
              </a:rPr>
              <a:t>Jugendschutz </a:t>
            </a:r>
            <a:br>
              <a:rPr lang="de-DE" sz="3500" b="1" spc="100" dirty="0">
                <a:latin typeface="Segoe UI" panose="020B0502040204020203" pitchFamily="34" charset="0"/>
                <a:cs typeface="Segoe UI" panose="020B0502040204020203" pitchFamily="34" charset="0"/>
              </a:rPr>
            </a:br>
            <a:r>
              <a:rPr lang="de-DE" sz="3500" b="1" spc="100" dirty="0">
                <a:latin typeface="Segoe UI" panose="020B0502040204020203" pitchFamily="34" charset="0"/>
                <a:cs typeface="Segoe UI" panose="020B0502040204020203" pitchFamily="34" charset="0"/>
              </a:rPr>
              <a:t>und Sicherheits-einstellungen</a:t>
            </a:r>
          </a:p>
        </p:txBody>
      </p:sp>
      <p:sp>
        <p:nvSpPr>
          <p:cNvPr id="4" name="Textfeld 3"/>
          <p:cNvSpPr txBox="1"/>
          <p:nvPr/>
        </p:nvSpPr>
        <p:spPr>
          <a:xfrm>
            <a:off x="550863" y="4989600"/>
            <a:ext cx="4813617" cy="1200329"/>
          </a:xfrm>
          <a:prstGeom prst="rect">
            <a:avLst/>
          </a:prstGeom>
          <a:noFill/>
        </p:spPr>
        <p:txBody>
          <a:bodyPr wrap="square" lIns="0" rIns="0" rtlCol="0">
            <a:spAutoFit/>
          </a:bodyPr>
          <a:lstStyle/>
          <a:p>
            <a:r>
              <a:rPr lang="de-DE" sz="2400" b="1" dirty="0" smtClean="0">
                <a:solidFill>
                  <a:schemeClr val="accent2"/>
                </a:solidFill>
              </a:rPr>
              <a:t>Thema:</a:t>
            </a:r>
            <a:br>
              <a:rPr lang="de-DE" sz="2400" b="1" dirty="0" smtClean="0">
                <a:solidFill>
                  <a:schemeClr val="accent2"/>
                </a:solidFill>
              </a:rPr>
            </a:br>
            <a:r>
              <a:rPr lang="de-DE" sz="2400" b="1" dirty="0" smtClean="0">
                <a:solidFill>
                  <a:schemeClr val="accent2"/>
                </a:solidFill>
              </a:rPr>
              <a:t>Problematische Inhalte </a:t>
            </a:r>
            <a:br>
              <a:rPr lang="de-DE" sz="2400" b="1" dirty="0" smtClean="0">
                <a:solidFill>
                  <a:schemeClr val="accent2"/>
                </a:solidFill>
              </a:rPr>
            </a:br>
            <a:r>
              <a:rPr lang="de-DE" sz="2400" b="1" dirty="0" smtClean="0">
                <a:solidFill>
                  <a:schemeClr val="accent2"/>
                </a:solidFill>
              </a:rPr>
              <a:t>und Aspekte</a:t>
            </a:r>
            <a:endParaRPr lang="de-DE" sz="2400" b="1" dirty="0">
              <a:solidFill>
                <a:schemeClr val="accent2"/>
              </a:solidFill>
            </a:endParaRPr>
          </a:p>
        </p:txBody>
      </p:sp>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9EE7E2C2-924E-A6FB-5474-F755012F9334}"/>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10</a:t>
            </a:fld>
            <a:endParaRPr lang="de-DE" dirty="0">
              <a:solidFill>
                <a:schemeClr val="accent2"/>
              </a:solidFill>
            </a:endParaRPr>
          </a:p>
        </p:txBody>
      </p:sp>
      <p:pic>
        <p:nvPicPr>
          <p:cNvPr id="9" name="Picture 3" descr="A picture containing text&#10;&#10;Description automatically generated">
            <a:extLst>
              <a:ext uri="{FF2B5EF4-FFF2-40B4-BE49-F238E27FC236}">
                <a16:creationId xmlns:a16="http://schemas.microsoft.com/office/drawing/2014/main" id="{BE552B2E-1B5C-53DC-3973-21C6CEB797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28" y="1665289"/>
            <a:ext cx="9136428" cy="4648546"/>
          </a:xfrm>
          <a:prstGeom prst="rect">
            <a:avLst/>
          </a:prstGeom>
        </p:spPr>
      </p:pic>
    </p:spTree>
    <p:extLst>
      <p:ext uri="{BB962C8B-B14F-4D97-AF65-F5344CB8AC3E}">
        <p14:creationId xmlns:p14="http://schemas.microsoft.com/office/powerpoint/2010/main" val="69622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9EE7E2C2-924E-A6FB-5474-F755012F9334}"/>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11</a:t>
            </a:fld>
            <a:endParaRPr lang="de-DE" dirty="0">
              <a:solidFill>
                <a:schemeClr val="accent2"/>
              </a:solidFill>
            </a:endParaRPr>
          </a:p>
        </p:txBody>
      </p:sp>
      <p:pic>
        <p:nvPicPr>
          <p:cNvPr id="7" name="Picture 2" descr="A picture containing text&#10;&#10;Description automatically generated">
            <a:extLst>
              <a:ext uri="{FF2B5EF4-FFF2-40B4-BE49-F238E27FC236}">
                <a16:creationId xmlns:a16="http://schemas.microsoft.com/office/drawing/2014/main" id="{B17E408F-D164-87A6-38FB-C18369EF08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27" y="1665288"/>
            <a:ext cx="9506043" cy="4643437"/>
          </a:xfrm>
          <a:prstGeom prst="rect">
            <a:avLst/>
          </a:prstGeom>
        </p:spPr>
      </p:pic>
    </p:spTree>
    <p:extLst>
      <p:ext uri="{BB962C8B-B14F-4D97-AF65-F5344CB8AC3E}">
        <p14:creationId xmlns:p14="http://schemas.microsoft.com/office/powerpoint/2010/main" val="21496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a:hlinkClick r:id="rId3"/>
            <a:extLst>
              <a:ext uri="{FF2B5EF4-FFF2-40B4-BE49-F238E27FC236}">
                <a16:creationId xmlns:a16="http://schemas.microsoft.com/office/drawing/2014/main" id="{32ADC83B-202C-4FE4-76F6-2E1434BBB43F}"/>
              </a:ext>
            </a:extLst>
          </p:cNvPr>
          <p:cNvPicPr>
            <a:picLocks noGrp="1" noRot="1" noChangeAspect="1" noMove="1" noResize="1" noEditPoints="1" noAdjustHandles="1" noChangeArrowheads="1" noChangeShapeType="1" noCrop="1"/>
          </p:cNvPicPr>
          <p:nvPr>
            <p:ph sz="quarter" idx="11"/>
          </p:nvPr>
        </p:nvPicPr>
        <p:blipFill>
          <a:blip r:embed="rId4" cstate="print">
            <a:extLst>
              <a:ext uri="{28A0092B-C50C-407E-A947-70E740481C1C}">
                <a14:useLocalDpi xmlns:a14="http://schemas.microsoft.com/office/drawing/2010/main" val="0"/>
              </a:ext>
            </a:extLst>
          </a:blip>
          <a:stretch>
            <a:fillRect/>
          </a:stretch>
        </p:blipFill>
        <p:spPr>
          <a:xfrm>
            <a:off x="727075" y="2463283"/>
            <a:ext cx="6367463" cy="3077607"/>
          </a:xfrm>
        </p:spPr>
      </p:pic>
      <p:sp>
        <p:nvSpPr>
          <p:cNvPr id="4" name="Textplatzhalter 3">
            <a:extLst>
              <a:ext uri="{FF2B5EF4-FFF2-40B4-BE49-F238E27FC236}">
                <a16:creationId xmlns:a16="http://schemas.microsoft.com/office/drawing/2014/main" id="{2E5E1DD5-427E-79DD-604D-A4880E1D48B4}"/>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6" name="Textplatzhalter 5">
            <a:extLst>
              <a:ext uri="{FF2B5EF4-FFF2-40B4-BE49-F238E27FC236}">
                <a16:creationId xmlns:a16="http://schemas.microsoft.com/office/drawing/2014/main" id="{2ED3431F-0D13-6F5F-9489-F67F5439088A}"/>
              </a:ext>
            </a:extLst>
          </p:cNvPr>
          <p:cNvSpPr>
            <a:spLocks noGrp="1"/>
          </p:cNvSpPr>
          <p:nvPr>
            <p:ph type="body" sz="quarter" idx="12"/>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09F33BE7-DD8A-D98F-7E9A-4EAA3417C63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9F72F71C-D2F1-D2D9-0221-200515017C2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12</a:t>
            </a:fld>
            <a:endParaRPr lang="de-DE" dirty="0">
              <a:solidFill>
                <a:schemeClr val="accent2"/>
              </a:solidFill>
            </a:endParaRPr>
          </a:p>
        </p:txBody>
      </p:sp>
      <p:pic>
        <p:nvPicPr>
          <p:cNvPr id="3" name="Grafik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721354" y="2312678"/>
            <a:ext cx="3208034" cy="3996047"/>
          </a:xfrm>
          <a:prstGeom prst="rect">
            <a:avLst/>
          </a:prstGeom>
        </p:spPr>
      </p:pic>
    </p:spTree>
    <p:extLst>
      <p:ext uri="{BB962C8B-B14F-4D97-AF65-F5344CB8AC3E}">
        <p14:creationId xmlns:p14="http://schemas.microsoft.com/office/powerpoint/2010/main" val="291971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644165" y="3069550"/>
            <a:ext cx="3378323" cy="615553"/>
          </a:xfrm>
        </p:spPr>
        <p:txBody>
          <a:bodyPr/>
          <a:lstStyle/>
          <a:p>
            <a:r>
              <a:rPr lang="de-DE" dirty="0">
                <a:latin typeface="Segoe UI" panose="020B0502040204020203" pitchFamily="34" charset="0"/>
                <a:cs typeface="Segoe UI" panose="020B0502040204020203" pitchFamily="34" charset="0"/>
              </a:rPr>
              <a:t>Ansprechperson sein,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Hilfe </a:t>
            </a:r>
            <a:r>
              <a:rPr lang="de-DE" dirty="0">
                <a:latin typeface="Segoe UI" panose="020B0502040204020203" pitchFamily="34" charset="0"/>
                <a:cs typeface="Segoe UI" panose="020B0502040204020203" pitchFamily="34" charset="0"/>
              </a:rPr>
              <a:t>anbieten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861774"/>
          </a:xfrm>
        </p:spPr>
        <p:txBody>
          <a:bodyPr/>
          <a:lstStyle/>
          <a:p>
            <a:r>
              <a:rPr lang="de-DE" sz="2800" b="1" spc="100" dirty="0" smtClean="0">
                <a:latin typeface="Segoe UI" panose="020B0502040204020203" pitchFamily="34" charset="0"/>
                <a:cs typeface="Segoe UI" panose="020B0502040204020203" pitchFamily="34" charset="0"/>
              </a:rPr>
              <a:t>HANDLUNGSTIPPS </a:t>
            </a:r>
            <a:r>
              <a:rPr lang="de-DE" dirty="0"/>
              <a:t>zu Problematischen </a:t>
            </a:r>
            <a:r>
              <a:rPr lang="de-DE" dirty="0" smtClean="0"/>
              <a:t>Inhalten</a:t>
            </a:r>
            <a:endParaRPr lang="de-DE" dirty="0"/>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165279" y="3069550"/>
            <a:ext cx="3378323" cy="307777"/>
          </a:xfrm>
        </p:spPr>
        <p:txBody>
          <a:bodyPr/>
          <a:lstStyle/>
          <a:p>
            <a:r>
              <a:rPr lang="de-DE" dirty="0">
                <a:latin typeface="Segoe UI" panose="020B0502040204020203" pitchFamily="34" charset="0"/>
                <a:cs typeface="Segoe UI" panose="020B0502040204020203" pitchFamily="34" charset="0"/>
              </a:rPr>
              <a:t>Verstöße melden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057770" y="4457723"/>
            <a:ext cx="3378323" cy="615553"/>
          </a:xfrm>
        </p:spPr>
        <p:txBody>
          <a:bodyPr/>
          <a:lstStyle/>
          <a:p>
            <a:r>
              <a:rPr lang="de-DE" dirty="0"/>
              <a:t>Sich Hilfe suchen</a:t>
            </a:r>
          </a:p>
          <a:p>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755907" y="4457723"/>
            <a:ext cx="3378323" cy="307777"/>
          </a:xfrm>
        </p:spPr>
        <p:txBody>
          <a:bodyPr/>
          <a:lstStyle/>
          <a:p>
            <a:r>
              <a:rPr lang="de-DE" dirty="0">
                <a:latin typeface="Segoe UI" panose="020B0502040204020203" pitchFamily="34" charset="0"/>
                <a:cs typeface="Segoe UI" panose="020B0502040204020203" pitchFamily="34" charset="0"/>
              </a:rPr>
              <a:t>Geeignete Angebote wählen</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2" name="Foliennummernplatzhalter 5">
            <a:extLst>
              <a:ext uri="{FF2B5EF4-FFF2-40B4-BE49-F238E27FC236}">
                <a16:creationId xmlns:a16="http://schemas.microsoft.com/office/drawing/2014/main" id="{9E057E30-E057-EF1B-C735-45BB54DC9340}"/>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13</a:t>
            </a:fld>
            <a:endParaRPr lang="de-DE" dirty="0">
              <a:solidFill>
                <a:schemeClr val="accent2"/>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382488" y="2927326"/>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 name="Gruppieren 2">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6905279" y="2927326"/>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494230" y="4315499"/>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6797770" y="4315499"/>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a:p>
            </p:txBody>
          </p:sp>
        </p:grpSp>
      </p:grpSp>
      <p:sp>
        <p:nvSpPr>
          <p:cNvPr id="11" name="Textplatzhalter 10"/>
          <p:cNvSpPr>
            <a:spLocks noGrp="1"/>
          </p:cNvSpPr>
          <p:nvPr>
            <p:ph type="body" sz="quarter" idx="13"/>
          </p:nvPr>
        </p:nvSpPr>
        <p:spPr>
          <a:xfrm>
            <a:off x="4097698" y="1637347"/>
            <a:ext cx="4131522" cy="615553"/>
          </a:xfrm>
        </p:spPr>
        <p:txBody>
          <a:bodyPr/>
          <a:lstStyle/>
          <a:p>
            <a:r>
              <a:rPr lang="de-DE" dirty="0" smtClean="0"/>
              <a:t>Problematische </a:t>
            </a:r>
            <a:r>
              <a:rPr lang="de-DE" dirty="0"/>
              <a:t>Inhalte besprechen</a:t>
            </a:r>
          </a:p>
        </p:txBody>
      </p:sp>
      <p:grpSp>
        <p:nvGrpSpPr>
          <p:cNvPr id="37" name="Gruppieren 36">
            <a:extLst>
              <a:ext uri="{FF2B5EF4-FFF2-40B4-BE49-F238E27FC236}">
                <a16:creationId xmlns:a16="http://schemas.microsoft.com/office/drawing/2014/main" id="{072D550E-05D1-A756-8F80-8B9F41E8B1A3}"/>
              </a:ext>
            </a:extLst>
          </p:cNvPr>
          <p:cNvGrpSpPr/>
          <p:nvPr/>
        </p:nvGrpSpPr>
        <p:grpSpPr>
          <a:xfrm>
            <a:off x="5646000" y="2069883"/>
            <a:ext cx="900000" cy="900000"/>
            <a:chOff x="4289185" y="3182474"/>
            <a:chExt cx="900000" cy="900000"/>
          </a:xfrm>
        </p:grpSpPr>
        <p:sp>
          <p:nvSpPr>
            <p:cNvPr id="38" name="Ellipse 37">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6" name="Gruppieren 4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4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4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a:p>
            </p:txBody>
          </p:sp>
        </p:grpSp>
      </p:grpSp>
      <p:sp>
        <p:nvSpPr>
          <p:cNvPr id="49" name="Abgerundetes Rechteck 48"/>
          <p:cNvSpPr/>
          <p:nvPr/>
        </p:nvSpPr>
        <p:spPr>
          <a:xfrm>
            <a:off x="10962331" y="5399998"/>
            <a:ext cx="1085467" cy="1094825"/>
          </a:xfrm>
          <a:prstGeom prst="roundRect">
            <a:avLst/>
          </a:prstGeom>
          <a:ln>
            <a:solidFill>
              <a:srgbClr val="B66BA9"/>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de-DE"/>
          </a:p>
        </p:txBody>
      </p:sp>
      <p:pic>
        <p:nvPicPr>
          <p:cNvPr id="50" name="Grafik 49">
            <a:hlinkClick r:id="rId5"/>
          </p:cNvPr>
          <p:cNvPicPr>
            <a:picLocks noChangeAspect="1"/>
          </p:cNvPicPr>
          <p:nvPr/>
        </p:nvPicPr>
        <p:blipFill>
          <a:blip r:embed="rId6"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11906" y="4496039"/>
            <a:ext cx="232964" cy="231144"/>
          </a:xfrm>
          <a:prstGeom prst="rect">
            <a:avLst/>
          </a:prstGeom>
        </p:spPr>
      </p:pic>
      <p:pic>
        <p:nvPicPr>
          <p:cNvPr id="9" name="Grafik 8">
            <a:hlinkClick r:id="rId7"/>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040664" y="5483010"/>
            <a:ext cx="928800" cy="928800"/>
          </a:xfrm>
          <a:prstGeom prst="rect">
            <a:avLst/>
          </a:prstGeom>
        </p:spPr>
      </p:pic>
    </p:spTree>
    <p:extLst>
      <p:ext uri="{BB962C8B-B14F-4D97-AF65-F5344CB8AC3E}">
        <p14:creationId xmlns:p14="http://schemas.microsoft.com/office/powerpoint/2010/main" val="107945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9" grpId="0" build="p"/>
      <p:bldP spid="20" grpId="0" build="p"/>
      <p:bldP spid="22" grpId="0" build="p"/>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indent="-269875"/>
            <a:r>
              <a:rPr lang="de-DE" dirty="0">
                <a:solidFill>
                  <a:schemeClr val="tx1"/>
                </a:solidFill>
                <a:ea typeface="Calibri" panose="020F0502020204030204" pitchFamily="34" charset="0"/>
              </a:rPr>
              <a:t>Haben Sie mit Ihrem Kind Regeln zum Umgang mit fremden </a:t>
            </a:r>
            <a:br>
              <a:rPr lang="de-DE" dirty="0">
                <a:solidFill>
                  <a:schemeClr val="tx1"/>
                </a:solidFill>
                <a:ea typeface="Calibri" panose="020F0502020204030204" pitchFamily="34" charset="0"/>
              </a:rPr>
            </a:br>
            <a:r>
              <a:rPr lang="de-DE" dirty="0">
                <a:solidFill>
                  <a:schemeClr val="tx1"/>
                </a:solidFill>
                <a:ea typeface="Calibri" panose="020F0502020204030204" pitchFamily="34" charset="0"/>
              </a:rPr>
              <a:t>Personen im Internet vereinbart? </a:t>
            </a:r>
            <a:endParaRPr lang="de-DE" dirty="0">
              <a:latin typeface="+mj-lt"/>
              <a:ea typeface="Calibri" panose="020F0502020204030204" pitchFamily="34" charset="0"/>
              <a:cs typeface="Semikolon Plus"/>
            </a:endParaRPr>
          </a:p>
          <a:p>
            <a:pPr marL="269875" indent="-269875"/>
            <a:r>
              <a:rPr lang="de-DE" dirty="0">
                <a:ea typeface="Calibri" panose="020F0502020204030204" pitchFamily="34" charset="0"/>
                <a:cs typeface="Semikolon Plus"/>
              </a:rPr>
              <a:t>Wissen Sie, was „</a:t>
            </a:r>
            <a:r>
              <a:rPr lang="de-DE" dirty="0" err="1">
                <a:ea typeface="Calibri" panose="020F0502020204030204" pitchFamily="34" charset="0"/>
                <a:cs typeface="Semikolon Plus"/>
              </a:rPr>
              <a:t>Cybergrooming</a:t>
            </a:r>
            <a:r>
              <a:rPr lang="de-DE" dirty="0">
                <a:ea typeface="Calibri" panose="020F0502020204030204" pitchFamily="34" charset="0"/>
                <a:cs typeface="Semikolon Plus"/>
              </a:rPr>
              <a:t>“ ist</a:t>
            </a:r>
            <a:r>
              <a:rPr lang="de-DE" dirty="0" smtClean="0">
                <a:ea typeface="Calibri" panose="020F0502020204030204" pitchFamily="34" charset="0"/>
                <a:cs typeface="Semikolon Plus"/>
              </a:rPr>
              <a:t>?</a:t>
            </a:r>
            <a:endParaRPr lang="de-DE" dirty="0" smtClean="0">
              <a:solidFill>
                <a:schemeClr val="tx1"/>
              </a:solidFill>
              <a:ea typeface="Calibri" panose="020F0502020204030204" pitchFamily="34" charset="0"/>
            </a:endParaRPr>
          </a:p>
          <a:p>
            <a:pPr marL="269875" indent="-269875"/>
            <a:r>
              <a:rPr lang="de-DE" dirty="0" smtClean="0">
                <a:solidFill>
                  <a:schemeClr val="tx1"/>
                </a:solidFill>
                <a:ea typeface="Calibri" panose="020F0502020204030204" pitchFamily="34" charset="0"/>
              </a:rPr>
              <a:t>Kennen </a:t>
            </a:r>
            <a:r>
              <a:rPr lang="de-DE" dirty="0">
                <a:solidFill>
                  <a:schemeClr val="tx1"/>
                </a:solidFill>
                <a:ea typeface="Calibri" panose="020F0502020204030204" pitchFamily="34" charset="0"/>
              </a:rPr>
              <a:t>Sie jemanden in Ihrem Umfeld, der schon mal negative </a:t>
            </a:r>
            <a:r>
              <a:rPr lang="de-DE" dirty="0" smtClean="0">
                <a:solidFill>
                  <a:schemeClr val="tx1"/>
                </a:solidFill>
                <a:ea typeface="Calibri" panose="020F0502020204030204" pitchFamily="34" charset="0"/>
              </a:rPr>
              <a:t/>
            </a:r>
            <a:br>
              <a:rPr lang="de-DE" dirty="0" smtClean="0">
                <a:solidFill>
                  <a:schemeClr val="tx1"/>
                </a:solidFill>
                <a:ea typeface="Calibri" panose="020F0502020204030204" pitchFamily="34" charset="0"/>
              </a:rPr>
            </a:br>
            <a:r>
              <a:rPr lang="de-DE" dirty="0" smtClean="0">
                <a:solidFill>
                  <a:schemeClr val="tx1"/>
                </a:solidFill>
                <a:ea typeface="Calibri" panose="020F0502020204030204" pitchFamily="34" charset="0"/>
              </a:rPr>
              <a:t>Erfahrungen </a:t>
            </a:r>
            <a:r>
              <a:rPr lang="de-DE" dirty="0">
                <a:solidFill>
                  <a:schemeClr val="tx1"/>
                </a:solidFill>
                <a:ea typeface="Calibri" panose="020F0502020204030204" pitchFamily="34" charset="0"/>
              </a:rPr>
              <a:t>mit Fremden im Internet gemacht hat </a:t>
            </a:r>
            <a:r>
              <a:rPr lang="de-DE" dirty="0" smtClean="0">
                <a:solidFill>
                  <a:schemeClr val="tx1"/>
                </a:solidFill>
                <a:ea typeface="Calibri" panose="020F0502020204030204" pitchFamily="34" charset="0"/>
              </a:rPr>
              <a:t/>
            </a:r>
            <a:br>
              <a:rPr lang="de-DE" dirty="0" smtClean="0">
                <a:solidFill>
                  <a:schemeClr val="tx1"/>
                </a:solidFill>
                <a:ea typeface="Calibri" panose="020F0502020204030204" pitchFamily="34" charset="0"/>
              </a:rPr>
            </a:br>
            <a:r>
              <a:rPr lang="de-DE" dirty="0" smtClean="0">
                <a:solidFill>
                  <a:schemeClr val="tx1"/>
                </a:solidFill>
                <a:ea typeface="Calibri" panose="020F0502020204030204" pitchFamily="34" charset="0"/>
              </a:rPr>
              <a:t>oder </a:t>
            </a:r>
            <a:r>
              <a:rPr lang="de-DE" dirty="0">
                <a:solidFill>
                  <a:schemeClr val="tx1"/>
                </a:solidFill>
                <a:ea typeface="Calibri" panose="020F0502020204030204" pitchFamily="34" charset="0"/>
              </a:rPr>
              <a:t>sogar </a:t>
            </a:r>
            <a:r>
              <a:rPr lang="de-DE" dirty="0" smtClean="0">
                <a:solidFill>
                  <a:schemeClr val="tx1"/>
                </a:solidFill>
                <a:ea typeface="Calibri" panose="020F0502020204030204" pitchFamily="34" charset="0"/>
              </a:rPr>
              <a:t>von </a:t>
            </a:r>
            <a:r>
              <a:rPr lang="de-DE" dirty="0" err="1">
                <a:solidFill>
                  <a:schemeClr val="tx1"/>
                </a:solidFill>
                <a:ea typeface="Calibri" panose="020F0502020204030204" pitchFamily="34" charset="0"/>
              </a:rPr>
              <a:t>Cybergrooming</a:t>
            </a:r>
            <a:r>
              <a:rPr lang="de-DE" dirty="0">
                <a:solidFill>
                  <a:schemeClr val="tx1"/>
                </a:solidFill>
                <a:ea typeface="Calibri" panose="020F0502020204030204" pitchFamily="34" charset="0"/>
              </a:rPr>
              <a:t> betroffen war? </a:t>
            </a:r>
            <a:r>
              <a:rPr lang="de-DE" dirty="0" smtClean="0">
                <a:solidFill>
                  <a:schemeClr val="tx1"/>
                </a:solidFill>
                <a:ea typeface="Calibri" panose="020F0502020204030204" pitchFamily="34" charset="0"/>
              </a:rPr>
              <a:t/>
            </a:r>
            <a:br>
              <a:rPr lang="de-DE" dirty="0" smtClean="0">
                <a:solidFill>
                  <a:schemeClr val="tx1"/>
                </a:solidFill>
                <a:ea typeface="Calibri" panose="020F0502020204030204" pitchFamily="34" charset="0"/>
              </a:rPr>
            </a:br>
            <a:endParaRPr lang="de-DE" dirty="0"/>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sp>
        <p:nvSpPr>
          <p:cNvPr id="2" name="Foliennummernplatzhalter 5">
            <a:extLst>
              <a:ext uri="{FF2B5EF4-FFF2-40B4-BE49-F238E27FC236}">
                <a16:creationId xmlns:a16="http://schemas.microsoft.com/office/drawing/2014/main" id="{915DABB1-3278-98EC-5CA2-1598196C4A4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14</a:t>
            </a:fld>
            <a:endParaRPr lang="de-DE" dirty="0">
              <a:solidFill>
                <a:schemeClr val="accent2"/>
              </a:solidFill>
            </a:endParaRPr>
          </a:p>
        </p:txBody>
      </p:sp>
      <p:grpSp>
        <p:nvGrpSpPr>
          <p:cNvPr id="8"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6"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20" name="Grafi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274" y="1890099"/>
            <a:ext cx="2508309" cy="4415742"/>
          </a:xfrm>
          <a:prstGeom prst="rect">
            <a:avLst/>
          </a:prstGeom>
        </p:spPr>
      </p:pic>
    </p:spTree>
    <p:extLst>
      <p:ext uri="{BB962C8B-B14F-4D97-AF65-F5344CB8AC3E}">
        <p14:creationId xmlns:p14="http://schemas.microsoft.com/office/powerpoint/2010/main" val="375682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546629" y="2906464"/>
            <a:ext cx="3378323" cy="307777"/>
          </a:xfrm>
        </p:spPr>
        <p:txBody>
          <a:bodyPr/>
          <a:lstStyle/>
          <a:p>
            <a:r>
              <a:rPr lang="de-DE" dirty="0">
                <a:latin typeface="Segoe UI" panose="020B0502040204020203" pitchFamily="34" charset="0"/>
                <a:cs typeface="Segoe UI" panose="020B0502040204020203" pitchFamily="34" charset="0"/>
              </a:rPr>
              <a:t>Ansprechperson sein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smtClean="0">
                <a:latin typeface="Segoe UI" panose="020B0502040204020203" pitchFamily="34" charset="0"/>
                <a:cs typeface="Segoe UI" panose="020B0502040204020203" pitchFamily="34" charset="0"/>
              </a:rPr>
              <a:t>HANDLUNGSTIPPS zu </a:t>
            </a:r>
            <a:r>
              <a:rPr lang="de-DE" sz="2800" b="1" spc="100" dirty="0" err="1" smtClean="0">
                <a:latin typeface="Segoe UI" panose="020B0502040204020203" pitchFamily="34" charset="0"/>
                <a:cs typeface="Segoe UI" panose="020B0502040204020203" pitchFamily="34" charset="0"/>
              </a:rPr>
              <a:t>Cybergrooming</a:t>
            </a:r>
            <a:endParaRPr lang="de-DE" sz="2800" b="1" spc="100" dirty="0">
              <a:latin typeface="Segoe UI" panose="020B0502040204020203" pitchFamily="34" charset="0"/>
              <a:cs typeface="Segoe UI" panose="020B0502040204020203" pitchFamily="34" charset="0"/>
            </a:endParaRPr>
          </a:p>
        </p:txBody>
      </p:sp>
      <p:sp>
        <p:nvSpPr>
          <p:cNvPr id="18" name="Textplatzhalter 17">
            <a:extLst>
              <a:ext uri="{FF2B5EF4-FFF2-40B4-BE49-F238E27FC236}">
                <a16:creationId xmlns:a16="http://schemas.microsoft.com/office/drawing/2014/main" id="{B9D15CFC-70CD-2E39-2116-530FC3FBD756}"/>
              </a:ext>
            </a:extLst>
          </p:cNvPr>
          <p:cNvSpPr>
            <a:spLocks noGrp="1"/>
          </p:cNvSpPr>
          <p:nvPr>
            <p:ph type="body" sz="quarter" idx="13"/>
          </p:nvPr>
        </p:nvSpPr>
        <p:spPr>
          <a:xfrm>
            <a:off x="4296000" y="1601496"/>
            <a:ext cx="3600000" cy="615553"/>
          </a:xfrm>
        </p:spPr>
        <p:txBody>
          <a:bodyPr/>
          <a:lstStyle/>
          <a:p>
            <a:r>
              <a:rPr lang="de-DE" dirty="0" err="1">
                <a:latin typeface="Segoe UI" panose="020B0502040204020203" pitchFamily="34" charset="0"/>
                <a:cs typeface="Segoe UI" panose="020B0502040204020203" pitchFamily="34" charset="0"/>
              </a:rPr>
              <a:t>Cybergrooming</a:t>
            </a:r>
            <a:r>
              <a:rPr lang="de-DE" dirty="0">
                <a:latin typeface="Segoe UI" panose="020B0502040204020203" pitchFamily="34" charset="0"/>
                <a:cs typeface="Segoe UI" panose="020B0502040204020203" pitchFamily="34" charset="0"/>
              </a:rPr>
              <a:t> zum Thema machen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262815" y="2906464"/>
            <a:ext cx="3378323" cy="307777"/>
          </a:xfrm>
        </p:spPr>
        <p:txBody>
          <a:bodyPr/>
          <a:lstStyle/>
          <a:p>
            <a:r>
              <a:rPr lang="de-DE" dirty="0">
                <a:latin typeface="Segoe UI" panose="020B0502040204020203" pitchFamily="34" charset="0"/>
                <a:cs typeface="Segoe UI" panose="020B0502040204020203" pitchFamily="34" charset="0"/>
              </a:rPr>
              <a:t>Daten schützen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262815" y="4075181"/>
            <a:ext cx="3378323" cy="615553"/>
          </a:xfrm>
        </p:spPr>
        <p:txBody>
          <a:bodyPr/>
          <a:lstStyle/>
          <a:p>
            <a:r>
              <a:rPr lang="de-DE" dirty="0">
                <a:latin typeface="Segoe UI" panose="020B0502040204020203" pitchFamily="34" charset="0"/>
                <a:cs typeface="Segoe UI" panose="020B0502040204020203" pitchFamily="34" charset="0"/>
              </a:rPr>
              <a:t>Die Person melden oder blockieren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243899"/>
            <a:ext cx="4004933" cy="615553"/>
          </a:xfrm>
        </p:spPr>
        <p:txBody>
          <a:bodyPr/>
          <a:lstStyle/>
          <a:p>
            <a:r>
              <a:rPr lang="de-DE" dirty="0">
                <a:latin typeface="Segoe UI" panose="020B0502040204020203" pitchFamily="34" charset="0"/>
                <a:cs typeface="Segoe UI" panose="020B0502040204020203" pitchFamily="34" charset="0"/>
              </a:rPr>
              <a:t>Beweise sichern und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Anzeige </a:t>
            </a:r>
            <a:r>
              <a:rPr lang="de-DE" dirty="0">
                <a:latin typeface="Segoe UI" panose="020B0502040204020203" pitchFamily="34" charset="0"/>
                <a:cs typeface="Segoe UI" panose="020B0502040204020203" pitchFamily="34" charset="0"/>
              </a:rPr>
              <a:t>erstatten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0862" y="4075181"/>
            <a:ext cx="3378323" cy="307777"/>
          </a:xfrm>
        </p:spPr>
        <p:txBody>
          <a:bodyPr/>
          <a:lstStyle/>
          <a:p>
            <a:r>
              <a:rPr lang="de-DE" dirty="0">
                <a:latin typeface="Segoe UI" panose="020B0502040204020203" pitchFamily="34" charset="0"/>
                <a:cs typeface="Segoe UI" panose="020B0502040204020203" pitchFamily="34" charset="0"/>
              </a:rPr>
              <a:t>Gefahren ansprechen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p:txBody>
          <a:bodyPr/>
          <a:lstStyle/>
          <a:p>
            <a:r>
              <a:rPr lang="de-DE" dirty="0">
                <a:latin typeface="Segoe UI" panose="020B0502040204020203" pitchFamily="34" charset="0"/>
                <a:cs typeface="Segoe UI" panose="020B0502040204020203" pitchFamily="34" charset="0"/>
              </a:rPr>
              <a:t>Nicht auf Erpressung eingehen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und </a:t>
            </a:r>
            <a:r>
              <a:rPr lang="de-DE" dirty="0">
                <a:latin typeface="Segoe UI" panose="020B0502040204020203" pitchFamily="34" charset="0"/>
                <a:cs typeface="Segoe UI" panose="020B0502040204020203" pitchFamily="34" charset="0"/>
              </a:rPr>
              <a:t>Hilfe </a:t>
            </a:r>
            <a:r>
              <a:rPr lang="de-DE" dirty="0" smtClean="0">
                <a:latin typeface="Segoe UI" panose="020B0502040204020203" pitchFamily="34" charset="0"/>
                <a:cs typeface="Segoe UI" panose="020B0502040204020203" pitchFamily="34" charset="0"/>
              </a:rPr>
              <a:t>holen </a:t>
            </a:r>
            <a:r>
              <a:rPr lang="de-DE" dirty="0" smtClean="0">
                <a:solidFill>
                  <a:schemeClr val="bg1"/>
                </a:solidFill>
                <a:latin typeface="Segoe UI" panose="020B0502040204020203" pitchFamily="34" charset="0"/>
                <a:cs typeface="Segoe UI" panose="020B0502040204020203" pitchFamily="34" charset="0"/>
              </a:rPr>
              <a:t>__</a:t>
            </a:r>
            <a:endParaRPr lang="de-DE" sz="2000" dirty="0">
              <a:solidFill>
                <a:schemeClr val="bg1"/>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2" name="Foliennummernplatzhalter 5">
            <a:extLst>
              <a:ext uri="{FF2B5EF4-FFF2-40B4-BE49-F238E27FC236}">
                <a16:creationId xmlns:a16="http://schemas.microsoft.com/office/drawing/2014/main" id="{9E057E30-E057-EF1B-C735-45BB54DC9340}"/>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15</a:t>
            </a:fld>
            <a:endParaRPr lang="de-DE" dirty="0">
              <a:solidFill>
                <a:schemeClr val="accent2"/>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 name="Gruppieren 2">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a:p>
            </p:txBody>
          </p:sp>
        </p:grpSp>
      </p:grpSp>
      <p:sp>
        <p:nvSpPr>
          <p:cNvPr id="55" name="Abgerundetes Rechteck 54"/>
          <p:cNvSpPr/>
          <p:nvPr/>
        </p:nvSpPr>
        <p:spPr>
          <a:xfrm>
            <a:off x="10962331" y="5399998"/>
            <a:ext cx="1085467" cy="1094825"/>
          </a:xfrm>
          <a:prstGeom prst="roundRect">
            <a:avLst/>
          </a:prstGeom>
          <a:ln>
            <a:solidFill>
              <a:srgbClr val="B66BA9"/>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de-DE"/>
          </a:p>
        </p:txBody>
      </p:sp>
      <p:pic>
        <p:nvPicPr>
          <p:cNvPr id="9" name="Grafik 8">
            <a:hlinkClick r:id="rId5"/>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36493" y="5483817"/>
            <a:ext cx="928800" cy="928800"/>
          </a:xfrm>
          <a:prstGeom prst="rect">
            <a:avLst/>
          </a:prstGeom>
        </p:spPr>
      </p:pic>
      <p:pic>
        <p:nvPicPr>
          <p:cNvPr id="62" name="Grafik 61">
            <a:hlinkClick r:id="rId7"/>
          </p:cNvPr>
          <p:cNvPicPr>
            <a:picLocks noChangeAspect="1"/>
          </p:cNvPicPr>
          <p:nvPr/>
        </p:nvPicPr>
        <p:blipFill>
          <a:blip r:embed="rId8"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55238" y="5548237"/>
            <a:ext cx="232964" cy="231144"/>
          </a:xfrm>
          <a:prstGeom prst="rect">
            <a:avLst/>
          </a:prstGeom>
        </p:spPr>
      </p:pic>
    </p:spTree>
    <p:extLst>
      <p:ext uri="{BB962C8B-B14F-4D97-AF65-F5344CB8AC3E}">
        <p14:creationId xmlns:p14="http://schemas.microsoft.com/office/powerpoint/2010/main" val="107423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8" grpId="0" build="p"/>
      <p:bldP spid="19" grpId="0" build="p"/>
      <p:bldP spid="20" grpId="0" build="p"/>
      <p:bldP spid="21" grpId="0" build="p"/>
      <p:bldP spid="22" grpId="0" build="p"/>
      <p:bldP spid="2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a:t>Jugendschutz und Sicherheitseinstellungen</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smtClean="0">
                <a:latin typeface="Segoe UI" panose="020B0502040204020203" pitchFamily="34" charset="0"/>
                <a:cs typeface="Segoe UI" panose="020B0502040204020203" pitchFamily="34" charset="0"/>
              </a:rPr>
              <a:t>Weitere Informationen für Eltern</a:t>
            </a:r>
            <a:endParaRPr lang="de-DE" sz="2800" b="1" spc="100" dirty="0">
              <a:latin typeface="Segoe UI" panose="020B0502040204020203" pitchFamily="34" charset="0"/>
              <a:cs typeface="Segoe UI" panose="020B0502040204020203" pitchFamily="34" charset="0"/>
            </a:endParaRPr>
          </a:p>
        </p:txBody>
      </p:sp>
      <p:sp>
        <p:nvSpPr>
          <p:cNvPr id="9" name="Textplatzhalter 8"/>
          <p:cNvSpPr>
            <a:spLocks noGrp="1"/>
          </p:cNvSpPr>
          <p:nvPr>
            <p:ph type="body" sz="quarter" idx="13"/>
          </p:nvPr>
        </p:nvSpPr>
        <p:spPr/>
        <p:txBody>
          <a:bodyPr/>
          <a:lstStyle/>
          <a:p>
            <a:pPr marL="0" indent="0">
              <a:buClr>
                <a:schemeClr val="accent1"/>
              </a:buClr>
              <a:buNone/>
            </a:pPr>
            <a:r>
              <a:rPr lang="de-DE" dirty="0"/>
              <a:t>Im mebis Magazin finden Sie eine Vielzahl weiterer kostenfreier Informationsangebote für Eltern der BLM Stiftung Medienpädagogik Bayern, z. B. zu den Themenbereichen:</a:t>
            </a:r>
          </a:p>
          <a:p>
            <a:pPr>
              <a:buClr>
                <a:schemeClr val="accent1"/>
              </a:buClr>
            </a:pPr>
            <a:r>
              <a:rPr lang="de-DE" b="1" dirty="0">
                <a:solidFill>
                  <a:schemeClr val="accent1"/>
                </a:solidFill>
              </a:rPr>
              <a:t>Medien in der Familie</a:t>
            </a:r>
          </a:p>
          <a:p>
            <a:pPr>
              <a:buClr>
                <a:schemeClr val="accent4"/>
              </a:buClr>
            </a:pPr>
            <a:r>
              <a:rPr lang="de-DE" b="1" dirty="0" err="1" smtClean="0">
                <a:solidFill>
                  <a:schemeClr val="accent4"/>
                </a:solidFill>
              </a:rPr>
              <a:t>Social</a:t>
            </a:r>
            <a:r>
              <a:rPr lang="de-DE" b="1" dirty="0" smtClean="0">
                <a:solidFill>
                  <a:schemeClr val="accent4"/>
                </a:solidFill>
              </a:rPr>
              <a:t> Media</a:t>
            </a:r>
          </a:p>
          <a:p>
            <a:pPr>
              <a:buClr>
                <a:schemeClr val="accent5"/>
              </a:buClr>
            </a:pPr>
            <a:r>
              <a:rPr lang="de-DE" b="1" dirty="0" smtClean="0">
                <a:solidFill>
                  <a:schemeClr val="accent5"/>
                </a:solidFill>
              </a:rPr>
              <a:t>Verletzendes Online-Handeln</a:t>
            </a:r>
            <a:endParaRPr lang="de-DE" b="1" dirty="0">
              <a:solidFill>
                <a:schemeClr val="accent5"/>
              </a:solidFill>
            </a:endParaRPr>
          </a:p>
          <a:p>
            <a:pPr>
              <a:buClr>
                <a:schemeClr val="accent3"/>
              </a:buClr>
            </a:pPr>
            <a:r>
              <a:rPr lang="de-DE" b="1" dirty="0" smtClean="0">
                <a:solidFill>
                  <a:schemeClr val="accent3"/>
                </a:solidFill>
              </a:rPr>
              <a:t>Sexualisierte </a:t>
            </a:r>
            <a:r>
              <a:rPr lang="de-DE" b="1" dirty="0">
                <a:solidFill>
                  <a:schemeClr val="accent3"/>
                </a:solidFill>
              </a:rPr>
              <a:t>Inhalte</a:t>
            </a:r>
          </a:p>
          <a:p>
            <a:pPr>
              <a:buClr>
                <a:schemeClr val="accent6"/>
              </a:buClr>
            </a:pPr>
            <a:r>
              <a:rPr lang="de-DE" b="1" dirty="0">
                <a:solidFill>
                  <a:schemeClr val="accent6"/>
                </a:solidFill>
              </a:rPr>
              <a:t>Medien und Gesundheit</a:t>
            </a:r>
          </a:p>
          <a:p>
            <a:pPr marL="0" indent="0">
              <a:buClr>
                <a:schemeClr val="accent1"/>
              </a:buClr>
              <a:buNone/>
            </a:pPr>
            <a:endParaRPr lang="de-DE" dirty="0"/>
          </a:p>
          <a:p>
            <a:pPr marL="0" indent="0">
              <a:buNone/>
            </a:pPr>
            <a:r>
              <a:rPr lang="de-DE" dirty="0">
                <a:hlinkClick r:id="rId3"/>
              </a:rPr>
              <a:t>https://</a:t>
            </a:r>
            <a:r>
              <a:rPr lang="de-DE" dirty="0" smtClean="0">
                <a:hlinkClick r:id="rId3"/>
              </a:rPr>
              <a:t>mebis.bycs.de/beitrag/angebote-fuer-erziehungsberechtigte</a:t>
            </a:r>
            <a:endParaRPr lang="de-DE" dirty="0"/>
          </a:p>
        </p:txBody>
      </p:sp>
      <p:sp>
        <p:nvSpPr>
          <p:cNvPr id="2" name="Foliennummernplatzhalter 5">
            <a:extLst>
              <a:ext uri="{FF2B5EF4-FFF2-40B4-BE49-F238E27FC236}">
                <a16:creationId xmlns:a16="http://schemas.microsoft.com/office/drawing/2014/main" id="{4F0DD4A4-BA9C-DF4C-0D0D-AE96C3FCED8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16</a:t>
            </a:fld>
            <a:endParaRPr lang="de-DE" dirty="0">
              <a:solidFill>
                <a:schemeClr val="accent2"/>
              </a:solidFill>
            </a:endParaRPr>
          </a:p>
        </p:txBody>
      </p:sp>
      <p:grpSp>
        <p:nvGrpSpPr>
          <p:cNvPr id="3" name="Grafik 13">
            <a:extLst>
              <a:ext uri="{FF2B5EF4-FFF2-40B4-BE49-F238E27FC236}">
                <a16:creationId xmlns:a16="http://schemas.microsoft.com/office/drawing/2014/main" id="{3D9761E1-CC58-6010-356D-A56E04FB5B9D}"/>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83C7902F-B4C1-3C96-84FA-68359B547427}"/>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157EF047-5BF1-CF66-703B-6EB856F3B7A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73910A8B-8355-EE83-F436-CECF6A564BAE}"/>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3715CCF4-A76F-CC07-3311-8F2D669581EC}"/>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12" name="Abgerundetes Rechteck 11"/>
          <p:cNvSpPr/>
          <p:nvPr/>
        </p:nvSpPr>
        <p:spPr>
          <a:xfrm>
            <a:off x="8795340" y="2500404"/>
            <a:ext cx="2393360" cy="2349500"/>
          </a:xfrm>
          <a:prstGeom prst="roundRect">
            <a:avLst/>
          </a:prstGeom>
          <a:solidFill>
            <a:schemeClr val="accent2">
              <a:alpha val="30196"/>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rgbClr val="5D86C4">
              <a:alpha val="30196"/>
            </a:srgbClr>
          </a:solidFill>
          <a:ln>
            <a:solidFill>
              <a:schemeClr val="accent2"/>
            </a:solidFill>
          </a:ln>
        </p:spPr>
      </p:pic>
    </p:spTree>
    <p:extLst>
      <p:ext uri="{BB962C8B-B14F-4D97-AF65-F5344CB8AC3E}">
        <p14:creationId xmlns:p14="http://schemas.microsoft.com/office/powerpoint/2010/main" val="30907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a:t>Jugendschutz und Sicherheitseinstellungen</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dirty="0">
                <a:latin typeface="Segoe UI" panose="020B0502040204020203" pitchFamily="34" charset="0"/>
                <a:cs typeface="Segoe UI" panose="020B0502040204020203" pitchFamily="34" charset="0"/>
              </a:rPr>
              <a:t>Impressum</a:t>
            </a:r>
          </a:p>
        </p:txBody>
      </p:sp>
      <p:sp>
        <p:nvSpPr>
          <p:cNvPr id="11" name="Textplatzhalter 10"/>
          <p:cNvSpPr>
            <a:spLocks noGrp="1"/>
          </p:cNvSpPr>
          <p:nvPr>
            <p:ph type="body" sz="quarter" idx="13"/>
          </p:nvPr>
        </p:nvSpPr>
        <p:spPr/>
        <p:txBody>
          <a:bodyPr/>
          <a:lstStyle/>
          <a:p>
            <a:pPr marL="0" indent="0">
              <a:buNone/>
            </a:pPr>
            <a:r>
              <a:rPr lang="de-DE" dirty="0"/>
              <a:t>Die vorliegende Präsentationsvorlage kann von der jeweiligen Lehrkraft textlich und grafisch individuell angepasst werden. </a:t>
            </a:r>
            <a:endParaRPr lang="de-DE" b="1" dirty="0"/>
          </a:p>
          <a:p>
            <a:pPr marL="0" indent="0">
              <a:buNone/>
            </a:pPr>
            <a:r>
              <a:rPr lang="de-DE" b="1" dirty="0"/>
              <a:t>Konzeption und Redaktion der Präsentation: </a:t>
            </a:r>
            <a:r>
              <a:rPr lang="de-DE" dirty="0"/>
              <a:t>BLM Stiftung Medienpädagogik Bayern </a:t>
            </a:r>
          </a:p>
          <a:p>
            <a:pPr marL="0" indent="0">
              <a:buNone/>
            </a:pPr>
            <a:r>
              <a:rPr lang="de-DE" b="1" dirty="0"/>
              <a:t>Satz und Layout der 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und </a:t>
            </a:r>
            <a:r>
              <a:rPr lang="de-DE" dirty="0" smtClean="0"/>
              <a:t>Kultus. </a:t>
            </a:r>
            <a:endParaRPr lang="de-DE" dirty="0"/>
          </a:p>
          <a:p>
            <a:pPr marL="0" indent="0">
              <a:buClr>
                <a:schemeClr val="accent1"/>
              </a:buClr>
              <a:buNone/>
            </a:pPr>
            <a:endParaRPr lang="de-DE" dirty="0"/>
          </a:p>
          <a:p>
            <a:endParaRPr lang="de-DE" dirty="0"/>
          </a:p>
          <a:p>
            <a:endParaRPr lang="de-DE" dirty="0"/>
          </a:p>
          <a:p>
            <a:endParaRPr lang="de-DE" dirty="0"/>
          </a:p>
        </p:txBody>
      </p:sp>
      <p:sp>
        <p:nvSpPr>
          <p:cNvPr id="2" name="Foliennummernplatzhalter 5">
            <a:extLst>
              <a:ext uri="{FF2B5EF4-FFF2-40B4-BE49-F238E27FC236}">
                <a16:creationId xmlns:a16="http://schemas.microsoft.com/office/drawing/2014/main" id="{4F0DD4A4-BA9C-DF4C-0D0D-AE96C3FCED8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17</a:t>
            </a:fld>
            <a:endParaRPr lang="de-DE" dirty="0">
              <a:solidFill>
                <a:schemeClr val="accent2"/>
              </a:solidFill>
            </a:endParaRPr>
          </a:p>
        </p:txBody>
      </p:sp>
      <p:grpSp>
        <p:nvGrpSpPr>
          <p:cNvPr id="3" name="Grafik 13">
            <a:extLst>
              <a:ext uri="{FF2B5EF4-FFF2-40B4-BE49-F238E27FC236}">
                <a16:creationId xmlns:a16="http://schemas.microsoft.com/office/drawing/2014/main" id="{3D9761E1-CC58-6010-356D-A56E04FB5B9D}"/>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83C7902F-B4C1-3C96-84FA-68359B547427}"/>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157EF047-5BF1-CF66-703B-6EB856F3B7A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73910A8B-8355-EE83-F436-CECF6A564BAE}"/>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3715CCF4-A76F-CC07-3311-8F2D669581EC}"/>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13" name="Grafik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pic>
        <p:nvPicPr>
          <p:cNvPr id="14" name="Grafik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spTree>
    <p:extLst>
      <p:ext uri="{BB962C8B-B14F-4D97-AF65-F5344CB8AC3E}">
        <p14:creationId xmlns:p14="http://schemas.microsoft.com/office/powerpoint/2010/main" val="345671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LEERE SEITE FÜR INPUT</a:t>
            </a:r>
          </a:p>
        </p:txBody>
      </p:sp>
      <p:sp>
        <p:nvSpPr>
          <p:cNvPr id="2" name="Foliennummernplatzhalter 5">
            <a:extLst>
              <a:ext uri="{FF2B5EF4-FFF2-40B4-BE49-F238E27FC236}">
                <a16:creationId xmlns:a16="http://schemas.microsoft.com/office/drawing/2014/main" id="{4F0DD4A4-BA9C-DF4C-0D0D-AE96C3FCED8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18</a:t>
            </a:fld>
            <a:endParaRPr lang="de-DE" dirty="0">
              <a:solidFill>
                <a:schemeClr val="accent2"/>
              </a:solidFill>
            </a:endParaRPr>
          </a:p>
        </p:txBody>
      </p:sp>
      <p:grpSp>
        <p:nvGrpSpPr>
          <p:cNvPr id="3" name="Grafik 13">
            <a:extLst>
              <a:ext uri="{FF2B5EF4-FFF2-40B4-BE49-F238E27FC236}">
                <a16:creationId xmlns:a16="http://schemas.microsoft.com/office/drawing/2014/main" id="{3D9761E1-CC58-6010-356D-A56E04FB5B9D}"/>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83C7902F-B4C1-3C96-84FA-68359B547427}"/>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157EF047-5BF1-CF66-703B-6EB856F3B7A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73910A8B-8355-EE83-F436-CECF6A564BAE}"/>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3715CCF4-A76F-CC07-3311-8F2D669581EC}"/>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3072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Font typeface="Arial" panose="020B0604020202020204" pitchFamily="34" charset="0"/>
              <a:buChar char="•"/>
            </a:pP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13627C15-84AF-2E62-5F14-01733F1351C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19</a:t>
            </a:fld>
            <a:endParaRPr lang="de-DE" dirty="0">
              <a:solidFill>
                <a:schemeClr val="accent2"/>
              </a:solidFill>
            </a:endParaRPr>
          </a:p>
        </p:txBody>
      </p:sp>
    </p:spTree>
    <p:extLst>
      <p:ext uri="{BB962C8B-B14F-4D97-AF65-F5344CB8AC3E}">
        <p14:creationId xmlns:p14="http://schemas.microsoft.com/office/powerpoint/2010/main" val="4931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ennutzung_Jugendschutz_MASTER_Web">
            <a:hlinkClick r:id="" action="ppaction://media"/>
          </p:cNvPr>
          <p:cNvPicPr>
            <a:picLocks noGrp="1" noChangeAspect="1"/>
          </p:cNvPicPr>
          <p:nvPr>
            <p:ph sz="quarter" idx="11"/>
            <a:videoFile r:link="rId1"/>
            <p:extLst>
              <p:ext uri="{DAA4B4D4-6D71-4841-9C94-3DE7FCFB9230}">
                <p14:media xmlns:p14="http://schemas.microsoft.com/office/powerpoint/2010/main" r:embed="rId2">
                  <p14:trim st="2958"/>
                </p14:media>
              </p:ext>
            </p:extLst>
          </p:nvPr>
        </p:nvPicPr>
        <p:blipFill>
          <a:blip r:embed="rId5"/>
          <a:stretch>
            <a:fillRect/>
          </a:stretch>
        </p:blipFill>
        <p:spPr>
          <a:xfrm>
            <a:off x="811213" y="2160588"/>
            <a:ext cx="6492875" cy="3652837"/>
          </a:xfrm>
        </p:spPr>
      </p:pic>
      <p:sp>
        <p:nvSpPr>
          <p:cNvPr id="5" name="Textplatzhalter 4"/>
          <p:cNvSpPr>
            <a:spLocks noGrp="1"/>
          </p:cNvSpPr>
          <p:nvPr>
            <p:ph type="body" sz="quarter" idx="13"/>
          </p:nvPr>
        </p:nvSpPr>
        <p:spPr/>
        <p:txBody>
          <a:bodyPr/>
          <a:lstStyle/>
          <a:p>
            <a:endParaRPr lang="de-DE"/>
          </a:p>
        </p:txBody>
      </p:sp>
      <p:sp>
        <p:nvSpPr>
          <p:cNvPr id="4" name="Textplatzhalter 3"/>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dirty="0"/>
              <a:t>Jugendschutz und Sicherheitseinstellungen</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C00B7DF2-D056-D102-0B30-40F6C43A0F5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2</a:t>
            </a:fld>
            <a:endParaRPr lang="de-DE" dirty="0">
              <a:solidFill>
                <a:schemeClr val="accent2"/>
              </a:solidFill>
            </a:endParaRPr>
          </a:p>
        </p:txBody>
      </p:sp>
      <p:pic>
        <p:nvPicPr>
          <p:cNvPr id="6" name="Grafik 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317055" y="2799960"/>
            <a:ext cx="2897585" cy="3508765"/>
          </a:xfrm>
          <a:prstGeom prst="rect">
            <a:avLst/>
          </a:prstGeom>
        </p:spPr>
      </p:pic>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1"/>
          </p:nvPr>
        </p:nvSpPr>
        <p:spPr/>
        <p:txBody>
          <a:bodyPr/>
          <a:lstStyle/>
          <a:p>
            <a:endParaRPr lang="de-DE"/>
          </a:p>
        </p:txBody>
      </p:sp>
      <p:sp>
        <p:nvSpPr>
          <p:cNvPr id="3" name="Textplatzhalter 2"/>
          <p:cNvSpPr>
            <a:spLocks noGrp="1"/>
          </p:cNvSpPr>
          <p:nvPr>
            <p:ph type="body" sz="quarter" idx="13"/>
          </p:nvPr>
        </p:nvSpPr>
        <p:spPr/>
        <p:txBody>
          <a:bodyPr/>
          <a:lstStyle/>
          <a:p>
            <a:endParaRPr lang="de-DE"/>
          </a:p>
        </p:txBody>
      </p:sp>
      <p:sp>
        <p:nvSpPr>
          <p:cNvPr id="4" name="Textplatzhalter 3"/>
          <p:cNvSpPr>
            <a:spLocks noGrp="1"/>
          </p:cNvSpPr>
          <p:nvPr>
            <p:ph type="body" sz="quarter" idx="12"/>
          </p:nvPr>
        </p:nvSpPr>
        <p:spPr/>
        <p:txBody>
          <a:bodyPr/>
          <a:lstStyle/>
          <a:p>
            <a:endParaRPr lang="de-DE"/>
          </a:p>
        </p:txBody>
      </p:sp>
      <p:sp>
        <p:nvSpPr>
          <p:cNvPr id="5" name="Textplatzhalter 4"/>
          <p:cNvSpPr>
            <a:spLocks noGrp="1"/>
          </p:cNvSpPr>
          <p:nvPr>
            <p:ph type="body" sz="quarter" idx="10"/>
          </p:nvPr>
        </p:nvSpPr>
        <p:spPr/>
        <p:txBody>
          <a:bodyPr/>
          <a:lstStyle/>
          <a:p>
            <a:endParaRPr lang="de-DE"/>
          </a:p>
        </p:txBody>
      </p:sp>
      <p:sp>
        <p:nvSpPr>
          <p:cNvPr id="6" name="Textplatzhalter 5"/>
          <p:cNvSpPr>
            <a:spLocks noGrp="1"/>
          </p:cNvSpPr>
          <p:nvPr>
            <p:ph type="body" sz="quarter" idx="14"/>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20</a:t>
            </a:fld>
            <a:endParaRPr lang="de-DE" dirty="0"/>
          </a:p>
        </p:txBody>
      </p:sp>
    </p:spTree>
    <p:extLst>
      <p:ext uri="{BB962C8B-B14F-4D97-AF65-F5344CB8AC3E}">
        <p14:creationId xmlns:p14="http://schemas.microsoft.com/office/powerpoint/2010/main" val="3532994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sp>
        <p:nvSpPr>
          <p:cNvPr id="2" name="Foliennummernplatzhalter 5">
            <a:extLst>
              <a:ext uri="{FF2B5EF4-FFF2-40B4-BE49-F238E27FC236}">
                <a16:creationId xmlns:a16="http://schemas.microsoft.com/office/drawing/2014/main" id="{0561042D-FFC4-CC0B-19E2-4B541CA00EE4}"/>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21</a:t>
            </a:fld>
            <a:endParaRPr lang="de-DE" dirty="0">
              <a:solidFill>
                <a:schemeClr val="accent2"/>
              </a:solidFill>
            </a:endParaRPr>
          </a:p>
        </p:txBody>
      </p:sp>
      <p:grpSp>
        <p:nvGrpSpPr>
          <p:cNvPr id="3" name="Grafik 13">
            <a:extLst>
              <a:ext uri="{FF2B5EF4-FFF2-40B4-BE49-F238E27FC236}">
                <a16:creationId xmlns:a16="http://schemas.microsoft.com/office/drawing/2014/main" id="{46E4CAAE-E11B-3D71-54FA-F0E7AE2391BF}"/>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B4B4B75E-B7F2-C99C-3ABE-97F26F26E08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819893C5-B915-44C2-8414-E85B710B8B03}"/>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C5839015-4E34-2A11-47E2-9CF18EF993CD}"/>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 name="Freihandform: Form 6">
              <a:extLst>
                <a:ext uri="{FF2B5EF4-FFF2-40B4-BE49-F238E27FC236}">
                  <a16:creationId xmlns:a16="http://schemas.microsoft.com/office/drawing/2014/main" id="{E3D5581F-C81B-46B1-487E-3A8AA07FA55D}"/>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5960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p:cNvSpPr>
            <a:spLocks noGrp="1"/>
          </p:cNvSpPr>
          <p:nvPr>
            <p:ph type="body" sz="quarter" idx="18"/>
          </p:nvPr>
        </p:nvSpPr>
        <p:spPr/>
        <p:txBody>
          <a:bodyPr/>
          <a:lstStyle/>
          <a:p>
            <a:endParaRPr lang="de-DE"/>
          </a:p>
        </p:txBody>
      </p:sp>
      <p:sp>
        <p:nvSpPr>
          <p:cNvPr id="3" name="Textplatzhalter 2"/>
          <p:cNvSpPr>
            <a:spLocks noGrp="1"/>
          </p:cNvSpPr>
          <p:nvPr>
            <p:ph type="body" sz="quarter" idx="10"/>
          </p:nvPr>
        </p:nvSpPr>
        <p:spPr/>
        <p:txBody>
          <a:bodyPr/>
          <a:lstStyle/>
          <a:p>
            <a:endParaRPr lang="de-DE"/>
          </a:p>
        </p:txBody>
      </p:sp>
      <p:sp>
        <p:nvSpPr>
          <p:cNvPr id="4" name="Textplatzhalter 3"/>
          <p:cNvSpPr>
            <a:spLocks noGrp="1"/>
          </p:cNvSpPr>
          <p:nvPr>
            <p:ph type="body" sz="quarter" idx="11"/>
          </p:nvPr>
        </p:nvSpPr>
        <p:spPr/>
        <p:txBody>
          <a:bodyPr/>
          <a:lstStyle/>
          <a:p>
            <a:r>
              <a:rPr lang="de-DE" dirty="0" smtClean="0"/>
              <a:t>Handlungstipps</a:t>
            </a:r>
            <a:endParaRPr lang="de-DE" dirty="0"/>
          </a:p>
        </p:txBody>
      </p:sp>
      <p:sp>
        <p:nvSpPr>
          <p:cNvPr id="5" name="Textplatzhalter 4"/>
          <p:cNvSpPr>
            <a:spLocks noGrp="1"/>
          </p:cNvSpPr>
          <p:nvPr>
            <p:ph type="body" sz="quarter" idx="13"/>
          </p:nvPr>
        </p:nvSpPr>
        <p:spPr/>
        <p:txBody>
          <a:bodyPr/>
          <a:lstStyle/>
          <a:p>
            <a:endParaRPr lang="de-DE"/>
          </a:p>
        </p:txBody>
      </p:sp>
      <p:sp>
        <p:nvSpPr>
          <p:cNvPr id="6" name="Textplatzhalter 5"/>
          <p:cNvSpPr>
            <a:spLocks noGrp="1"/>
          </p:cNvSpPr>
          <p:nvPr>
            <p:ph type="body" sz="quarter" idx="14"/>
          </p:nvPr>
        </p:nvSpPr>
        <p:spPr/>
        <p:txBody>
          <a:bodyPr/>
          <a:lstStyle/>
          <a:p>
            <a:endParaRPr lang="de-DE"/>
          </a:p>
        </p:txBody>
      </p:sp>
      <p:sp>
        <p:nvSpPr>
          <p:cNvPr id="7" name="Textplatzhalter 6"/>
          <p:cNvSpPr>
            <a:spLocks noGrp="1"/>
          </p:cNvSpPr>
          <p:nvPr>
            <p:ph type="body" sz="quarter" idx="15"/>
          </p:nvPr>
        </p:nvSpPr>
        <p:spPr/>
        <p:txBody>
          <a:bodyPr/>
          <a:lstStyle/>
          <a:p>
            <a:endParaRPr lang="de-DE"/>
          </a:p>
        </p:txBody>
      </p:sp>
      <p:sp>
        <p:nvSpPr>
          <p:cNvPr id="8" name="Textplatzhalter 7"/>
          <p:cNvSpPr>
            <a:spLocks noGrp="1"/>
          </p:cNvSpPr>
          <p:nvPr>
            <p:ph type="body" sz="quarter" idx="16"/>
          </p:nvPr>
        </p:nvSpPr>
        <p:spPr/>
        <p:txBody>
          <a:bodyPr/>
          <a:lstStyle/>
          <a:p>
            <a:endParaRPr lang="de-DE"/>
          </a:p>
        </p:txBody>
      </p:sp>
      <p:sp>
        <p:nvSpPr>
          <p:cNvPr id="9" name="Textplatzhalter 8"/>
          <p:cNvSpPr>
            <a:spLocks noGrp="1"/>
          </p:cNvSpPr>
          <p:nvPr>
            <p:ph type="body" sz="quarter" idx="17"/>
          </p:nvPr>
        </p:nvSpPr>
        <p:spPr/>
        <p:txBody>
          <a:bodyPr/>
          <a:lstStyle/>
          <a:p>
            <a:endParaRPr lang="de-DE"/>
          </a:p>
        </p:txBody>
      </p:sp>
      <p:sp>
        <p:nvSpPr>
          <p:cNvPr id="10" name="Textplatzhalter 9"/>
          <p:cNvSpPr>
            <a:spLocks noGrp="1"/>
          </p:cNvSpPr>
          <p:nvPr>
            <p:ph type="body" sz="quarter" idx="19"/>
          </p:nvPr>
        </p:nvSpPr>
        <p:spPr/>
        <p:txBody>
          <a:bodyPr/>
          <a:lstStyle/>
          <a:p>
            <a:endParaRPr lang="de-DE"/>
          </a:p>
        </p:txBody>
      </p:sp>
      <p:sp>
        <p:nvSpPr>
          <p:cNvPr id="11" name="Foliennummernplatzhalter 10"/>
          <p:cNvSpPr>
            <a:spLocks noGrp="1"/>
          </p:cNvSpPr>
          <p:nvPr>
            <p:ph type="sldNum" sz="quarter" idx="4"/>
          </p:nvPr>
        </p:nvSpPr>
        <p:spPr/>
        <p:txBody>
          <a:bodyPr/>
          <a:lstStyle/>
          <a:p>
            <a:fld id="{B3D266E1-CF7D-47E8-B8E6-FE2361DFB2DF}" type="slidenum">
              <a:rPr lang="de-DE" smtClean="0"/>
              <a:pPr/>
              <a:t>22</a:t>
            </a:fld>
            <a:endParaRPr lang="de-DE" dirty="0"/>
          </a:p>
        </p:txBody>
      </p:sp>
      <p:pic>
        <p:nvPicPr>
          <p:cNvPr id="12" name="Grafik 11">
            <a:extLst>
              <a:ext uri="{FF2B5EF4-FFF2-40B4-BE49-F238E27FC236}">
                <a16:creationId xmlns:a16="http://schemas.microsoft.com/office/drawing/2014/main" id="{617360F2-CCD6-0859-54FF-02CD24BDA6D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Tree>
    <p:extLst>
      <p:ext uri="{BB962C8B-B14F-4D97-AF65-F5344CB8AC3E}">
        <p14:creationId xmlns:p14="http://schemas.microsoft.com/office/powerpoint/2010/main" val="153235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2" name="Foliennummernplatzhalter 5">
            <a:extLst>
              <a:ext uri="{FF2B5EF4-FFF2-40B4-BE49-F238E27FC236}">
                <a16:creationId xmlns:a16="http://schemas.microsoft.com/office/drawing/2014/main" id="{455A158A-36AF-3073-471F-F46D60C275A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23</a:t>
            </a:fld>
            <a:endParaRPr lang="de-DE" dirty="0">
              <a:solidFill>
                <a:schemeClr val="accent2"/>
              </a:solidFill>
            </a:endParaRPr>
          </a:p>
        </p:txBody>
      </p:sp>
      <p:grpSp>
        <p:nvGrpSpPr>
          <p:cNvPr id="3" name="Grafik 13">
            <a:extLst>
              <a:ext uri="{FF2B5EF4-FFF2-40B4-BE49-F238E27FC236}">
                <a16:creationId xmlns:a16="http://schemas.microsoft.com/office/drawing/2014/main" id="{B885C86C-56EF-FC39-5A39-41A7E658657D}"/>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DBEBCD7E-5327-4D9E-D933-EF051BFF7C01}"/>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90065899-9F84-836B-5DBF-FF8920AE5733}"/>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ihandform: Form 10">
              <a:extLst>
                <a:ext uri="{FF2B5EF4-FFF2-40B4-BE49-F238E27FC236}">
                  <a16:creationId xmlns:a16="http://schemas.microsoft.com/office/drawing/2014/main" id="{11F53C0D-EAB8-9B03-2CFB-150A17F12A8F}"/>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ihandform: Form 11">
              <a:extLst>
                <a:ext uri="{FF2B5EF4-FFF2-40B4-BE49-F238E27FC236}">
                  <a16:creationId xmlns:a16="http://schemas.microsoft.com/office/drawing/2014/main" id="{B130C551-8917-9504-BD0A-FFEF2608BAF2}"/>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157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noGrp="1"/>
          </p:cNvGraphicFramePr>
          <p:nvPr>
            <p:extLst>
              <p:ext uri="{D42A27DB-BD31-4B8C-83A1-F6EECF244321}">
                <p14:modId xmlns:p14="http://schemas.microsoft.com/office/powerpoint/2010/main" val="3407249741"/>
              </p:ext>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2"/>
                          </a:solidFill>
                        </a:rPr>
                        <a:t>LOREM IPSUM </a:t>
                      </a:r>
                      <a:endParaRPr lang="de-DE" sz="1600" baseline="0" dirty="0">
                        <a:solidFill>
                          <a:schemeClr val="accent2"/>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2"/>
                          </a:solidFill>
                        </a:rPr>
                        <a:t>LOREM IPSUM </a:t>
                      </a:r>
                      <a:endParaRPr lang="de-DE" sz="1600" baseline="0" dirty="0">
                        <a:solidFill>
                          <a:schemeClr val="accent2"/>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2"/>
                          </a:solidFill>
                        </a:rPr>
                        <a:t>LOREM IPSUM </a:t>
                      </a:r>
                      <a:endParaRPr lang="de-DE" sz="1600" baseline="0" dirty="0">
                        <a:solidFill>
                          <a:schemeClr val="accent2"/>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2"/>
                          </a:solidFill>
                        </a:rPr>
                        <a:t>LOREM IPSUM </a:t>
                      </a:r>
                      <a:endParaRPr lang="de-DE" sz="1600" baseline="0" dirty="0">
                        <a:solidFill>
                          <a:schemeClr val="accent2"/>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2"/>
                          </a:solidFill>
                        </a:rPr>
                        <a:t>LOREM IPSUM </a:t>
                      </a:r>
                      <a:endParaRPr lang="de-DE" sz="1600" baseline="0" dirty="0">
                        <a:solidFill>
                          <a:schemeClr val="accent2"/>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2"/>
                          </a:solidFill>
                        </a:rPr>
                        <a:t>LOREM IPSUM </a:t>
                      </a:r>
                      <a:endParaRPr lang="de-DE" sz="1600" baseline="0" dirty="0">
                        <a:solidFill>
                          <a:schemeClr val="accent2"/>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sp>
        <p:nvSpPr>
          <p:cNvPr id="2" name="Foliennummernplatzhalter 5">
            <a:extLst>
              <a:ext uri="{FF2B5EF4-FFF2-40B4-BE49-F238E27FC236}">
                <a16:creationId xmlns:a16="http://schemas.microsoft.com/office/drawing/2014/main" id="{EF2B7763-6C56-7196-5B9E-BC2E7DD90713}"/>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24</a:t>
            </a:fld>
            <a:endParaRPr lang="de-DE" dirty="0">
              <a:solidFill>
                <a:schemeClr val="accent2"/>
              </a:solidFill>
            </a:endParaRPr>
          </a:p>
        </p:txBody>
      </p:sp>
      <p:grpSp>
        <p:nvGrpSpPr>
          <p:cNvPr id="3" name="Grafik 13">
            <a:extLst>
              <a:ext uri="{FF2B5EF4-FFF2-40B4-BE49-F238E27FC236}">
                <a16:creationId xmlns:a16="http://schemas.microsoft.com/office/drawing/2014/main" id="{D349D63A-6EC6-6726-50F9-382001A065D0}"/>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D7A42058-CC1B-2785-4448-8A48803FEBBA}"/>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2AF44F05-DF96-56D5-350D-8A171195D91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 name="Freihandform: Form 8">
              <a:extLst>
                <a:ext uri="{FF2B5EF4-FFF2-40B4-BE49-F238E27FC236}">
                  <a16:creationId xmlns:a16="http://schemas.microsoft.com/office/drawing/2014/main" id="{64B53339-E181-DFBE-1BB5-BF7BB8DD40E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BE60E82C-6DC2-AD1E-EA57-3708B10E210E}"/>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3326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p:txBody>
      </p:sp>
      <p:graphicFrame>
        <p:nvGraphicFramePr>
          <p:cNvPr id="6" name="Diagramm 5">
            <a:extLst>
              <a:ext uri="{FF2B5EF4-FFF2-40B4-BE49-F238E27FC236}">
                <a16:creationId xmlns:a16="http://schemas.microsoft.com/office/drawing/2014/main" id="{E059E467-AF91-A108-1573-8C9D38E009C9}"/>
              </a:ext>
            </a:extLst>
          </p:cNvPr>
          <p:cNvGraphicFramePr/>
          <p:nvPr>
            <p:extLst>
              <p:ext uri="{D42A27DB-BD31-4B8C-83A1-F6EECF244321}">
                <p14:modId xmlns:p14="http://schemas.microsoft.com/office/powerpoint/2010/main" val="3765354546"/>
              </p:ext>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sp>
        <p:nvSpPr>
          <p:cNvPr id="5" name="Foliennummernplatzhalter 5">
            <a:extLst>
              <a:ext uri="{FF2B5EF4-FFF2-40B4-BE49-F238E27FC236}">
                <a16:creationId xmlns:a16="http://schemas.microsoft.com/office/drawing/2014/main" id="{5A87492E-4514-A0EC-F376-784F20C6C714}"/>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25</a:t>
            </a:fld>
            <a:endParaRPr lang="de-DE" dirty="0">
              <a:solidFill>
                <a:schemeClr val="accent2"/>
              </a:solidFill>
            </a:endParaRPr>
          </a:p>
        </p:txBody>
      </p:sp>
      <p:grpSp>
        <p:nvGrpSpPr>
          <p:cNvPr id="26" name="Grafik 13">
            <a:extLst>
              <a:ext uri="{FF2B5EF4-FFF2-40B4-BE49-F238E27FC236}">
                <a16:creationId xmlns:a16="http://schemas.microsoft.com/office/drawing/2014/main" id="{FEE63CA4-D801-4DEA-94EC-902DE535944E}"/>
              </a:ext>
            </a:extLst>
          </p:cNvPr>
          <p:cNvGrpSpPr/>
          <p:nvPr/>
        </p:nvGrpSpPr>
        <p:grpSpPr>
          <a:xfrm>
            <a:off x="10950177" y="410025"/>
            <a:ext cx="465152" cy="539923"/>
            <a:chOff x="10950380" y="410026"/>
            <a:chExt cx="465152" cy="539923"/>
          </a:xfrm>
        </p:grpSpPr>
        <p:sp>
          <p:nvSpPr>
            <p:cNvPr id="27" name="Freihandform: Form 26">
              <a:extLst>
                <a:ext uri="{FF2B5EF4-FFF2-40B4-BE49-F238E27FC236}">
                  <a16:creationId xmlns:a16="http://schemas.microsoft.com/office/drawing/2014/main" id="{9FDE5DA5-6B79-C15A-39D5-8705DCD4CF19}"/>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ihandform: Form 27">
              <a:extLst>
                <a:ext uri="{FF2B5EF4-FFF2-40B4-BE49-F238E27FC236}">
                  <a16:creationId xmlns:a16="http://schemas.microsoft.com/office/drawing/2014/main" id="{683AF3CD-EDA1-7E5A-42FC-17560D78003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ihandform: Form 28">
              <a:extLst>
                <a:ext uri="{FF2B5EF4-FFF2-40B4-BE49-F238E27FC236}">
                  <a16:creationId xmlns:a16="http://schemas.microsoft.com/office/drawing/2014/main" id="{A3628A4C-7661-44DC-D055-D2A6B4358439}"/>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ihandform: Form 29">
              <a:extLst>
                <a:ext uri="{FF2B5EF4-FFF2-40B4-BE49-F238E27FC236}">
                  <a16:creationId xmlns:a16="http://schemas.microsoft.com/office/drawing/2014/main" id="{58D81FDC-11FA-3FB7-D33E-5CD9EB17DB1D}"/>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1174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r>
              <a:rPr lang="de-DE" dirty="0"/>
              <a:t>Jugendschutz und Sicherheitseinstellungen</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a:xfrm>
            <a:off x="556650" y="706398"/>
            <a:ext cx="9964737" cy="1661993"/>
          </a:xfrm>
        </p:spPr>
        <p:txBody>
          <a:bodyPr/>
          <a:lstStyle/>
          <a:p>
            <a:r>
              <a:rPr lang="de-DE" sz="5400" dirty="0">
                <a:latin typeface="Arial" panose="020B0604020202020204" pitchFamily="34" charset="0"/>
                <a:cs typeface="Arial" panose="020B0604020202020204" pitchFamily="34" charset="0"/>
              </a:rPr>
              <a:t>Problematische </a:t>
            </a:r>
            <a:r>
              <a:rPr lang="de-DE" sz="5400" dirty="0" smtClean="0">
                <a:latin typeface="Arial" panose="020B0604020202020204" pitchFamily="34" charset="0"/>
                <a:cs typeface="Arial" panose="020B0604020202020204" pitchFamily="34" charset="0"/>
              </a:rPr>
              <a:t>Inhalte </a:t>
            </a:r>
            <a:br>
              <a:rPr lang="de-DE" sz="5400" dirty="0" smtClean="0">
                <a:latin typeface="Arial" panose="020B0604020202020204" pitchFamily="34" charset="0"/>
                <a:cs typeface="Arial" panose="020B0604020202020204" pitchFamily="34" charset="0"/>
              </a:rPr>
            </a:br>
            <a:r>
              <a:rPr lang="de-DE" sz="5400" dirty="0" smtClean="0">
                <a:latin typeface="Arial" panose="020B0604020202020204" pitchFamily="34" charset="0"/>
                <a:cs typeface="Arial" panose="020B0604020202020204" pitchFamily="34" charset="0"/>
              </a:rPr>
              <a:t>und </a:t>
            </a:r>
            <a:r>
              <a:rPr lang="de-DE" sz="5400" dirty="0">
                <a:latin typeface="Arial" panose="020B0604020202020204" pitchFamily="34" charset="0"/>
                <a:cs typeface="Arial" panose="020B0604020202020204" pitchFamily="34" charset="0"/>
              </a:rPr>
              <a:t>Aspekte </a:t>
            </a:r>
            <a:endParaRPr lang="de-DE" sz="5000" b="1" spc="100" dirty="0">
              <a:latin typeface="Segoe UI" panose="020B0502040204020203" pitchFamily="34" charset="0"/>
              <a:cs typeface="Segoe UI" panose="020B0502040204020203" pitchFamily="34" charset="0"/>
            </a:endParaRPr>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3</a:t>
            </a:fld>
            <a:endParaRPr lang="de-DE" dirty="0">
              <a:solidFill>
                <a:schemeClr val="accent2"/>
              </a:solidFill>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091" y="2409773"/>
            <a:ext cx="6762941" cy="4448227"/>
          </a:xfrm>
          <a:prstGeom prst="rect">
            <a:avLst/>
          </a:prstGeom>
        </p:spPr>
      </p:pic>
    </p:spTree>
    <p:extLst>
      <p:ext uri="{BB962C8B-B14F-4D97-AF65-F5344CB8AC3E}">
        <p14:creationId xmlns:p14="http://schemas.microsoft.com/office/powerpoint/2010/main" val="28396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lvl="0" indent="-269875"/>
            <a:r>
              <a:rPr lang="de-DE" dirty="0" smtClean="0">
                <a:latin typeface="+mj-lt"/>
                <a:ea typeface="Calibri" panose="020F0502020204030204" pitchFamily="34" charset="0"/>
                <a:cs typeface="Semikolon Plus"/>
              </a:rPr>
              <a:t>Ist </a:t>
            </a:r>
            <a:r>
              <a:rPr lang="de-DE" dirty="0">
                <a:latin typeface="+mj-lt"/>
                <a:ea typeface="Calibri" panose="020F0502020204030204" pitchFamily="34" charset="0"/>
                <a:cs typeface="Semikolon Plus"/>
              </a:rPr>
              <a:t>Ihr Kind </a:t>
            </a:r>
            <a:r>
              <a:rPr lang="de-DE" dirty="0" smtClean="0">
                <a:latin typeface="+mj-lt"/>
                <a:ea typeface="Calibri" panose="020F0502020204030204" pitchFamily="34" charset="0"/>
                <a:cs typeface="Semikolon Plus"/>
              </a:rPr>
              <a:t>im Internet schon mal ungewollt auf problematische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Inhalte gestoßen</a:t>
            </a:r>
            <a:r>
              <a:rPr lang="de-DE" dirty="0">
                <a:latin typeface="+mj-lt"/>
                <a:ea typeface="Calibri" panose="020F0502020204030204" pitchFamily="34" charset="0"/>
                <a:cs typeface="Semikolon Plus"/>
              </a:rPr>
              <a:t>? </a:t>
            </a:r>
            <a:r>
              <a:rPr lang="de-DE" dirty="0" smtClean="0">
                <a:latin typeface="+mj-lt"/>
                <a:ea typeface="Calibri" panose="020F0502020204030204" pitchFamily="34" charset="0"/>
                <a:cs typeface="Semikolon Plus"/>
              </a:rPr>
              <a:t>Wie </a:t>
            </a:r>
            <a:r>
              <a:rPr lang="de-DE" dirty="0">
                <a:latin typeface="+mj-lt"/>
                <a:ea typeface="Calibri" panose="020F0502020204030204" pitchFamily="34" charset="0"/>
                <a:cs typeface="Semikolon Plus"/>
              </a:rPr>
              <a:t>hat es darauf </a:t>
            </a:r>
            <a:r>
              <a:rPr lang="de-DE" dirty="0" smtClean="0">
                <a:latin typeface="+mj-lt"/>
                <a:ea typeface="Calibri" panose="020F0502020204030204" pitchFamily="34" charset="0"/>
                <a:cs typeface="Semikolon Plus"/>
              </a:rPr>
              <a:t>reagiert und </a:t>
            </a:r>
            <a:r>
              <a:rPr lang="de-DE" dirty="0">
                <a:latin typeface="+mj-lt"/>
                <a:ea typeface="Calibri" panose="020F0502020204030204" pitchFamily="34" charset="0"/>
                <a:cs typeface="Semikolon Plus"/>
              </a:rPr>
              <a:t>was haben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Sie unternommen</a:t>
            </a:r>
            <a:r>
              <a:rPr lang="de-DE" dirty="0">
                <a:latin typeface="+mj-lt"/>
                <a:ea typeface="Calibri" panose="020F0502020204030204" pitchFamily="34" charset="0"/>
                <a:cs typeface="Semikolon Plus"/>
              </a:rPr>
              <a:t>?</a:t>
            </a:r>
          </a:p>
          <a:p>
            <a:pPr marL="269875" lvl="0" indent="-269875"/>
            <a:r>
              <a:rPr lang="de-DE" dirty="0">
                <a:latin typeface="+mj-lt"/>
                <a:ea typeface="Calibri" panose="020F0502020204030204" pitchFamily="34" charset="0"/>
                <a:cs typeface="Semikolon Plus"/>
              </a:rPr>
              <a:t>Hat Ihr Kind schon mal Medieninhalte </a:t>
            </a:r>
            <a:r>
              <a:rPr lang="de-DE" dirty="0" smtClean="0">
                <a:latin typeface="+mj-lt"/>
                <a:ea typeface="Calibri" panose="020F0502020204030204" pitchFamily="34" charset="0"/>
                <a:cs typeface="Semikolon Plus"/>
              </a:rPr>
              <a:t>gesehen,</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die </a:t>
            </a:r>
            <a:r>
              <a:rPr lang="de-DE" dirty="0">
                <a:latin typeface="+mj-lt"/>
                <a:ea typeface="Calibri" panose="020F0502020204030204" pitchFamily="34" charset="0"/>
                <a:cs typeface="Semikolon Plus"/>
              </a:rPr>
              <a:t>nicht explizit für sein Alter </a:t>
            </a:r>
            <a:r>
              <a:rPr lang="de-DE" dirty="0" smtClean="0">
                <a:latin typeface="+mj-lt"/>
                <a:ea typeface="Calibri" panose="020F0502020204030204" pitchFamily="34" charset="0"/>
                <a:cs typeface="Semikolon Plus"/>
              </a:rPr>
              <a:t>freigegeben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waren</a:t>
            </a:r>
            <a:r>
              <a:rPr lang="de-DE" dirty="0">
                <a:latin typeface="+mj-lt"/>
                <a:ea typeface="Calibri" panose="020F0502020204030204" pitchFamily="34" charset="0"/>
                <a:cs typeface="Semikolon Plus"/>
              </a:rPr>
              <a:t>? (z. B. Online-Games, Filme</a:t>
            </a:r>
            <a:r>
              <a:rPr lang="de-DE" dirty="0" smtClean="0">
                <a:latin typeface="+mj-lt"/>
                <a:ea typeface="Calibri" panose="020F0502020204030204" pitchFamily="34" charset="0"/>
                <a:cs typeface="Semikolon Plus"/>
              </a:rPr>
              <a:t>)</a:t>
            </a:r>
            <a:endParaRPr lang="de-DE" dirty="0">
              <a:latin typeface="+mj-lt"/>
              <a:ea typeface="Calibri" panose="020F0502020204030204" pitchFamily="34" charset="0"/>
              <a:cs typeface="Semikolon Plus"/>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sp>
        <p:nvSpPr>
          <p:cNvPr id="2" name="Foliennummernplatzhalter 5">
            <a:extLst>
              <a:ext uri="{FF2B5EF4-FFF2-40B4-BE49-F238E27FC236}">
                <a16:creationId xmlns:a16="http://schemas.microsoft.com/office/drawing/2014/main" id="{915DABB1-3278-98EC-5CA2-1598196C4A4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4</a:t>
            </a:fld>
            <a:endParaRPr lang="de-DE" dirty="0">
              <a:solidFill>
                <a:schemeClr val="accent2"/>
              </a:solidFill>
            </a:endParaRPr>
          </a:p>
        </p:txBody>
      </p:sp>
      <p:grpSp>
        <p:nvGrpSpPr>
          <p:cNvPr id="8"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6"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20" name="Grafi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274" y="1890099"/>
            <a:ext cx="2508309" cy="4415742"/>
          </a:xfrm>
          <a:prstGeom prst="rect">
            <a:avLst/>
          </a:prstGeom>
        </p:spPr>
      </p:pic>
    </p:spTree>
    <p:extLst>
      <p:ext uri="{BB962C8B-B14F-4D97-AF65-F5344CB8AC3E}">
        <p14:creationId xmlns:p14="http://schemas.microsoft.com/office/powerpoint/2010/main" val="291227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9EE7E2C2-924E-A6FB-5474-F755012F9334}"/>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5</a:t>
            </a:fld>
            <a:endParaRPr lang="de-DE" dirty="0">
              <a:solidFill>
                <a:schemeClr val="accent2"/>
              </a:solidFill>
            </a:endParaRPr>
          </a:p>
        </p:txBody>
      </p:sp>
      <p:pic>
        <p:nvPicPr>
          <p:cNvPr id="9" name="Content Placeholder 4" descr="A picture containing text&#10;&#10;Description automatically generated">
            <a:extLst>
              <a:ext uri="{FF2B5EF4-FFF2-40B4-BE49-F238E27FC236}">
                <a16:creationId xmlns:a16="http://schemas.microsoft.com/office/drawing/2014/main" id="{3F04EE71-804E-9454-6F1F-E3F87DCFE7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63" y="1674145"/>
            <a:ext cx="11090275" cy="3613004"/>
          </a:xfrm>
          <a:prstGeom prst="rect">
            <a:avLst/>
          </a:prstGeom>
        </p:spPr>
      </p:pic>
    </p:spTree>
    <p:extLst>
      <p:ext uri="{BB962C8B-B14F-4D97-AF65-F5344CB8AC3E}">
        <p14:creationId xmlns:p14="http://schemas.microsoft.com/office/powerpoint/2010/main" val="301526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9EE7E2C2-924E-A6FB-5474-F755012F9334}"/>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6</a:t>
            </a:fld>
            <a:endParaRPr lang="de-DE" dirty="0">
              <a:solidFill>
                <a:schemeClr val="accent2"/>
              </a:solidFill>
            </a:endParaRPr>
          </a:p>
        </p:txBody>
      </p:sp>
      <p:pic>
        <p:nvPicPr>
          <p:cNvPr id="9" name="Picture 3">
            <a:extLst>
              <a:ext uri="{FF2B5EF4-FFF2-40B4-BE49-F238E27FC236}">
                <a16:creationId xmlns:a16="http://schemas.microsoft.com/office/drawing/2014/main" id="{5DDA813E-087A-575D-E0D7-FC4B3AC3B25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0863" y="1674144"/>
            <a:ext cx="10536880" cy="4634581"/>
          </a:xfrm>
          <a:prstGeom prst="rect">
            <a:avLst/>
          </a:prstGeom>
        </p:spPr>
      </p:pic>
    </p:spTree>
    <p:extLst>
      <p:ext uri="{BB962C8B-B14F-4D97-AF65-F5344CB8AC3E}">
        <p14:creationId xmlns:p14="http://schemas.microsoft.com/office/powerpoint/2010/main" val="271896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9EE7E2C2-924E-A6FB-5474-F755012F9334}"/>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7</a:t>
            </a:fld>
            <a:endParaRPr lang="de-DE" dirty="0">
              <a:solidFill>
                <a:schemeClr val="accent2"/>
              </a:solidFill>
            </a:endParaRPr>
          </a:p>
        </p:txBody>
      </p:sp>
      <p:pic>
        <p:nvPicPr>
          <p:cNvPr id="7" name="Picture 3">
            <a:extLst>
              <a:ext uri="{FF2B5EF4-FFF2-40B4-BE49-F238E27FC236}">
                <a16:creationId xmlns:a16="http://schemas.microsoft.com/office/drawing/2014/main" id="{21FE316D-E94A-DB50-51DA-C88ABA0D32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0863" y="1674144"/>
            <a:ext cx="11090275" cy="4340802"/>
          </a:xfrm>
          <a:prstGeom prst="rect">
            <a:avLst/>
          </a:prstGeom>
        </p:spPr>
      </p:pic>
    </p:spTree>
    <p:extLst>
      <p:ext uri="{BB962C8B-B14F-4D97-AF65-F5344CB8AC3E}">
        <p14:creationId xmlns:p14="http://schemas.microsoft.com/office/powerpoint/2010/main" val="240718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9EE7E2C2-924E-A6FB-5474-F755012F9334}"/>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8</a:t>
            </a:fld>
            <a:endParaRPr lang="de-DE" dirty="0">
              <a:solidFill>
                <a:schemeClr val="accent2"/>
              </a:solidFill>
            </a:endParaRPr>
          </a:p>
        </p:txBody>
      </p:sp>
      <p:pic>
        <p:nvPicPr>
          <p:cNvPr id="9" name="Picture 2" descr="A picture containing text&#10;&#10;Description automatically generated">
            <a:extLst>
              <a:ext uri="{FF2B5EF4-FFF2-40B4-BE49-F238E27FC236}">
                <a16:creationId xmlns:a16="http://schemas.microsoft.com/office/drawing/2014/main" id="{E126A692-1C72-BC3C-00BD-AE51E9D5CA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63" y="1677695"/>
            <a:ext cx="10918525" cy="4640373"/>
          </a:xfrm>
          <a:prstGeom prst="rect">
            <a:avLst/>
          </a:prstGeom>
        </p:spPr>
      </p:pic>
    </p:spTree>
    <p:extLst>
      <p:ext uri="{BB962C8B-B14F-4D97-AF65-F5344CB8AC3E}">
        <p14:creationId xmlns:p14="http://schemas.microsoft.com/office/powerpoint/2010/main" val="226407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9EE7E2C2-924E-A6FB-5474-F755012F9334}"/>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9</a:t>
            </a:fld>
            <a:endParaRPr lang="de-DE" dirty="0">
              <a:solidFill>
                <a:schemeClr val="accent2"/>
              </a:solidFill>
            </a:endParaRPr>
          </a:p>
        </p:txBody>
      </p:sp>
      <p:pic>
        <p:nvPicPr>
          <p:cNvPr id="7" name="Picture 2" descr="Text&#10;&#10;Description automatically generated">
            <a:extLst>
              <a:ext uri="{FF2B5EF4-FFF2-40B4-BE49-F238E27FC236}">
                <a16:creationId xmlns:a16="http://schemas.microsoft.com/office/drawing/2014/main" id="{B0F9EB4C-FB1E-9227-5962-542BB1355B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25" y="1665288"/>
            <a:ext cx="10833819" cy="4631574"/>
          </a:xfrm>
          <a:prstGeom prst="rect">
            <a:avLst/>
          </a:prstGeom>
        </p:spPr>
      </p:pic>
    </p:spTree>
    <p:extLst>
      <p:ext uri="{BB962C8B-B14F-4D97-AF65-F5344CB8AC3E}">
        <p14:creationId xmlns:p14="http://schemas.microsoft.com/office/powerpoint/2010/main" val="97120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Props1.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0AEF7B-71BA-4B38-A2DA-AEC8298F14D7}">
  <ds:schemaRefs>
    <ds:schemaRef ds:uri="http://schemas.microsoft.com/sharepoint/v3/contenttype/forms"/>
  </ds:schemaRefs>
</ds:datastoreItem>
</file>

<file path=customXml/itemProps3.xml><?xml version="1.0" encoding="utf-8"?>
<ds:datastoreItem xmlns:ds="http://schemas.openxmlformats.org/officeDocument/2006/customXml" ds:itemID="{BE2F4CA1-FA53-45F9-B408-EE067BF1B69C}">
  <ds:schemaRefs>
    <ds:schemaRef ds:uri="http://purl.org/dc/elements/1.1/"/>
    <ds:schemaRef ds:uri="http://schemas.openxmlformats.org/package/2006/metadata/core-properties"/>
    <ds:schemaRef ds:uri="5a4219a2-45cf-45bf-91bc-5ddc1db9b26b"/>
    <ds:schemaRef ds:uri="http://purl.org/dc/terms/"/>
    <ds:schemaRef ds:uri="http://schemas.microsoft.com/office/2006/metadata/properties"/>
    <ds:schemaRef ds:uri="http://schemas.microsoft.com/office/2006/documentManagement/types"/>
    <ds:schemaRef ds:uri="44694c35-30c0-4ff0-8b82-8424709eaf3a"/>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2219</Words>
  <Application>Microsoft Office PowerPoint</Application>
  <PresentationFormat>Breitbild</PresentationFormat>
  <Paragraphs>271</Paragraphs>
  <Slides>25</Slides>
  <Notes>17</Notes>
  <HiddenSlides>8</HiddenSlides>
  <MMClips>1</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25</vt:i4>
      </vt:variant>
    </vt:vector>
  </HeadingPairs>
  <TitlesOfParts>
    <vt:vector size="34" baseType="lpstr">
      <vt:lpstr>Aptos</vt:lpstr>
      <vt:lpstr>Arial</vt:lpstr>
      <vt:lpstr>Calibri</vt:lpstr>
      <vt:lpstr>Segoe UI</vt:lpstr>
      <vt:lpstr>Semikolon Plus</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74</cp:revision>
  <dcterms:created xsi:type="dcterms:W3CDTF">2024-05-08T06:34:22Z</dcterms:created>
  <dcterms:modified xsi:type="dcterms:W3CDTF">2025-03-26T13:09:33Z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