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07"/>
    <p:restoredTop sz="94651"/>
  </p:normalViewPr>
  <p:slideViewPr>
    <p:cSldViewPr snapToGrid="0" snapToObjects="1">
      <p:cViewPr varScale="1">
        <p:scale>
          <a:sx n="110" d="100"/>
          <a:sy n="110" d="100"/>
        </p:scale>
        <p:origin x="4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1BB6-F982-0F4E-93FB-EB1953DFE689}" type="datetimeFigureOut">
              <a:rPr lang="de-DE" smtClean="0"/>
              <a:t>08.03.21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B0A2-A2E1-B94A-ACF6-50974549F1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6957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1BB6-F982-0F4E-93FB-EB1953DFE689}" type="datetimeFigureOut">
              <a:rPr lang="de-DE" smtClean="0"/>
              <a:t>08.03.21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B0A2-A2E1-B94A-ACF6-50974549F1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1499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1BB6-F982-0F4E-93FB-EB1953DFE689}" type="datetimeFigureOut">
              <a:rPr lang="de-DE" smtClean="0"/>
              <a:t>08.03.21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B0A2-A2E1-B94A-ACF6-50974549F1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7392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1BB6-F982-0F4E-93FB-EB1953DFE689}" type="datetimeFigureOut">
              <a:rPr lang="de-DE" smtClean="0"/>
              <a:t>08.03.21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B0A2-A2E1-B94A-ACF6-50974549F1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442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1BB6-F982-0F4E-93FB-EB1953DFE689}" type="datetimeFigureOut">
              <a:rPr lang="de-DE" smtClean="0"/>
              <a:t>08.03.21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B0A2-A2E1-B94A-ACF6-50974549F1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5529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1BB6-F982-0F4E-93FB-EB1953DFE689}" type="datetimeFigureOut">
              <a:rPr lang="de-DE" smtClean="0"/>
              <a:t>08.03.21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B0A2-A2E1-B94A-ACF6-50974549F1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2767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1BB6-F982-0F4E-93FB-EB1953DFE689}" type="datetimeFigureOut">
              <a:rPr lang="de-DE" smtClean="0"/>
              <a:t>08.03.21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B0A2-A2E1-B94A-ACF6-50974549F1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2362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1BB6-F982-0F4E-93FB-EB1953DFE689}" type="datetimeFigureOut">
              <a:rPr lang="de-DE" smtClean="0"/>
              <a:t>08.03.21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B0A2-A2E1-B94A-ACF6-50974549F1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68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1BB6-F982-0F4E-93FB-EB1953DFE689}" type="datetimeFigureOut">
              <a:rPr lang="de-DE" smtClean="0"/>
              <a:t>08.03.21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B0A2-A2E1-B94A-ACF6-50974549F1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8314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1BB6-F982-0F4E-93FB-EB1953DFE689}" type="datetimeFigureOut">
              <a:rPr lang="de-DE" smtClean="0"/>
              <a:t>08.03.21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B0A2-A2E1-B94A-ACF6-50974549F1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004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1BB6-F982-0F4E-93FB-EB1953DFE689}" type="datetimeFigureOut">
              <a:rPr lang="de-DE" smtClean="0"/>
              <a:t>08.03.21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B0A2-A2E1-B94A-ACF6-50974549F1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8444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D1BB6-F982-0F4E-93FB-EB1953DFE689}" type="datetimeFigureOut">
              <a:rPr lang="de-DE" smtClean="0"/>
              <a:t>08.03.21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DB0A2-A2E1-B94A-ACF6-50974549F1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980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A11BF1F6-123A-F04F-89CB-ABEA7D875618}"/>
              </a:ext>
            </a:extLst>
          </p:cNvPr>
          <p:cNvSpPr txBox="1"/>
          <p:nvPr/>
        </p:nvSpPr>
        <p:spPr>
          <a:xfrm>
            <a:off x="4409095" y="327388"/>
            <a:ext cx="3805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Kriterien für ein Lernvideo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096888B-165F-7840-96A8-0F1025B6E17B}"/>
              </a:ext>
            </a:extLst>
          </p:cNvPr>
          <p:cNvSpPr txBox="1"/>
          <p:nvPr/>
        </p:nvSpPr>
        <p:spPr>
          <a:xfrm>
            <a:off x="7741942" y="1610652"/>
            <a:ext cx="3071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Inhalt und Design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4BF3B11-6AAE-E745-9E45-7F6654F1B48E}"/>
              </a:ext>
            </a:extLst>
          </p:cNvPr>
          <p:cNvSpPr txBox="1"/>
          <p:nvPr/>
        </p:nvSpPr>
        <p:spPr>
          <a:xfrm>
            <a:off x="1292037" y="1979984"/>
            <a:ext cx="4127757" cy="36625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Keine Ablenkungen</a:t>
            </a:r>
          </a:p>
          <a:p>
            <a:r>
              <a:rPr lang="de-DE" sz="1400" dirty="0"/>
              <a:t>(Hintergrund neutral, Geräusche etc. vermeiden)</a:t>
            </a:r>
          </a:p>
          <a:p>
            <a:r>
              <a:rPr lang="de-DE" dirty="0"/>
              <a:t>Qualität der Aufnahme</a:t>
            </a:r>
          </a:p>
          <a:p>
            <a:r>
              <a:rPr lang="de-DE" sz="1200" dirty="0"/>
              <a:t>(HD nicht nötig, wichtige Dinge müssen erkennbar sein)</a:t>
            </a:r>
          </a:p>
          <a:p>
            <a:r>
              <a:rPr lang="de-DE" dirty="0"/>
              <a:t>Passende Länge </a:t>
            </a:r>
          </a:p>
          <a:p>
            <a:r>
              <a:rPr lang="de-DE" sz="1200" dirty="0"/>
              <a:t>(zwischen 2 und 3 Minuten, passend zum Inhalt)</a:t>
            </a:r>
          </a:p>
          <a:p>
            <a:r>
              <a:rPr lang="de-DE" dirty="0"/>
              <a:t>Sprache</a:t>
            </a:r>
          </a:p>
          <a:p>
            <a:r>
              <a:rPr lang="de-DE" sz="1200" dirty="0"/>
              <a:t>(der Zielgruppe angepasst, Fachsprache unbedingt verwenden)</a:t>
            </a:r>
          </a:p>
          <a:p>
            <a:r>
              <a:rPr lang="de-DE" dirty="0"/>
              <a:t>Wiederholungen</a:t>
            </a:r>
          </a:p>
          <a:p>
            <a:r>
              <a:rPr lang="de-DE" sz="1200" dirty="0"/>
              <a:t>(wichtige Inhalte auf unterschiedliche Art und Weise wiederholen)</a:t>
            </a:r>
          </a:p>
          <a:p>
            <a:r>
              <a:rPr lang="de-DE" dirty="0"/>
              <a:t>Korrektheit</a:t>
            </a:r>
          </a:p>
          <a:p>
            <a:r>
              <a:rPr lang="de-DE" sz="1200" dirty="0"/>
              <a:t>(Fachliche Fehler vermeiden, Ausnahme „Finde den Fehler“)</a:t>
            </a:r>
          </a:p>
          <a:p>
            <a:r>
              <a:rPr lang="de-DE" dirty="0"/>
              <a:t>Urheberrecht</a:t>
            </a:r>
          </a:p>
          <a:p>
            <a:r>
              <a:rPr lang="de-DE" sz="1000" dirty="0"/>
              <a:t>(was darf ich in meinem Video verwenden, wenn ich es veröffentlichen möchte)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E905FED-5E6E-0546-ACF5-13FB1112EF11}"/>
              </a:ext>
            </a:extLst>
          </p:cNvPr>
          <p:cNvSpPr txBox="1"/>
          <p:nvPr/>
        </p:nvSpPr>
        <p:spPr>
          <a:xfrm>
            <a:off x="6711111" y="1979984"/>
            <a:ext cx="4127755" cy="36009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Logischer Aufbau</a:t>
            </a:r>
          </a:p>
          <a:p>
            <a:r>
              <a:rPr lang="de-DE" sz="1200" dirty="0"/>
              <a:t>(klarer Anfang – Hauptteil – Schluss mit Zusammenfassung)</a:t>
            </a:r>
          </a:p>
          <a:p>
            <a:r>
              <a:rPr lang="de-DE" dirty="0"/>
              <a:t>Anfang</a:t>
            </a:r>
          </a:p>
          <a:p>
            <a:r>
              <a:rPr lang="de-DE" sz="1200" dirty="0"/>
              <a:t>(Thema nennen, Grundwissensbezug, motivierende Geschichte, Anwendungsbeispiel) </a:t>
            </a:r>
          </a:p>
          <a:p>
            <a:r>
              <a:rPr lang="de-DE" dirty="0"/>
              <a:t>Motivierende Darstellung</a:t>
            </a:r>
          </a:p>
          <a:p>
            <a:r>
              <a:rPr lang="de-DE" sz="1200" dirty="0"/>
              <a:t>(Anwendungsbezug herstellen, Geschichten und Stories motivieren)</a:t>
            </a:r>
          </a:p>
          <a:p>
            <a:r>
              <a:rPr lang="de-DE" dirty="0"/>
              <a:t>Anschauliche Visualisierung</a:t>
            </a:r>
          </a:p>
          <a:p>
            <a:r>
              <a:rPr lang="de-DE" sz="1200" dirty="0"/>
              <a:t>(Text passend zum Bild, passende Aufbereitung zum Thema, Visualisierung sollte Inhalt unterstreichen)</a:t>
            </a:r>
          </a:p>
          <a:p>
            <a:r>
              <a:rPr lang="de-DE" dirty="0"/>
              <a:t>Hoher Unterhaltungswert</a:t>
            </a:r>
          </a:p>
          <a:p>
            <a:r>
              <a:rPr lang="de-DE" sz="1200" dirty="0"/>
              <a:t>(Konzentration auf den Inhalt, kreative Gestaltungsformen unterstützen) </a:t>
            </a:r>
          </a:p>
          <a:p>
            <a:r>
              <a:rPr lang="de-DE" dirty="0"/>
              <a:t>Personalisierung</a:t>
            </a:r>
          </a:p>
          <a:p>
            <a:r>
              <a:rPr lang="de-DE" sz="1200" dirty="0"/>
              <a:t>(Personen wecken das Interesse, Einsatz </a:t>
            </a:r>
            <a:r>
              <a:rPr lang="de-DE" sz="1200"/>
              <a:t>der Stimme)</a:t>
            </a:r>
            <a:endParaRPr lang="de-DE" sz="1200" dirty="0"/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7D745B4E-CD62-C34F-AC2C-F15CB8E0DF98}"/>
              </a:ext>
            </a:extLst>
          </p:cNvPr>
          <p:cNvCxnSpPr>
            <a:cxnSpLocks/>
          </p:cNvCxnSpPr>
          <p:nvPr/>
        </p:nvCxnSpPr>
        <p:spPr>
          <a:xfrm>
            <a:off x="7083972" y="861848"/>
            <a:ext cx="1130701" cy="70263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5F643388-E312-434E-B798-342F91D6D0B8}"/>
              </a:ext>
            </a:extLst>
          </p:cNvPr>
          <p:cNvSpPr txBox="1"/>
          <p:nvPr/>
        </p:nvSpPr>
        <p:spPr>
          <a:xfrm>
            <a:off x="2261769" y="1564486"/>
            <a:ext cx="2188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Qualität und Rahmen</a:t>
            </a: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D87430B5-ED4B-1A46-8F35-DC683EB0D3FD}"/>
              </a:ext>
            </a:extLst>
          </p:cNvPr>
          <p:cNvCxnSpPr>
            <a:cxnSpLocks/>
          </p:cNvCxnSpPr>
          <p:nvPr/>
        </p:nvCxnSpPr>
        <p:spPr>
          <a:xfrm flipH="1">
            <a:off x="4099034" y="861848"/>
            <a:ext cx="806180" cy="70263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0178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173</Words>
  <Application>Microsoft Macintosh PowerPoint</Application>
  <PresentationFormat>Breitbild</PresentationFormat>
  <Paragraphs>29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 User</dc:creator>
  <cp:lastModifiedBy>Anne Hoi-Susak</cp:lastModifiedBy>
  <cp:revision>12</cp:revision>
  <dcterms:created xsi:type="dcterms:W3CDTF">2020-07-01T07:56:14Z</dcterms:created>
  <dcterms:modified xsi:type="dcterms:W3CDTF">2021-03-08T09:37:44Z</dcterms:modified>
</cp:coreProperties>
</file>