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4A7C6-7D02-0A4A-ACCF-04B84E311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B5EA87D-5851-7949-8717-3281F772A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A7A5EC-8EC6-D542-B672-A9F4C69A8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1010BD-3F41-E54D-A513-CAF1307E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505A56-71C3-974D-9446-D897DDBDE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03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345D5-4A81-474B-9E6E-44820FE2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22EA331-2229-DD42-BD02-838E418D0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D01CAD-EB6F-FD40-A061-28647AABE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D9E78F-61A3-1D42-9D51-901372A0B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DA09C-DCC2-454A-A1FB-3160DEDCA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07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E6FA119-FB19-524C-98D3-45FB5CA47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0D844B-41B2-A14D-926E-D4EF641CF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1231EA-5A83-6E4F-AD04-001C91D4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9BBE1F-3051-6C44-9D9D-54B031F5D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705A9E-E719-854A-ACE9-475F28E4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67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C4A6A9-0AF2-2C4A-A38A-AAC44E8A9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787E4A-B24B-4043-9A09-9C5C2B97B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3ADB61-BC9F-1346-8B94-368AF348F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4BC2C9-B608-E145-A6D1-C16D5D78D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71D879-2287-954F-9D60-5EF41B4B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3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0E814-21E7-A846-8782-EF1526B8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D48DE0-11F3-844C-9ACA-5B4FD3461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9769B0-7091-B147-A865-B27ACE355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872227-7979-4D40-91EC-78D7A9158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8D5FB4-CD90-CB43-AA1D-F5D89509D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58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23C272-875F-D747-9A18-B69C04B4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38D0E9-57CB-4A42-B53F-39FBD358F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754632A-FFE0-6E40-8816-5EC80FCE2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978C93-2476-CC47-B487-150CEFDD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923BD3-3CE9-DF4B-BDEA-CBFC0BB67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4A1E29-181F-0348-AC90-E5065A25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1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228A25-0CB4-E640-B3FA-5CDEA0B30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BA619B-50E7-3747-95F2-492258736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D7164D-28B0-A044-8CD3-0627EA909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8695408-D909-4048-8B2B-AD336DA5EA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9403D41-7CCA-5D46-ADD7-30B32F1FDC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BCE6D50-933A-2943-A140-8F329EBC8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66D12EB-9FA8-C145-BD4A-D3E1B0057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B4FAE7E-8604-A443-81AE-38848C26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87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2A86D2-1D94-624E-A223-2200FD582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019D8E0-8817-A84F-AF07-8A77C57A5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8DA3D1-082C-044A-8BF2-3F7ADB8E0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9614579-910C-F844-97E3-D61E2C42D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29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34CBFFD-55CF-3046-B448-28CA3668E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6656F6C-A2F1-834D-83F8-439C5C443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F628202-E1B3-3444-BF8B-2223B2093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4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50475-E28F-0F45-B8F7-5264213A0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A1028D-084E-7041-BAEC-FA11577BE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D183E20-1D91-F14B-AD0D-C50C44C44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A04F2A-ACA2-4141-987E-2889F3337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6B4A6F-DAEB-2E4B-8B5E-61EB661F6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E28AF7-BA59-9040-8D53-8A109DE6B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346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CA1AC9-640C-EE49-9D13-0E75370EF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631E44-EC82-754A-B348-54ED505B0E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E3A7D17-50ED-BB45-B5F4-04B73683E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0A25A5-7BCD-9B44-B1FE-66C02D4C3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3A4891-8608-D446-BED5-6FB5DC861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B77187-66FB-A142-913F-C90890B6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360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BA38A95-9CAB-4941-9ED7-4466E91C4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EC70B2-E5BE-8F4A-9ACD-0A29511C0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9F0B06-E861-3440-8032-350D72DF59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C8F06-5529-B548-9A79-716BD8EF5A72}" type="datetimeFigureOut">
              <a:rPr lang="de-DE" smtClean="0"/>
              <a:t>06.11.22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F6EF66-4CC0-C24B-9312-A56D1AB80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A57236-83E7-A840-ADC2-85CD90A85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514BC-3045-3B4B-A0EE-2C94BEF5D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45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030FCD-E94B-3A41-9483-A03725D39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924"/>
            <a:ext cx="9144000" cy="562599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/>
              <a:t>Analyse eines unzureichenden Erklärvideos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8708F9CA-8B5B-734C-90C9-754116299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42346"/>
              </p:ext>
            </p:extLst>
          </p:nvPr>
        </p:nvGraphicFramePr>
        <p:xfrm>
          <a:off x="1524000" y="1068512"/>
          <a:ext cx="9623462" cy="4982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9357">
                  <a:extLst>
                    <a:ext uri="{9D8B030D-6E8A-4147-A177-3AD203B41FA5}">
                      <a16:colId xmlns:a16="http://schemas.microsoft.com/office/drawing/2014/main" val="824852692"/>
                    </a:ext>
                  </a:extLst>
                </a:gridCol>
                <a:gridCol w="3554859">
                  <a:extLst>
                    <a:ext uri="{9D8B030D-6E8A-4147-A177-3AD203B41FA5}">
                      <a16:colId xmlns:a16="http://schemas.microsoft.com/office/drawing/2014/main" val="2524440645"/>
                    </a:ext>
                  </a:extLst>
                </a:gridCol>
                <a:gridCol w="3719246">
                  <a:extLst>
                    <a:ext uri="{9D8B030D-6E8A-4147-A177-3AD203B41FA5}">
                      <a16:colId xmlns:a16="http://schemas.microsoft.com/office/drawing/2014/main" val="2900454477"/>
                    </a:ext>
                  </a:extLst>
                </a:gridCol>
              </a:tblGrid>
              <a:tr h="8166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Rahmenbedingungen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800" dirty="0">
                          <a:effectLst/>
                        </a:rPr>
                        <a:t> Kritikpunkte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Verbesserungsvorschläge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5619998"/>
                  </a:ext>
                </a:extLst>
              </a:tr>
              <a:tr h="8165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Aufbau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(Anfang – Hauptteil – Schluss)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4553076"/>
                  </a:ext>
                </a:extLst>
              </a:tr>
              <a:tr h="8165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</a:rPr>
                        <a:t>Vorgehensweise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</a:rPr>
                        <a:t>(logisch, folgerichtig, aufbauend)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0000679"/>
                  </a:ext>
                </a:extLst>
              </a:tr>
              <a:tr h="9001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</a:rPr>
                        <a:t>Qualität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(Licht, Schärfe, Materialien)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2396523"/>
                  </a:ext>
                </a:extLst>
              </a:tr>
              <a:tr h="8166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Fokus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(Störungen, Ablenkungen)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8254388"/>
                  </a:ext>
                </a:extLst>
              </a:tr>
              <a:tr h="8166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Sprache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(Modulation, Tempo, Fachlichkeit)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5259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82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030FCD-E94B-3A41-9483-A03725D39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0913"/>
            <a:ext cx="9144000" cy="562599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/>
              <a:t>Analyse eines unzureichenden Erklärvideos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8708F9CA-8B5B-734C-90C9-754116299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91005"/>
              </p:ext>
            </p:extLst>
          </p:nvPr>
        </p:nvGraphicFramePr>
        <p:xfrm>
          <a:off x="1524000" y="1181528"/>
          <a:ext cx="9623463" cy="4132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1133">
                  <a:extLst>
                    <a:ext uri="{9D8B030D-6E8A-4147-A177-3AD203B41FA5}">
                      <a16:colId xmlns:a16="http://schemas.microsoft.com/office/drawing/2014/main" val="824852692"/>
                    </a:ext>
                  </a:extLst>
                </a:gridCol>
                <a:gridCol w="3870964">
                  <a:extLst>
                    <a:ext uri="{9D8B030D-6E8A-4147-A177-3AD203B41FA5}">
                      <a16:colId xmlns:a16="http://schemas.microsoft.com/office/drawing/2014/main" val="2524440645"/>
                    </a:ext>
                  </a:extLst>
                </a:gridCol>
                <a:gridCol w="3711366">
                  <a:extLst>
                    <a:ext uri="{9D8B030D-6E8A-4147-A177-3AD203B41FA5}">
                      <a16:colId xmlns:a16="http://schemas.microsoft.com/office/drawing/2014/main" val="4260979747"/>
                    </a:ext>
                  </a:extLst>
                </a:gridCol>
              </a:tblGrid>
              <a:tr h="8928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Design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600" dirty="0">
                          <a:effectLst/>
                        </a:rPr>
                        <a:t> Kritikpunkte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Verbesserungsvorschläge/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eigene Ideen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5619998"/>
                  </a:ext>
                </a:extLst>
              </a:tr>
              <a:tr h="8097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Motivation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4553076"/>
                  </a:ext>
                </a:extLst>
              </a:tr>
              <a:tr h="8097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</a:rPr>
                        <a:t>Gestaltung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0000679"/>
                  </a:ext>
                </a:extLst>
              </a:tr>
              <a:tr h="8098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Kreativität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2396523"/>
                  </a:ext>
                </a:extLst>
              </a:tr>
              <a:tr h="8098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Anmerkungen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5259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610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Macintosh PowerPoint</Application>
  <PresentationFormat>Breitbild</PresentationFormat>
  <Paragraphs>26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Analyse eines unzureichenden Erklärvideos</vt:lpstr>
      <vt:lpstr>Analyse eines unzureichenden Erklärvideos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eines unzureichenden Erklärvideos</dc:title>
  <dc:creator>Anne Hoi-Susak</dc:creator>
  <cp:lastModifiedBy>Hoi-Susak, Anne</cp:lastModifiedBy>
  <cp:revision>10</cp:revision>
  <dcterms:created xsi:type="dcterms:W3CDTF">2021-02-17T13:49:01Z</dcterms:created>
  <dcterms:modified xsi:type="dcterms:W3CDTF">2022-11-06T10:39:44Z</dcterms:modified>
</cp:coreProperties>
</file>