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EB840-216E-F841-BF69-654C651AB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94A197-AF18-104A-BE0E-1B2C6A5A0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04C43D-FE9C-1341-A434-4C08ADF3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60B569-06F9-0A4B-83A6-1498D93E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8D5042-1440-C34C-A373-A38674D2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38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FE7008-ADFC-2341-82B7-B9C1C88B1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D58B1D-CD3E-D240-A930-DCB25494A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2F0DA8-F9F3-CC41-B880-17700DCA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4888D5-5F31-244A-9FE0-E7CBD991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B4108A-C310-1B48-B293-4CDAD9BDC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75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D8FAA5-C44E-F044-AFB8-551D8F58E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FB8A4E-10BC-4546-B584-6F410FEF1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928BB1-0D95-DE4E-A243-953DB2BB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1F3100-07DF-FE48-A533-52EA6EFB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C300AF-2BD2-8E43-B58D-FC38FF19D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64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476823-3AEF-C448-BBED-79B08C071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982B42-7A6C-CA47-99D8-842A14DF5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402543-6DF5-A744-A02C-83D4B6972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3DDF39-6EC1-6349-B973-74C46A790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578B8E-60FA-4249-A01A-8606EC42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71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7F199B-1EBE-164F-9863-0538D382E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865495-0DE8-564D-9DDC-A125A9F1B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C4DF8A-1679-8E4D-9CA3-F9A8329C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0A5264-0680-5246-B4F0-599ADBBDB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8B5697-269C-5444-A444-29141F6DA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30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C8F86-EB4C-BE44-9898-FE5D420D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5A2331-238B-5241-9A01-0BCC9924D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7319DC-E550-3547-92E2-9D45B6BCD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9F5CFC-E52B-6C43-A565-F9DB31908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360717-99DD-D442-AA4C-C5D92F127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1249CA-8A53-004D-9389-2E39416D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50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6E0BE-0D38-D54D-82E1-E835348A7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EFECF3-DAD2-4B4D-8F77-628FEAD3F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FFE84C-D28C-C842-8FAE-886008102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24AB84-5549-3847-A21B-E5FB52126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08E12C-73D5-5F4D-B387-44B7998D6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531A97-9948-5449-88CB-65995BF7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422E549-2E06-4D42-94E8-D944AC0A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95D3E08-B851-7642-A1D9-013AA648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6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07A36-5073-9748-B06B-8EAF250DE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30D5C6-90E3-5D4D-9AB6-1BE309637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5ED8C8-8656-6E4B-B9E6-0C5111959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8BFFF8-225F-244E-9259-B8B20CEE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12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4891301-710D-2E46-B538-ECFEC5D74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FD11ABC-8B9C-1346-8165-CA6EFF25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CF2C65-6783-7242-8CB2-3196DF8AE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89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83591-D4BF-5445-8590-96B21910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98F5B3-2BA0-CC43-8245-B1A0C8629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7A9E76-0848-A34B-91D1-5D8C3C1D5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89FB32-26F5-754D-890E-50C795C67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9AFFC7-D755-4340-AAB7-872338314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064452-9DE5-FA48-B302-D2FF540A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282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0672F-C29A-1D43-88FF-713749EF5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9C5015B-FA26-9F49-9B8E-0071432C6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4C1DFE-7BC0-A442-9767-A296E2438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29F4A3-CC04-414B-BF93-A046FB21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D07460-AFDB-854A-83F3-F611AE725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AB4B20-BD4E-7A4C-8E9A-65FC408A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23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28736B7-6508-F349-8013-8911D310A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C0178F-1836-144B-B5C8-B174CE5D5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CEC229-5BE2-1349-8485-DE78207D6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BF578-70C8-1D43-989B-3785186B1FCE}" type="datetimeFigureOut">
              <a:rPr lang="de-DE" smtClean="0"/>
              <a:t>17.02.21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477FFF-D247-FB49-A44C-DA360FAF8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341BA0-7BCD-EE4C-B3DD-226FEB7FB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5AD15-371A-484D-BE46-2440D4EC2B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33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6670A96B-29CD-2C4A-BD6B-729F3A67C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78787" y="416104"/>
            <a:ext cx="92498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Methodenanalyse zweier Videoarten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elle 8">
            <a:extLst>
              <a:ext uri="{FF2B5EF4-FFF2-40B4-BE49-F238E27FC236}">
                <a16:creationId xmlns:a16="http://schemas.microsoft.com/office/drawing/2014/main" id="{60A4E392-B172-EE48-86D2-18AC844C9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547898"/>
              </p:ext>
            </p:extLst>
          </p:nvPr>
        </p:nvGraphicFramePr>
        <p:xfrm>
          <a:off x="1078787" y="976045"/>
          <a:ext cx="10335802" cy="5465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732">
                  <a:extLst>
                    <a:ext uri="{9D8B030D-6E8A-4147-A177-3AD203B41FA5}">
                      <a16:colId xmlns:a16="http://schemas.microsoft.com/office/drawing/2014/main" val="1523979358"/>
                    </a:ext>
                  </a:extLst>
                </a:gridCol>
                <a:gridCol w="3750068">
                  <a:extLst>
                    <a:ext uri="{9D8B030D-6E8A-4147-A177-3AD203B41FA5}">
                      <a16:colId xmlns:a16="http://schemas.microsoft.com/office/drawing/2014/main" val="2893159522"/>
                    </a:ext>
                  </a:extLst>
                </a:gridCol>
                <a:gridCol w="3935002">
                  <a:extLst>
                    <a:ext uri="{9D8B030D-6E8A-4147-A177-3AD203B41FA5}">
                      <a16:colId xmlns:a16="http://schemas.microsoft.com/office/drawing/2014/main" val="4070605897"/>
                    </a:ext>
                  </a:extLst>
                </a:gridCol>
              </a:tblGrid>
              <a:tr h="78387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Video 1: Person erklärt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Video 2: Legetechnik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73881"/>
                  </a:ext>
                </a:extLst>
              </a:tr>
              <a:tr h="1170495">
                <a:tc>
                  <a:txBody>
                    <a:bodyPr/>
                    <a:lstStyle/>
                    <a:p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Benenne die Medien, die im Video verwendet werden.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08027"/>
                  </a:ext>
                </a:extLst>
              </a:tr>
              <a:tr h="1170495">
                <a:tc>
                  <a:txBody>
                    <a:bodyPr/>
                    <a:lstStyle/>
                    <a:p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Beschreibe die Vorgehensweise, wie der Inhalt vermittelt wird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326943"/>
                  </a:ext>
                </a:extLst>
              </a:tr>
              <a:tr h="1170495">
                <a:tc>
                  <a:txBody>
                    <a:bodyPr/>
                    <a:lstStyle/>
                    <a:p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Erläutere, was dir besonders gut gefallen hat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106951"/>
                  </a:ext>
                </a:extLst>
              </a:tr>
              <a:tr h="1170495">
                <a:tc>
                  <a:txBody>
                    <a:bodyPr/>
                    <a:lstStyle/>
                    <a:p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Nenne drei Dinge, die dir nicht zusagen.</a:t>
                      </a:r>
                      <a:r>
                        <a:rPr lang="de-DE" sz="1400" dirty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270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3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Macintosh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Methodenanalyse zweier Videoarten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Methodenanalyse zweier Videoarten</dc:title>
  <dc:creator>Anne Hoi-Susak</dc:creator>
  <cp:lastModifiedBy>Anne Hoi-Susak</cp:lastModifiedBy>
  <cp:revision>1</cp:revision>
  <dcterms:created xsi:type="dcterms:W3CDTF">2021-02-17T10:14:09Z</dcterms:created>
  <dcterms:modified xsi:type="dcterms:W3CDTF">2021-02-17T10:29:57Z</dcterms:modified>
</cp:coreProperties>
</file>