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30" y="2159154"/>
            <a:ext cx="5962785" cy="1154611"/>
          </a:xfrm>
        </p:spPr>
        <p:txBody>
          <a:bodyPr>
            <a:normAutofit/>
          </a:bodyPr>
          <a:lstStyle/>
          <a:p>
            <a:pPr algn="l"/>
            <a:r>
              <a:rPr lang="de-DE" sz="4800" dirty="0">
                <a:solidFill>
                  <a:schemeClr val="accent4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Eine Woche mit Tim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4068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6704DBB-7AC9-4E75-9DE7-512279103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" y="457199"/>
            <a:ext cx="12194201" cy="5770251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DB9AC18-A1C8-4688-A253-D7A9879FD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60"/>
            <a:ext cx="12192000" cy="6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00F911F-C78E-4803-8A2B-E98F0E902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4502"/>
            <a:ext cx="12192000" cy="520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0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2E2899-CD86-44FC-AD01-C8027C8C6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" y="0"/>
            <a:ext cx="10878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F4B562-7F21-4D0A-88CC-C28939FED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411"/>
            <a:ext cx="12192000" cy="48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0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9DDC940-DE4C-405C-86AF-BF784D20A313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B95D04A-12AF-4081-884C-F4DD28033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381"/>
            <a:ext cx="12192000" cy="473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5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die Bayerische Staatskanzlei.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51</Words>
  <Application>Microsoft Office PowerPoint</Application>
  <PresentationFormat>Breitbild</PresentationFormat>
  <Paragraphs>3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Jennifer Mirlach</cp:lastModifiedBy>
  <cp:revision>2</cp:revision>
  <dcterms:created xsi:type="dcterms:W3CDTF">2021-11-23T11:06:03Z</dcterms:created>
  <dcterms:modified xsi:type="dcterms:W3CDTF">2021-11-23T13:04:42Z</dcterms:modified>
</cp:coreProperties>
</file>