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10"/>
  </p:notesMasterIdLst>
  <p:sldIdLst>
    <p:sldId id="256" r:id="rId2"/>
    <p:sldId id="257" r:id="rId3"/>
    <p:sldId id="292" r:id="rId4"/>
    <p:sldId id="297" r:id="rId5"/>
    <p:sldId id="293" r:id="rId6"/>
    <p:sldId id="298" r:id="rId7"/>
    <p:sldId id="291" r:id="rId8"/>
    <p:sldId id="299" r:id="rId9"/>
  </p:sldIdLst>
  <p:sldSz cx="16256000" cy="12192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CCD0"/>
    <a:srgbClr val="A2BDE2"/>
    <a:srgbClr val="FF8D85"/>
    <a:srgbClr val="F6B598"/>
    <a:srgbClr val="FFB4B1"/>
    <a:srgbClr val="00A65D"/>
    <a:srgbClr val="EA9D2A"/>
    <a:srgbClr val="AE704A"/>
    <a:srgbClr val="DA2127"/>
    <a:srgbClr val="F5B4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A3A527-F7F9-2546-B45F-9AADCD6D285E}" v="28" dt="2023-10-02T10:23:26.163"/>
    <p1510:client id="{5ECAB00F-58BE-2342-8A8E-FA69F14C5746}" v="7" dt="2023-10-03T07:52:44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04"/>
    <p:restoredTop sz="96327"/>
  </p:normalViewPr>
  <p:slideViewPr>
    <p:cSldViewPr snapToGrid="0">
      <p:cViewPr varScale="1">
        <p:scale>
          <a:sx n="67" d="100"/>
          <a:sy n="67" d="100"/>
        </p:scale>
        <p:origin x="1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sch Corinna" userId="1b8ece2b-483b-4e42-864d-1d65386f4bd0" providerId="ADAL" clId="{F1F6BC9C-02CC-6647-9970-BAF981B8A2F8}"/>
    <pc:docChg chg="undo custSel addSld delSld modSld sldOrd">
      <pc:chgData name="Mosch Corinna" userId="1b8ece2b-483b-4e42-864d-1d65386f4bd0" providerId="ADAL" clId="{F1F6BC9C-02CC-6647-9970-BAF981B8A2F8}" dt="2023-09-25T14:10:58.397" v="1674" actId="1036"/>
      <pc:docMkLst>
        <pc:docMk/>
      </pc:docMkLst>
      <pc:sldChg chg="addSp delSp modSp mod modAnim">
        <pc:chgData name="Mosch Corinna" userId="1b8ece2b-483b-4e42-864d-1d65386f4bd0" providerId="ADAL" clId="{F1F6BC9C-02CC-6647-9970-BAF981B8A2F8}" dt="2023-09-25T12:39:17.475" v="512"/>
        <pc:sldMkLst>
          <pc:docMk/>
          <pc:sldMk cId="3646931417" sldId="291"/>
        </pc:sldMkLst>
        <pc:spChg chg="add mod">
          <ac:chgData name="Mosch Corinna" userId="1b8ece2b-483b-4e42-864d-1d65386f4bd0" providerId="ADAL" clId="{F1F6BC9C-02CC-6647-9970-BAF981B8A2F8}" dt="2023-09-25T12:38:49.169" v="509" actId="12"/>
          <ac:spMkLst>
            <pc:docMk/>
            <pc:sldMk cId="3646931417" sldId="291"/>
            <ac:spMk id="3" creationId="{56828026-7108-3F15-4BA8-98ED4F0F6119}"/>
          </ac:spMkLst>
        </pc:spChg>
        <pc:spChg chg="mod">
          <ac:chgData name="Mosch Corinna" userId="1b8ece2b-483b-4e42-864d-1d65386f4bd0" providerId="ADAL" clId="{F1F6BC9C-02CC-6647-9970-BAF981B8A2F8}" dt="2023-09-25T12:38:36.597" v="505" actId="27636"/>
          <ac:spMkLst>
            <pc:docMk/>
            <pc:sldMk cId="3646931417" sldId="291"/>
            <ac:spMk id="11" creationId="{DDF0895A-FB12-0145-45F6-D58711799A7F}"/>
          </ac:spMkLst>
        </pc:spChg>
        <pc:picChg chg="mod">
          <ac:chgData name="Mosch Corinna" userId="1b8ece2b-483b-4e42-864d-1d65386f4bd0" providerId="ADAL" clId="{F1F6BC9C-02CC-6647-9970-BAF981B8A2F8}" dt="2023-09-25T12:20:56.125" v="1" actId="14100"/>
          <ac:picMkLst>
            <pc:docMk/>
            <pc:sldMk cId="3646931417" sldId="291"/>
            <ac:picMk id="15" creationId="{1AA8DF61-0B79-CB45-4E7C-6E040D123528}"/>
          </ac:picMkLst>
        </pc:picChg>
        <pc:picChg chg="del">
          <ac:chgData name="Mosch Corinna" userId="1b8ece2b-483b-4e42-864d-1d65386f4bd0" providerId="ADAL" clId="{F1F6BC9C-02CC-6647-9970-BAF981B8A2F8}" dt="2023-09-25T12:20:49.598" v="0" actId="478"/>
          <ac:picMkLst>
            <pc:docMk/>
            <pc:sldMk cId="3646931417" sldId="291"/>
            <ac:picMk id="17" creationId="{345D4B17-D51E-08E4-FAA8-C6B20021C45C}"/>
          </ac:picMkLst>
        </pc:picChg>
      </pc:sldChg>
      <pc:sldChg chg="modSp mod">
        <pc:chgData name="Mosch Corinna" userId="1b8ece2b-483b-4e42-864d-1d65386f4bd0" providerId="ADAL" clId="{F1F6BC9C-02CC-6647-9970-BAF981B8A2F8}" dt="2023-09-25T12:40:06.482" v="514" actId="20577"/>
        <pc:sldMkLst>
          <pc:docMk/>
          <pc:sldMk cId="2905684548" sldId="292"/>
        </pc:sldMkLst>
        <pc:spChg chg="mod">
          <ac:chgData name="Mosch Corinna" userId="1b8ece2b-483b-4e42-864d-1d65386f4bd0" providerId="ADAL" clId="{F1F6BC9C-02CC-6647-9970-BAF981B8A2F8}" dt="2023-09-25T12:40:06.482" v="514" actId="20577"/>
          <ac:spMkLst>
            <pc:docMk/>
            <pc:sldMk cId="2905684548" sldId="292"/>
            <ac:spMk id="12" creationId="{1AD30A0A-8155-39CD-48A1-9943D0033081}"/>
          </ac:spMkLst>
        </pc:spChg>
      </pc:sldChg>
      <pc:sldChg chg="addSp delSp modSp mod delAnim modAnim modNotesTx">
        <pc:chgData name="Mosch Corinna" userId="1b8ece2b-483b-4e42-864d-1d65386f4bd0" providerId="ADAL" clId="{F1F6BC9C-02CC-6647-9970-BAF981B8A2F8}" dt="2023-09-25T12:32:24.836" v="215" actId="1076"/>
        <pc:sldMkLst>
          <pc:docMk/>
          <pc:sldMk cId="193645152" sldId="293"/>
        </pc:sldMkLst>
        <pc:spChg chg="add del mod">
          <ac:chgData name="Mosch Corinna" userId="1b8ece2b-483b-4e42-864d-1d65386f4bd0" providerId="ADAL" clId="{F1F6BC9C-02CC-6647-9970-BAF981B8A2F8}" dt="2023-09-25T12:32:20.214" v="214" actId="21"/>
          <ac:spMkLst>
            <pc:docMk/>
            <pc:sldMk cId="193645152" sldId="293"/>
            <ac:spMk id="2" creationId="{89473EE1-C175-7810-ECEA-1320578521EB}"/>
          </ac:spMkLst>
        </pc:spChg>
        <pc:spChg chg="mod">
          <ac:chgData name="Mosch Corinna" userId="1b8ece2b-483b-4e42-864d-1d65386f4bd0" providerId="ADAL" clId="{F1F6BC9C-02CC-6647-9970-BAF981B8A2F8}" dt="2023-09-25T12:32:24.836" v="215" actId="1076"/>
          <ac:spMkLst>
            <pc:docMk/>
            <pc:sldMk cId="193645152" sldId="293"/>
            <ac:spMk id="18" creationId="{DF9A6196-9CBC-8BE7-8260-34CC1E2DAC24}"/>
          </ac:spMkLst>
        </pc:spChg>
        <pc:picChg chg="del">
          <ac:chgData name="Mosch Corinna" userId="1b8ece2b-483b-4e42-864d-1d65386f4bd0" providerId="ADAL" clId="{F1F6BC9C-02CC-6647-9970-BAF981B8A2F8}" dt="2023-09-25T12:23:03.120" v="51" actId="478"/>
          <ac:picMkLst>
            <pc:docMk/>
            <pc:sldMk cId="193645152" sldId="293"/>
            <ac:picMk id="16" creationId="{16858633-19AA-52DA-AC3F-92AB72EB23E3}"/>
          </ac:picMkLst>
        </pc:picChg>
        <pc:picChg chg="mod">
          <ac:chgData name="Mosch Corinna" userId="1b8ece2b-483b-4e42-864d-1d65386f4bd0" providerId="ADAL" clId="{F1F6BC9C-02CC-6647-9970-BAF981B8A2F8}" dt="2023-09-25T12:23:08.913" v="52" actId="1076"/>
          <ac:picMkLst>
            <pc:docMk/>
            <pc:sldMk cId="193645152" sldId="293"/>
            <ac:picMk id="19" creationId="{40EBF64E-815A-84FC-4459-D7CA3E57317F}"/>
          </ac:picMkLst>
        </pc:picChg>
      </pc:sldChg>
      <pc:sldChg chg="modSp del modAnim">
        <pc:chgData name="Mosch Corinna" userId="1b8ece2b-483b-4e42-864d-1d65386f4bd0" providerId="ADAL" clId="{F1F6BC9C-02CC-6647-9970-BAF981B8A2F8}" dt="2023-09-25T12:35:22.595" v="283" actId="2696"/>
        <pc:sldMkLst>
          <pc:docMk/>
          <pc:sldMk cId="3807098038" sldId="294"/>
        </pc:sldMkLst>
        <pc:spChg chg="mod">
          <ac:chgData name="Mosch Corinna" userId="1b8ece2b-483b-4e42-864d-1d65386f4bd0" providerId="ADAL" clId="{F1F6BC9C-02CC-6647-9970-BAF981B8A2F8}" dt="2023-09-25T12:22:16.602" v="48" actId="20577"/>
          <ac:spMkLst>
            <pc:docMk/>
            <pc:sldMk cId="3807098038" sldId="294"/>
            <ac:spMk id="12" creationId="{670BE3E7-05D0-E964-FF02-21382A97D3C8}"/>
          </ac:spMkLst>
        </pc:spChg>
      </pc:sldChg>
      <pc:sldChg chg="del">
        <pc:chgData name="Mosch Corinna" userId="1b8ece2b-483b-4e42-864d-1d65386f4bd0" providerId="ADAL" clId="{F1F6BC9C-02CC-6647-9970-BAF981B8A2F8}" dt="2023-09-25T12:21:50.560" v="15" actId="2696"/>
        <pc:sldMkLst>
          <pc:docMk/>
          <pc:sldMk cId="462684665" sldId="295"/>
        </pc:sldMkLst>
      </pc:sldChg>
      <pc:sldChg chg="addSp modSp add mod ord modAnim">
        <pc:chgData name="Mosch Corinna" userId="1b8ece2b-483b-4e42-864d-1d65386f4bd0" providerId="ADAL" clId="{F1F6BC9C-02CC-6647-9970-BAF981B8A2F8}" dt="2023-09-25T12:34:25.439" v="282"/>
        <pc:sldMkLst>
          <pc:docMk/>
          <pc:sldMk cId="4137091929" sldId="298"/>
        </pc:sldMkLst>
        <pc:spChg chg="mod">
          <ac:chgData name="Mosch Corinna" userId="1b8ece2b-483b-4e42-864d-1d65386f4bd0" providerId="ADAL" clId="{F1F6BC9C-02CC-6647-9970-BAF981B8A2F8}" dt="2023-09-25T12:32:37.412" v="244" actId="313"/>
          <ac:spMkLst>
            <pc:docMk/>
            <pc:sldMk cId="4137091929" sldId="298"/>
            <ac:spMk id="2" creationId="{F99132F2-2CF5-12F3-AA51-1A6BD11424C2}"/>
          </ac:spMkLst>
        </pc:spChg>
        <pc:picChg chg="add mod">
          <ac:chgData name="Mosch Corinna" userId="1b8ece2b-483b-4e42-864d-1d65386f4bd0" providerId="ADAL" clId="{F1F6BC9C-02CC-6647-9970-BAF981B8A2F8}" dt="2023-09-25T12:34:00.310" v="272" actId="14100"/>
          <ac:picMkLst>
            <pc:docMk/>
            <pc:sldMk cId="4137091929" sldId="298"/>
            <ac:picMk id="8" creationId="{8CED6392-299B-5603-3F4B-4D13125776EC}"/>
          </ac:picMkLst>
        </pc:picChg>
        <pc:picChg chg="add mod">
          <ac:chgData name="Mosch Corinna" userId="1b8ece2b-483b-4e42-864d-1d65386f4bd0" providerId="ADAL" clId="{F1F6BC9C-02CC-6647-9970-BAF981B8A2F8}" dt="2023-09-25T12:33:46.595" v="265" actId="14100"/>
          <ac:picMkLst>
            <pc:docMk/>
            <pc:sldMk cId="4137091929" sldId="298"/>
            <ac:picMk id="11" creationId="{6D80EDEB-A69E-C00C-B162-6D5C3E48A2E1}"/>
          </ac:picMkLst>
        </pc:picChg>
        <pc:picChg chg="add mod">
          <ac:chgData name="Mosch Corinna" userId="1b8ece2b-483b-4e42-864d-1d65386f4bd0" providerId="ADAL" clId="{F1F6BC9C-02CC-6647-9970-BAF981B8A2F8}" dt="2023-09-25T12:34:07.366" v="275" actId="1076"/>
          <ac:picMkLst>
            <pc:docMk/>
            <pc:sldMk cId="4137091929" sldId="298"/>
            <ac:picMk id="13" creationId="{B3A2FFD4-1008-BE32-C437-01130C1374E4}"/>
          </ac:picMkLst>
        </pc:picChg>
        <pc:picChg chg="add mod">
          <ac:chgData name="Mosch Corinna" userId="1b8ece2b-483b-4e42-864d-1d65386f4bd0" providerId="ADAL" clId="{F1F6BC9C-02CC-6647-9970-BAF981B8A2F8}" dt="2023-09-25T12:34:15.546" v="278" actId="1076"/>
          <ac:picMkLst>
            <pc:docMk/>
            <pc:sldMk cId="4137091929" sldId="298"/>
            <ac:picMk id="15" creationId="{9A7A10DD-B355-91D8-609D-9827AB1AE0A6}"/>
          </ac:picMkLst>
        </pc:picChg>
        <pc:picChg chg="add mod">
          <ac:chgData name="Mosch Corinna" userId="1b8ece2b-483b-4e42-864d-1d65386f4bd0" providerId="ADAL" clId="{F1F6BC9C-02CC-6647-9970-BAF981B8A2F8}" dt="2023-09-25T12:33:30.116" v="254" actId="1076"/>
          <ac:picMkLst>
            <pc:docMk/>
            <pc:sldMk cId="4137091929" sldId="298"/>
            <ac:picMk id="17" creationId="{65E03241-2D76-7EF2-D4A3-F26EB7665E69}"/>
          </ac:picMkLst>
        </pc:picChg>
        <pc:picChg chg="add mod">
          <ac:chgData name="Mosch Corinna" userId="1b8ece2b-483b-4e42-864d-1d65386f4bd0" providerId="ADAL" clId="{F1F6BC9C-02CC-6647-9970-BAF981B8A2F8}" dt="2023-09-25T12:34:04.822" v="274" actId="14100"/>
          <ac:picMkLst>
            <pc:docMk/>
            <pc:sldMk cId="4137091929" sldId="298"/>
            <ac:picMk id="19" creationId="{178F3F25-8328-9EC4-B3BB-141548089072}"/>
          </ac:picMkLst>
        </pc:picChg>
      </pc:sldChg>
      <pc:sldChg chg="addSp delSp modSp add mod setBg delAnim modAnim modNotesTx">
        <pc:chgData name="Mosch Corinna" userId="1b8ece2b-483b-4e42-864d-1d65386f4bd0" providerId="ADAL" clId="{F1F6BC9C-02CC-6647-9970-BAF981B8A2F8}" dt="2023-09-25T14:10:19.484" v="1660" actId="20577"/>
        <pc:sldMkLst>
          <pc:docMk/>
          <pc:sldMk cId="105268040" sldId="299"/>
        </pc:sldMkLst>
        <pc:spChg chg="mod">
          <ac:chgData name="Mosch Corinna" userId="1b8ece2b-483b-4e42-864d-1d65386f4bd0" providerId="ADAL" clId="{F1F6BC9C-02CC-6647-9970-BAF981B8A2F8}" dt="2023-09-25T14:10:19.484" v="1660" actId="20577"/>
          <ac:spMkLst>
            <pc:docMk/>
            <pc:sldMk cId="105268040" sldId="299"/>
            <ac:spMk id="3" creationId="{56828026-7108-3F15-4BA8-98ED4F0F6119}"/>
          </ac:spMkLst>
        </pc:spChg>
        <pc:spChg chg="add del mod">
          <ac:chgData name="Mosch Corinna" userId="1b8ece2b-483b-4e42-864d-1d65386f4bd0" providerId="ADAL" clId="{F1F6BC9C-02CC-6647-9970-BAF981B8A2F8}" dt="2023-09-25T12:58:11.655" v="772" actId="478"/>
          <ac:spMkLst>
            <pc:docMk/>
            <pc:sldMk cId="105268040" sldId="299"/>
            <ac:spMk id="8" creationId="{0EF6DF87-445B-7413-817B-F7FB0D6D20A4}"/>
          </ac:spMkLst>
        </pc:spChg>
        <pc:spChg chg="mod">
          <ac:chgData name="Mosch Corinna" userId="1b8ece2b-483b-4e42-864d-1d65386f4bd0" providerId="ADAL" clId="{F1F6BC9C-02CC-6647-9970-BAF981B8A2F8}" dt="2023-09-25T13:03:00.119" v="889" actId="20577"/>
          <ac:spMkLst>
            <pc:docMk/>
            <pc:sldMk cId="105268040" sldId="299"/>
            <ac:spMk id="11" creationId="{DDF0895A-FB12-0145-45F6-D58711799A7F}"/>
          </ac:spMkLst>
        </pc:spChg>
        <pc:spChg chg="mod">
          <ac:chgData name="Mosch Corinna" userId="1b8ece2b-483b-4e42-864d-1d65386f4bd0" providerId="ADAL" clId="{F1F6BC9C-02CC-6647-9970-BAF981B8A2F8}" dt="2023-09-25T12:53:53.120" v="538" actId="1035"/>
          <ac:spMkLst>
            <pc:docMk/>
            <pc:sldMk cId="105268040" sldId="299"/>
            <ac:spMk id="13" creationId="{9DA83010-44D3-D441-BE08-2746B2D789DF}"/>
          </ac:spMkLst>
        </pc:spChg>
        <pc:spChg chg="mod">
          <ac:chgData name="Mosch Corinna" userId="1b8ece2b-483b-4e42-864d-1d65386f4bd0" providerId="ADAL" clId="{F1F6BC9C-02CC-6647-9970-BAF981B8A2F8}" dt="2023-09-25T12:54:49.133" v="577" actId="208"/>
          <ac:spMkLst>
            <pc:docMk/>
            <pc:sldMk cId="105268040" sldId="299"/>
            <ac:spMk id="16" creationId="{17D9DA22-6357-B0ED-9809-68DB3DFB0A69}"/>
          </ac:spMkLst>
        </pc:spChg>
        <pc:spChg chg="add del mod">
          <ac:chgData name="Mosch Corinna" userId="1b8ece2b-483b-4e42-864d-1d65386f4bd0" providerId="ADAL" clId="{F1F6BC9C-02CC-6647-9970-BAF981B8A2F8}" dt="2023-09-25T13:02:50.594" v="886" actId="478"/>
          <ac:spMkLst>
            <pc:docMk/>
            <pc:sldMk cId="105268040" sldId="299"/>
            <ac:spMk id="18" creationId="{50170C2E-4091-9F4B-A86D-BAC773D0FAC1}"/>
          </ac:spMkLst>
        </pc:spChg>
        <pc:spChg chg="add mod">
          <ac:chgData name="Mosch Corinna" userId="1b8ece2b-483b-4e42-864d-1d65386f4bd0" providerId="ADAL" clId="{F1F6BC9C-02CC-6647-9970-BAF981B8A2F8}" dt="2023-09-25T13:07:02.523" v="1192" actId="114"/>
          <ac:spMkLst>
            <pc:docMk/>
            <pc:sldMk cId="105268040" sldId="299"/>
            <ac:spMk id="20" creationId="{0BFFAB38-BC81-19CE-4021-71EFF955F7D2}"/>
          </ac:spMkLst>
        </pc:spChg>
        <pc:picChg chg="add mod modCrop">
          <ac:chgData name="Mosch Corinna" userId="1b8ece2b-483b-4e42-864d-1d65386f4bd0" providerId="ADAL" clId="{F1F6BC9C-02CC-6647-9970-BAF981B8A2F8}" dt="2023-09-25T13:03:05.068" v="891" actId="14100"/>
          <ac:picMkLst>
            <pc:docMk/>
            <pc:sldMk cId="105268040" sldId="299"/>
            <ac:picMk id="2" creationId="{50DA2C42-657E-E4A7-9F0B-BFD21203ABAE}"/>
          </ac:picMkLst>
        </pc:picChg>
        <pc:picChg chg="add mod">
          <ac:chgData name="Mosch Corinna" userId="1b8ece2b-483b-4e42-864d-1d65386f4bd0" providerId="ADAL" clId="{F1F6BC9C-02CC-6647-9970-BAF981B8A2F8}" dt="2023-09-25T13:22:51.738" v="1583"/>
          <ac:picMkLst>
            <pc:docMk/>
            <pc:sldMk cId="105268040" sldId="299"/>
            <ac:picMk id="10" creationId="{66907892-1288-221B-8F6E-A9FCC1D20811}"/>
          </ac:picMkLst>
        </pc:picChg>
        <pc:picChg chg="mod">
          <ac:chgData name="Mosch Corinna" userId="1b8ece2b-483b-4e42-864d-1d65386f4bd0" providerId="ADAL" clId="{F1F6BC9C-02CC-6647-9970-BAF981B8A2F8}" dt="2023-09-25T13:03:22.812" v="897" actId="1076"/>
          <ac:picMkLst>
            <pc:docMk/>
            <pc:sldMk cId="105268040" sldId="299"/>
            <ac:picMk id="12" creationId="{7D4C1723-A058-E31D-5190-02E7BF6710D4}"/>
          </ac:picMkLst>
        </pc:picChg>
        <pc:picChg chg="del">
          <ac:chgData name="Mosch Corinna" userId="1b8ece2b-483b-4e42-864d-1d65386f4bd0" providerId="ADAL" clId="{F1F6BC9C-02CC-6647-9970-BAF981B8A2F8}" dt="2023-09-25T12:52:53.680" v="516" actId="478"/>
          <ac:picMkLst>
            <pc:docMk/>
            <pc:sldMk cId="105268040" sldId="299"/>
            <ac:picMk id="15" creationId="{1AA8DF61-0B79-CB45-4E7C-6E040D123528}"/>
          </ac:picMkLst>
        </pc:picChg>
        <pc:picChg chg="add mod">
          <ac:chgData name="Mosch Corinna" userId="1b8ece2b-483b-4e42-864d-1d65386f4bd0" providerId="ADAL" clId="{F1F6BC9C-02CC-6647-9970-BAF981B8A2F8}" dt="2023-09-25T13:06:05.096" v="1167" actId="1076"/>
          <ac:picMkLst>
            <pc:docMk/>
            <pc:sldMk cId="105268040" sldId="299"/>
            <ac:picMk id="17" creationId="{DC9DB859-D6AE-C983-C146-4C8998B4C073}"/>
          </ac:picMkLst>
        </pc:picChg>
        <pc:picChg chg="add mod modCrop">
          <ac:chgData name="Mosch Corinna" userId="1b8ece2b-483b-4e42-864d-1d65386f4bd0" providerId="ADAL" clId="{F1F6BC9C-02CC-6647-9970-BAF981B8A2F8}" dt="2023-09-25T13:06:53.344" v="1189" actId="1076"/>
          <ac:picMkLst>
            <pc:docMk/>
            <pc:sldMk cId="105268040" sldId="299"/>
            <ac:picMk id="21" creationId="{D8E83929-8ED1-9D5E-41E0-5C0191ADA097}"/>
          </ac:picMkLst>
        </pc:picChg>
      </pc:sldChg>
      <pc:sldChg chg="delSp modSp add mod setBg">
        <pc:chgData name="Mosch Corinna" userId="1b8ece2b-483b-4e42-864d-1d65386f4bd0" providerId="ADAL" clId="{F1F6BC9C-02CC-6647-9970-BAF981B8A2F8}" dt="2023-09-25T14:10:58.397" v="1674" actId="1036"/>
        <pc:sldMkLst>
          <pc:docMk/>
          <pc:sldMk cId="4029573653" sldId="300"/>
        </pc:sldMkLst>
        <pc:spChg chg="mod">
          <ac:chgData name="Mosch Corinna" userId="1b8ece2b-483b-4e42-864d-1d65386f4bd0" providerId="ADAL" clId="{F1F6BC9C-02CC-6647-9970-BAF981B8A2F8}" dt="2023-09-25T14:10:31.201" v="1661"/>
          <ac:spMkLst>
            <pc:docMk/>
            <pc:sldMk cId="4029573653" sldId="300"/>
            <ac:spMk id="3" creationId="{56828026-7108-3F15-4BA8-98ED4F0F6119}"/>
          </ac:spMkLst>
        </pc:spChg>
        <pc:spChg chg="mod">
          <ac:chgData name="Mosch Corinna" userId="1b8ece2b-483b-4e42-864d-1d65386f4bd0" providerId="ADAL" clId="{F1F6BC9C-02CC-6647-9970-BAF981B8A2F8}" dt="2023-09-25T13:26:29.045" v="1617" actId="208"/>
          <ac:spMkLst>
            <pc:docMk/>
            <pc:sldMk cId="4029573653" sldId="300"/>
            <ac:spMk id="11" creationId="{DDF0895A-FB12-0145-45F6-D58711799A7F}"/>
          </ac:spMkLst>
        </pc:spChg>
        <pc:spChg chg="mod">
          <ac:chgData name="Mosch Corinna" userId="1b8ece2b-483b-4e42-864d-1d65386f4bd0" providerId="ADAL" clId="{F1F6BC9C-02CC-6647-9970-BAF981B8A2F8}" dt="2023-09-25T13:23:10.180" v="1587" actId="20577"/>
          <ac:spMkLst>
            <pc:docMk/>
            <pc:sldMk cId="4029573653" sldId="300"/>
            <ac:spMk id="13" creationId="{9DA83010-44D3-D441-BE08-2746B2D789DF}"/>
          </ac:spMkLst>
        </pc:spChg>
        <pc:spChg chg="mod">
          <ac:chgData name="Mosch Corinna" userId="1b8ece2b-483b-4e42-864d-1d65386f4bd0" providerId="ADAL" clId="{F1F6BC9C-02CC-6647-9970-BAF981B8A2F8}" dt="2023-09-25T13:24:07.020" v="1599" actId="208"/>
          <ac:spMkLst>
            <pc:docMk/>
            <pc:sldMk cId="4029573653" sldId="300"/>
            <ac:spMk id="16" creationId="{17D9DA22-6357-B0ED-9809-68DB3DFB0A69}"/>
          </ac:spMkLst>
        </pc:spChg>
        <pc:picChg chg="mod">
          <ac:chgData name="Mosch Corinna" userId="1b8ece2b-483b-4e42-864d-1d65386f4bd0" providerId="ADAL" clId="{F1F6BC9C-02CC-6647-9970-BAF981B8A2F8}" dt="2023-09-25T14:10:58.397" v="1674" actId="1036"/>
          <ac:picMkLst>
            <pc:docMk/>
            <pc:sldMk cId="4029573653" sldId="300"/>
            <ac:picMk id="2" creationId="{50DA2C42-657E-E4A7-9F0B-BFD21203ABAE}"/>
          </ac:picMkLst>
        </pc:picChg>
        <pc:picChg chg="del">
          <ac:chgData name="Mosch Corinna" userId="1b8ece2b-483b-4e42-864d-1d65386f4bd0" providerId="ADAL" clId="{F1F6BC9C-02CC-6647-9970-BAF981B8A2F8}" dt="2023-09-25T13:23:16.792" v="1588" actId="478"/>
          <ac:picMkLst>
            <pc:docMk/>
            <pc:sldMk cId="4029573653" sldId="300"/>
            <ac:picMk id="10" creationId="{66907892-1288-221B-8F6E-A9FCC1D20811}"/>
          </ac:picMkLst>
        </pc:picChg>
        <pc:picChg chg="mod">
          <ac:chgData name="Mosch Corinna" userId="1b8ece2b-483b-4e42-864d-1d65386f4bd0" providerId="ADAL" clId="{F1F6BC9C-02CC-6647-9970-BAF981B8A2F8}" dt="2023-09-25T13:23:31.435" v="1591"/>
          <ac:picMkLst>
            <pc:docMk/>
            <pc:sldMk cId="4029573653" sldId="300"/>
            <ac:picMk id="12" creationId="{7D4C1723-A058-E31D-5190-02E7BF6710D4}"/>
          </ac:picMkLst>
        </pc:picChg>
        <pc:picChg chg="mod">
          <ac:chgData name="Mosch Corinna" userId="1b8ece2b-483b-4e42-864d-1d65386f4bd0" providerId="ADAL" clId="{F1F6BC9C-02CC-6647-9970-BAF981B8A2F8}" dt="2023-09-25T13:23:41.542" v="1595"/>
          <ac:picMkLst>
            <pc:docMk/>
            <pc:sldMk cId="4029573653" sldId="300"/>
            <ac:picMk id="21" creationId="{D8E83929-8ED1-9D5E-41E0-5C0191ADA097}"/>
          </ac:picMkLst>
        </pc:picChg>
      </pc:sldChg>
      <pc:sldChg chg="modSp add mod setBg">
        <pc:chgData name="Mosch Corinna" userId="1b8ece2b-483b-4e42-864d-1d65386f4bd0" providerId="ADAL" clId="{F1F6BC9C-02CC-6647-9970-BAF981B8A2F8}" dt="2023-09-25T14:10:51.364" v="1673" actId="1036"/>
        <pc:sldMkLst>
          <pc:docMk/>
          <pc:sldMk cId="3541021894" sldId="301"/>
        </pc:sldMkLst>
        <pc:spChg chg="mod">
          <ac:chgData name="Mosch Corinna" userId="1b8ece2b-483b-4e42-864d-1d65386f4bd0" providerId="ADAL" clId="{F1F6BC9C-02CC-6647-9970-BAF981B8A2F8}" dt="2023-09-25T14:10:37.055" v="1662"/>
          <ac:spMkLst>
            <pc:docMk/>
            <pc:sldMk cId="3541021894" sldId="301"/>
            <ac:spMk id="3" creationId="{56828026-7108-3F15-4BA8-98ED4F0F6119}"/>
          </ac:spMkLst>
        </pc:spChg>
        <pc:spChg chg="mod">
          <ac:chgData name="Mosch Corinna" userId="1b8ece2b-483b-4e42-864d-1d65386f4bd0" providerId="ADAL" clId="{F1F6BC9C-02CC-6647-9970-BAF981B8A2F8}" dt="2023-09-25T13:26:19.901" v="1616" actId="2085"/>
          <ac:spMkLst>
            <pc:docMk/>
            <pc:sldMk cId="3541021894" sldId="301"/>
            <ac:spMk id="11" creationId="{DDF0895A-FB12-0145-45F6-D58711799A7F}"/>
          </ac:spMkLst>
        </pc:spChg>
        <pc:spChg chg="mod">
          <ac:chgData name="Mosch Corinna" userId="1b8ece2b-483b-4e42-864d-1d65386f4bd0" providerId="ADAL" clId="{F1F6BC9C-02CC-6647-9970-BAF981B8A2F8}" dt="2023-09-25T13:24:15.968" v="1602" actId="20577"/>
          <ac:spMkLst>
            <pc:docMk/>
            <pc:sldMk cId="3541021894" sldId="301"/>
            <ac:spMk id="13" creationId="{9DA83010-44D3-D441-BE08-2746B2D789DF}"/>
          </ac:spMkLst>
        </pc:spChg>
        <pc:spChg chg="mod">
          <ac:chgData name="Mosch Corinna" userId="1b8ece2b-483b-4e42-864d-1d65386f4bd0" providerId="ADAL" clId="{F1F6BC9C-02CC-6647-9970-BAF981B8A2F8}" dt="2023-09-25T13:25:38.718" v="1609" actId="208"/>
          <ac:spMkLst>
            <pc:docMk/>
            <pc:sldMk cId="3541021894" sldId="301"/>
            <ac:spMk id="16" creationId="{17D9DA22-6357-B0ED-9809-68DB3DFB0A69}"/>
          </ac:spMkLst>
        </pc:spChg>
        <pc:picChg chg="mod">
          <ac:chgData name="Mosch Corinna" userId="1b8ece2b-483b-4e42-864d-1d65386f4bd0" providerId="ADAL" clId="{F1F6BC9C-02CC-6647-9970-BAF981B8A2F8}" dt="2023-09-25T14:10:51.364" v="1673" actId="1036"/>
          <ac:picMkLst>
            <pc:docMk/>
            <pc:sldMk cId="3541021894" sldId="301"/>
            <ac:picMk id="2" creationId="{50DA2C42-657E-E4A7-9F0B-BFD21203ABAE}"/>
          </ac:picMkLst>
        </pc:picChg>
        <pc:picChg chg="mod">
          <ac:chgData name="Mosch Corinna" userId="1b8ece2b-483b-4e42-864d-1d65386f4bd0" providerId="ADAL" clId="{F1F6BC9C-02CC-6647-9970-BAF981B8A2F8}" dt="2023-09-25T13:26:07.569" v="1613"/>
          <ac:picMkLst>
            <pc:docMk/>
            <pc:sldMk cId="3541021894" sldId="301"/>
            <ac:picMk id="12" creationId="{7D4C1723-A058-E31D-5190-02E7BF6710D4}"/>
          </ac:picMkLst>
        </pc:picChg>
        <pc:picChg chg="mod">
          <ac:chgData name="Mosch Corinna" userId="1b8ece2b-483b-4e42-864d-1d65386f4bd0" providerId="ADAL" clId="{F1F6BC9C-02CC-6647-9970-BAF981B8A2F8}" dt="2023-09-25T13:26:01" v="1612"/>
          <ac:picMkLst>
            <pc:docMk/>
            <pc:sldMk cId="3541021894" sldId="301"/>
            <ac:picMk id="21" creationId="{D8E83929-8ED1-9D5E-41E0-5C0191ADA097}"/>
          </ac:picMkLst>
        </pc:picChg>
      </pc:sldChg>
    </pc:docChg>
  </pc:docChgLst>
  <pc:docChgLst>
    <pc:chgData name="Mosch Corinna" userId="1b8ece2b-483b-4e42-864d-1d65386f4bd0" providerId="ADAL" clId="{29A3A527-F7F9-2546-B45F-9AADCD6D285E}"/>
    <pc:docChg chg="undo custSel addSld delSld modSld sldOrd">
      <pc:chgData name="Mosch Corinna" userId="1b8ece2b-483b-4e42-864d-1d65386f4bd0" providerId="ADAL" clId="{29A3A527-F7F9-2546-B45F-9AADCD6D285E}" dt="2023-10-02T10:24:31.657" v="193" actId="20577"/>
      <pc:docMkLst>
        <pc:docMk/>
      </pc:docMkLst>
      <pc:sldChg chg="modSp mod modAnim">
        <pc:chgData name="Mosch Corinna" userId="1b8ece2b-483b-4e42-864d-1d65386f4bd0" providerId="ADAL" clId="{29A3A527-F7F9-2546-B45F-9AADCD6D285E}" dt="2023-10-02T10:23:33.156" v="171" actId="1035"/>
        <pc:sldMkLst>
          <pc:docMk/>
          <pc:sldMk cId="3646931417" sldId="291"/>
        </pc:sldMkLst>
        <pc:spChg chg="mod">
          <ac:chgData name="Mosch Corinna" userId="1b8ece2b-483b-4e42-864d-1d65386f4bd0" providerId="ADAL" clId="{29A3A527-F7F9-2546-B45F-9AADCD6D285E}" dt="2023-10-02T10:23:33.156" v="171" actId="1035"/>
          <ac:spMkLst>
            <pc:docMk/>
            <pc:sldMk cId="3646931417" sldId="291"/>
            <ac:spMk id="3" creationId="{56828026-7108-3F15-4BA8-98ED4F0F6119}"/>
          </ac:spMkLst>
        </pc:spChg>
      </pc:sldChg>
      <pc:sldChg chg="modSp">
        <pc:chgData name="Mosch Corinna" userId="1b8ece2b-483b-4e42-864d-1d65386f4bd0" providerId="ADAL" clId="{29A3A527-F7F9-2546-B45F-9AADCD6D285E}" dt="2023-10-02T10:22:11.314" v="144" actId="20577"/>
        <pc:sldMkLst>
          <pc:docMk/>
          <pc:sldMk cId="193645152" sldId="293"/>
        </pc:sldMkLst>
        <pc:spChg chg="mod">
          <ac:chgData name="Mosch Corinna" userId="1b8ece2b-483b-4e42-864d-1d65386f4bd0" providerId="ADAL" clId="{29A3A527-F7F9-2546-B45F-9AADCD6D285E}" dt="2023-10-02T10:22:11.314" v="144" actId="20577"/>
          <ac:spMkLst>
            <pc:docMk/>
            <pc:sldMk cId="193645152" sldId="293"/>
            <ac:spMk id="18" creationId="{DF9A6196-9CBC-8BE7-8260-34CC1E2DAC24}"/>
          </ac:spMkLst>
        </pc:spChg>
      </pc:sldChg>
      <pc:sldChg chg="addSp modSp add del mod modShow">
        <pc:chgData name="Mosch Corinna" userId="1b8ece2b-483b-4e42-864d-1d65386f4bd0" providerId="ADAL" clId="{29A3A527-F7F9-2546-B45F-9AADCD6D285E}" dt="2023-10-02T10:24:31.657" v="193" actId="20577"/>
        <pc:sldMkLst>
          <pc:docMk/>
          <pc:sldMk cId="105268040" sldId="299"/>
        </pc:sldMkLst>
        <pc:spChg chg="add mod">
          <ac:chgData name="Mosch Corinna" userId="1b8ece2b-483b-4e42-864d-1d65386f4bd0" providerId="ADAL" clId="{29A3A527-F7F9-2546-B45F-9AADCD6D285E}" dt="2023-09-27T03:49:30.497" v="30" actId="1037"/>
          <ac:spMkLst>
            <pc:docMk/>
            <pc:sldMk cId="105268040" sldId="299"/>
            <ac:spMk id="7" creationId="{94C5581B-990F-6967-FBA0-1ABA44B9C626}"/>
          </ac:spMkLst>
        </pc:spChg>
        <pc:spChg chg="mod">
          <ac:chgData name="Mosch Corinna" userId="1b8ece2b-483b-4e42-864d-1d65386f4bd0" providerId="ADAL" clId="{29A3A527-F7F9-2546-B45F-9AADCD6D285E}" dt="2023-10-02T10:24:31.657" v="193" actId="20577"/>
          <ac:spMkLst>
            <pc:docMk/>
            <pc:sldMk cId="105268040" sldId="299"/>
            <ac:spMk id="13" creationId="{9DA83010-44D3-D441-BE08-2746B2D789DF}"/>
          </ac:spMkLst>
        </pc:spChg>
      </pc:sldChg>
      <pc:sldChg chg="addSp delSp modSp add mod ord modAnim modShow">
        <pc:chgData name="Mosch Corinna" userId="1b8ece2b-483b-4e42-864d-1d65386f4bd0" providerId="ADAL" clId="{29A3A527-F7F9-2546-B45F-9AADCD6D285E}" dt="2023-09-27T03:58:47.194" v="141" actId="729"/>
        <pc:sldMkLst>
          <pc:docMk/>
          <pc:sldMk cId="2843956786" sldId="300"/>
        </pc:sldMkLst>
        <pc:spChg chg="del">
          <ac:chgData name="Mosch Corinna" userId="1b8ece2b-483b-4e42-864d-1d65386f4bd0" providerId="ADAL" clId="{29A3A527-F7F9-2546-B45F-9AADCD6D285E}" dt="2023-09-27T03:54:54.421" v="39" actId="478"/>
          <ac:spMkLst>
            <pc:docMk/>
            <pc:sldMk cId="2843956786" sldId="300"/>
            <ac:spMk id="2" creationId="{F99132F2-2CF5-12F3-AA51-1A6BD11424C2}"/>
          </ac:spMkLst>
        </pc:spChg>
        <pc:spChg chg="del">
          <ac:chgData name="Mosch Corinna" userId="1b8ece2b-483b-4e42-864d-1d65386f4bd0" providerId="ADAL" clId="{29A3A527-F7F9-2546-B45F-9AADCD6D285E}" dt="2023-09-27T03:54:34.545" v="32" actId="478"/>
          <ac:spMkLst>
            <pc:docMk/>
            <pc:sldMk cId="2843956786" sldId="300"/>
            <ac:spMk id="4" creationId="{9F9E08FE-9E8D-7FF1-908B-86014EF2028C}"/>
          </ac:spMkLst>
        </pc:spChg>
        <pc:spChg chg="del">
          <ac:chgData name="Mosch Corinna" userId="1b8ece2b-483b-4e42-864d-1d65386f4bd0" providerId="ADAL" clId="{29A3A527-F7F9-2546-B45F-9AADCD6D285E}" dt="2023-09-27T03:54:46.381" v="36" actId="478"/>
          <ac:spMkLst>
            <pc:docMk/>
            <pc:sldMk cId="2843956786" sldId="300"/>
            <ac:spMk id="5" creationId="{F047B271-C95B-6382-940D-BC4835B2AD7A}"/>
          </ac:spMkLst>
        </pc:spChg>
        <pc:spChg chg="del">
          <ac:chgData name="Mosch Corinna" userId="1b8ece2b-483b-4e42-864d-1d65386f4bd0" providerId="ADAL" clId="{29A3A527-F7F9-2546-B45F-9AADCD6D285E}" dt="2023-09-27T03:54:42.318" v="34" actId="478"/>
          <ac:spMkLst>
            <pc:docMk/>
            <pc:sldMk cId="2843956786" sldId="300"/>
            <ac:spMk id="6" creationId="{24E8E5D2-6D66-6DC3-F6C2-81E1242DD6CF}"/>
          </ac:spMkLst>
        </pc:spChg>
        <pc:spChg chg="add del mod">
          <ac:chgData name="Mosch Corinna" userId="1b8ece2b-483b-4e42-864d-1d65386f4bd0" providerId="ADAL" clId="{29A3A527-F7F9-2546-B45F-9AADCD6D285E}" dt="2023-09-27T03:54:57.719" v="40" actId="478"/>
          <ac:spMkLst>
            <pc:docMk/>
            <pc:sldMk cId="2843956786" sldId="300"/>
            <ac:spMk id="10" creationId="{6D2200DB-17C5-EC68-27EF-D669C5DB5E02}"/>
          </ac:spMkLst>
        </pc:spChg>
        <pc:spChg chg="add mod">
          <ac:chgData name="Mosch Corinna" userId="1b8ece2b-483b-4e42-864d-1d65386f4bd0" providerId="ADAL" clId="{29A3A527-F7F9-2546-B45F-9AADCD6D285E}" dt="2023-09-27T03:58:03.866" v="137" actId="20577"/>
          <ac:spMkLst>
            <pc:docMk/>
            <pc:sldMk cId="2843956786" sldId="300"/>
            <ac:spMk id="30" creationId="{58A1ABB3-0D39-C817-A81B-4F339A94242C}"/>
          </ac:spMkLst>
        </pc:spChg>
        <pc:grpChg chg="mod">
          <ac:chgData name="Mosch Corinna" userId="1b8ece2b-483b-4e42-864d-1d65386f4bd0" providerId="ADAL" clId="{29A3A527-F7F9-2546-B45F-9AADCD6D285E}" dt="2023-09-27T03:56:35.271" v="64"/>
          <ac:grpSpMkLst>
            <pc:docMk/>
            <pc:sldMk cId="2843956786" sldId="300"/>
            <ac:grpSpMk id="24" creationId="{21ABF4D6-DEE5-E200-3211-4C9B9165B6D7}"/>
          </ac:grpSpMkLst>
        </pc:grpChg>
        <pc:picChg chg="mod">
          <ac:chgData name="Mosch Corinna" userId="1b8ece2b-483b-4e42-864d-1d65386f4bd0" providerId="ADAL" clId="{29A3A527-F7F9-2546-B45F-9AADCD6D285E}" dt="2023-09-27T03:55:21.800" v="50" actId="1076"/>
          <ac:picMkLst>
            <pc:docMk/>
            <pc:sldMk cId="2843956786" sldId="300"/>
            <ac:picMk id="8" creationId="{8CED6392-299B-5603-3F4B-4D13125776EC}"/>
          </ac:picMkLst>
        </pc:picChg>
        <pc:picChg chg="del mod">
          <ac:chgData name="Mosch Corinna" userId="1b8ece2b-483b-4e42-864d-1d65386f4bd0" providerId="ADAL" clId="{29A3A527-F7F9-2546-B45F-9AADCD6D285E}" dt="2023-09-27T03:58:20.689" v="139" actId="478"/>
          <ac:picMkLst>
            <pc:docMk/>
            <pc:sldMk cId="2843956786" sldId="300"/>
            <ac:picMk id="9" creationId="{F3FA6F1B-896E-85BA-A575-4AADADE5DABA}"/>
          </ac:picMkLst>
        </pc:picChg>
        <pc:picChg chg="mod">
          <ac:chgData name="Mosch Corinna" userId="1b8ece2b-483b-4e42-864d-1d65386f4bd0" providerId="ADAL" clId="{29A3A527-F7F9-2546-B45F-9AADCD6D285E}" dt="2023-09-27T03:55:15.943" v="47" actId="1076"/>
          <ac:picMkLst>
            <pc:docMk/>
            <pc:sldMk cId="2843956786" sldId="300"/>
            <ac:picMk id="11" creationId="{6D80EDEB-A69E-C00C-B162-6D5C3E48A2E1}"/>
          </ac:picMkLst>
        </pc:picChg>
        <pc:picChg chg="add mod">
          <ac:chgData name="Mosch Corinna" userId="1b8ece2b-483b-4e42-864d-1d65386f4bd0" providerId="ADAL" clId="{29A3A527-F7F9-2546-B45F-9AADCD6D285E}" dt="2023-09-27T03:55:30.175" v="53" actId="1076"/>
          <ac:picMkLst>
            <pc:docMk/>
            <pc:sldMk cId="2843956786" sldId="300"/>
            <ac:picMk id="12" creationId="{32F5059D-4F22-7EB9-AC90-1EC49531F5E8}"/>
          </ac:picMkLst>
        </pc:picChg>
        <pc:picChg chg="mod">
          <ac:chgData name="Mosch Corinna" userId="1b8ece2b-483b-4e42-864d-1d65386f4bd0" providerId="ADAL" clId="{29A3A527-F7F9-2546-B45F-9AADCD6D285E}" dt="2023-09-27T03:54:51.662" v="38" actId="1076"/>
          <ac:picMkLst>
            <pc:docMk/>
            <pc:sldMk cId="2843956786" sldId="300"/>
            <ac:picMk id="17" creationId="{65E03241-2D76-7EF2-D4A3-F26EB7665E69}"/>
          </ac:picMkLst>
        </pc:picChg>
        <pc:picChg chg="mod">
          <ac:chgData name="Mosch Corinna" userId="1b8ece2b-483b-4e42-864d-1d65386f4bd0" providerId="ADAL" clId="{29A3A527-F7F9-2546-B45F-9AADCD6D285E}" dt="2023-09-27T03:55:03.590" v="43" actId="14100"/>
          <ac:picMkLst>
            <pc:docMk/>
            <pc:sldMk cId="2843956786" sldId="300"/>
            <ac:picMk id="19" creationId="{178F3F25-8328-9EC4-B3BB-141548089072}"/>
          </ac:picMkLst>
        </pc:picChg>
        <pc:inkChg chg="add">
          <ac:chgData name="Mosch Corinna" userId="1b8ece2b-483b-4e42-864d-1d65386f4bd0" providerId="ADAL" clId="{29A3A527-F7F9-2546-B45F-9AADCD6D285E}" dt="2023-09-27T03:56:05.089" v="54" actId="9405"/>
          <ac:inkMkLst>
            <pc:docMk/>
            <pc:sldMk cId="2843956786" sldId="300"/>
            <ac:inkMk id="14" creationId="{5BA48FB5-7983-F349-F1C5-FBA700B3D038}"/>
          </ac:inkMkLst>
        </pc:inkChg>
        <pc:inkChg chg="add">
          <ac:chgData name="Mosch Corinna" userId="1b8ece2b-483b-4e42-864d-1d65386f4bd0" providerId="ADAL" clId="{29A3A527-F7F9-2546-B45F-9AADCD6D285E}" dt="2023-09-27T03:56:16.723" v="55" actId="9405"/>
          <ac:inkMkLst>
            <pc:docMk/>
            <pc:sldMk cId="2843956786" sldId="300"/>
            <ac:inkMk id="16" creationId="{4BE34949-AF19-9C03-F766-DB3447AA7A47}"/>
          </ac:inkMkLst>
        </pc:inkChg>
        <pc:inkChg chg="add">
          <ac:chgData name="Mosch Corinna" userId="1b8ece2b-483b-4e42-864d-1d65386f4bd0" providerId="ADAL" clId="{29A3A527-F7F9-2546-B45F-9AADCD6D285E}" dt="2023-09-27T03:56:20.509" v="56" actId="9405"/>
          <ac:inkMkLst>
            <pc:docMk/>
            <pc:sldMk cId="2843956786" sldId="300"/>
            <ac:inkMk id="18" creationId="{FC092BD3-048D-DD07-BD3E-1B8E5C0BECE6}"/>
          </ac:inkMkLst>
        </pc:inkChg>
        <pc:inkChg chg="add">
          <ac:chgData name="Mosch Corinna" userId="1b8ece2b-483b-4e42-864d-1d65386f4bd0" providerId="ADAL" clId="{29A3A527-F7F9-2546-B45F-9AADCD6D285E}" dt="2023-09-27T03:56:23.328" v="57" actId="9405"/>
          <ac:inkMkLst>
            <pc:docMk/>
            <pc:sldMk cId="2843956786" sldId="300"/>
            <ac:inkMk id="20" creationId="{0ABD6419-A276-7511-119F-3304F4BE688D}"/>
          </ac:inkMkLst>
        </pc:inkChg>
        <pc:inkChg chg="add del">
          <ac:chgData name="Mosch Corinna" userId="1b8ece2b-483b-4e42-864d-1d65386f4bd0" providerId="ADAL" clId="{29A3A527-F7F9-2546-B45F-9AADCD6D285E}" dt="2023-09-27T03:56:27.532" v="59" actId="9405"/>
          <ac:inkMkLst>
            <pc:docMk/>
            <pc:sldMk cId="2843956786" sldId="300"/>
            <ac:inkMk id="21" creationId="{75F9A33B-2CDF-3E8A-A2B8-C05D6AB6EE8B}"/>
          </ac:inkMkLst>
        </pc:inkChg>
        <pc:inkChg chg="add mod">
          <ac:chgData name="Mosch Corinna" userId="1b8ece2b-483b-4e42-864d-1d65386f4bd0" providerId="ADAL" clId="{29A3A527-F7F9-2546-B45F-9AADCD6D285E}" dt="2023-09-27T03:56:35.271" v="64"/>
          <ac:inkMkLst>
            <pc:docMk/>
            <pc:sldMk cId="2843956786" sldId="300"/>
            <ac:inkMk id="22" creationId="{F1AADF59-0299-732D-C39B-C06B6E1FB4B9}"/>
          </ac:inkMkLst>
        </pc:inkChg>
        <pc:inkChg chg="add del mod">
          <ac:chgData name="Mosch Corinna" userId="1b8ece2b-483b-4e42-864d-1d65386f4bd0" providerId="ADAL" clId="{29A3A527-F7F9-2546-B45F-9AADCD6D285E}" dt="2023-09-27T03:56:35.271" v="64"/>
          <ac:inkMkLst>
            <pc:docMk/>
            <pc:sldMk cId="2843956786" sldId="300"/>
            <ac:inkMk id="23" creationId="{A5F6A7D8-BFAB-CC18-D81D-66D5CA24C1F1}"/>
          </ac:inkMkLst>
        </pc:inkChg>
        <pc:inkChg chg="add del">
          <ac:chgData name="Mosch Corinna" userId="1b8ece2b-483b-4e42-864d-1d65386f4bd0" providerId="ADAL" clId="{29A3A527-F7F9-2546-B45F-9AADCD6D285E}" dt="2023-09-27T03:56:52.952" v="68" actId="9405"/>
          <ac:inkMkLst>
            <pc:docMk/>
            <pc:sldMk cId="2843956786" sldId="300"/>
            <ac:inkMk id="25" creationId="{B990B6F0-260F-AFF7-0A14-50424A902A02}"/>
          </ac:inkMkLst>
        </pc:inkChg>
        <pc:inkChg chg="add del">
          <ac:chgData name="Mosch Corinna" userId="1b8ece2b-483b-4e42-864d-1d65386f4bd0" providerId="ADAL" clId="{29A3A527-F7F9-2546-B45F-9AADCD6D285E}" dt="2023-09-27T03:56:52.284" v="67" actId="9405"/>
          <ac:inkMkLst>
            <pc:docMk/>
            <pc:sldMk cId="2843956786" sldId="300"/>
            <ac:inkMk id="26" creationId="{1DAB45DD-EA22-BBA5-16DF-9FF4D866BF4D}"/>
          </ac:inkMkLst>
        </pc:inkChg>
        <pc:inkChg chg="add">
          <ac:chgData name="Mosch Corinna" userId="1b8ece2b-483b-4e42-864d-1d65386f4bd0" providerId="ADAL" clId="{29A3A527-F7F9-2546-B45F-9AADCD6D285E}" dt="2023-09-27T03:56:55.353" v="69" actId="9405"/>
          <ac:inkMkLst>
            <pc:docMk/>
            <pc:sldMk cId="2843956786" sldId="300"/>
            <ac:inkMk id="27" creationId="{B97538E3-DE41-0F0B-D42C-F7562CA576BE}"/>
          </ac:inkMkLst>
        </pc:inkChg>
        <pc:inkChg chg="add del">
          <ac:chgData name="Mosch Corinna" userId="1b8ece2b-483b-4e42-864d-1d65386f4bd0" providerId="ADAL" clId="{29A3A527-F7F9-2546-B45F-9AADCD6D285E}" dt="2023-09-27T03:57:00.973" v="71" actId="9405"/>
          <ac:inkMkLst>
            <pc:docMk/>
            <pc:sldMk cId="2843956786" sldId="300"/>
            <ac:inkMk id="28" creationId="{DC9BCFA4-6E31-3A41-1489-49DA6178BADC}"/>
          </ac:inkMkLst>
        </pc:inkChg>
        <pc:inkChg chg="add">
          <ac:chgData name="Mosch Corinna" userId="1b8ece2b-483b-4e42-864d-1d65386f4bd0" providerId="ADAL" clId="{29A3A527-F7F9-2546-B45F-9AADCD6D285E}" dt="2023-09-27T03:57:03.991" v="72" actId="9405"/>
          <ac:inkMkLst>
            <pc:docMk/>
            <pc:sldMk cId="2843956786" sldId="300"/>
            <ac:inkMk id="29" creationId="{068C3E5D-EE82-58A1-C203-4B53FDE7382A}"/>
          </ac:inkMkLst>
        </pc:inkChg>
      </pc:sldChg>
      <pc:sldChg chg="add del">
        <pc:chgData name="Mosch Corinna" userId="1b8ece2b-483b-4e42-864d-1d65386f4bd0" providerId="ADAL" clId="{29A3A527-F7F9-2546-B45F-9AADCD6D285E}" dt="2023-09-27T03:48:51.042" v="6" actId="2696"/>
        <pc:sldMkLst>
          <pc:docMk/>
          <pc:sldMk cId="4029573653" sldId="300"/>
        </pc:sldMkLst>
      </pc:sldChg>
      <pc:sldChg chg="add del">
        <pc:chgData name="Mosch Corinna" userId="1b8ece2b-483b-4e42-864d-1d65386f4bd0" providerId="ADAL" clId="{29A3A527-F7F9-2546-B45F-9AADCD6D285E}" dt="2023-09-27T03:48:52.269" v="7" actId="2696"/>
        <pc:sldMkLst>
          <pc:docMk/>
          <pc:sldMk cId="3541021894" sldId="301"/>
        </pc:sldMkLst>
      </pc:sldChg>
    </pc:docChg>
  </pc:docChgLst>
  <pc:docChgLst>
    <pc:chgData name="Mosch Corinna" userId="1b8ece2b-483b-4e42-864d-1d65386f4bd0" providerId="ADAL" clId="{5ECAB00F-58BE-2342-8A8E-FA69F14C5746}"/>
    <pc:docChg chg="undo custSel addSld delSld modSld modMainMaster">
      <pc:chgData name="Mosch Corinna" userId="1b8ece2b-483b-4e42-864d-1d65386f4bd0" providerId="ADAL" clId="{5ECAB00F-58BE-2342-8A8E-FA69F14C5746}" dt="2023-10-03T07:55:12.833" v="318" actId="680"/>
      <pc:docMkLst>
        <pc:docMk/>
      </pc:docMkLst>
      <pc:sldChg chg="del">
        <pc:chgData name="Mosch Corinna" userId="1b8ece2b-483b-4e42-864d-1d65386f4bd0" providerId="ADAL" clId="{5ECAB00F-58BE-2342-8A8E-FA69F14C5746}" dt="2023-10-02T10:25:37.088" v="1" actId="2696"/>
        <pc:sldMkLst>
          <pc:docMk/>
          <pc:sldMk cId="105268040" sldId="299"/>
        </pc:sldMkLst>
      </pc:sldChg>
      <pc:sldChg chg="addSp delSp modSp add del mod">
        <pc:chgData name="Mosch Corinna" userId="1b8ece2b-483b-4e42-864d-1d65386f4bd0" providerId="ADAL" clId="{5ECAB00F-58BE-2342-8A8E-FA69F14C5746}" dt="2023-10-03T07:47:22.456" v="252" actId="2696"/>
        <pc:sldMkLst>
          <pc:docMk/>
          <pc:sldMk cId="873743626" sldId="299"/>
        </pc:sldMkLst>
        <pc:spChg chg="del">
          <ac:chgData name="Mosch Corinna" userId="1b8ece2b-483b-4e42-864d-1d65386f4bd0" providerId="ADAL" clId="{5ECAB00F-58BE-2342-8A8E-FA69F14C5746}" dt="2023-10-03T07:35:34.491" v="5" actId="478"/>
          <ac:spMkLst>
            <pc:docMk/>
            <pc:sldMk cId="873743626" sldId="299"/>
            <ac:spMk id="2" creationId="{F99132F2-2CF5-12F3-AA51-1A6BD11424C2}"/>
          </ac:spMkLst>
        </pc:spChg>
        <pc:spChg chg="del">
          <ac:chgData name="Mosch Corinna" userId="1b8ece2b-483b-4e42-864d-1d65386f4bd0" providerId="ADAL" clId="{5ECAB00F-58BE-2342-8A8E-FA69F14C5746}" dt="2023-10-03T07:35:44.938" v="9" actId="478"/>
          <ac:spMkLst>
            <pc:docMk/>
            <pc:sldMk cId="873743626" sldId="299"/>
            <ac:spMk id="4" creationId="{9F9E08FE-9E8D-7FF1-908B-86014EF2028C}"/>
          </ac:spMkLst>
        </pc:spChg>
        <pc:spChg chg="del">
          <ac:chgData name="Mosch Corinna" userId="1b8ece2b-483b-4e42-864d-1d65386f4bd0" providerId="ADAL" clId="{5ECAB00F-58BE-2342-8A8E-FA69F14C5746}" dt="2023-10-03T07:35:43.435" v="8" actId="478"/>
          <ac:spMkLst>
            <pc:docMk/>
            <pc:sldMk cId="873743626" sldId="299"/>
            <ac:spMk id="5" creationId="{F047B271-C95B-6382-940D-BC4835B2AD7A}"/>
          </ac:spMkLst>
        </pc:spChg>
        <pc:spChg chg="del">
          <ac:chgData name="Mosch Corinna" userId="1b8ece2b-483b-4e42-864d-1d65386f4bd0" providerId="ADAL" clId="{5ECAB00F-58BE-2342-8A8E-FA69F14C5746}" dt="2023-10-03T07:35:39.842" v="7" actId="478"/>
          <ac:spMkLst>
            <pc:docMk/>
            <pc:sldMk cId="873743626" sldId="299"/>
            <ac:spMk id="6" creationId="{24E8E5D2-6D66-6DC3-F6C2-81E1242DD6CF}"/>
          </ac:spMkLst>
        </pc:spChg>
        <pc:spChg chg="add del mod">
          <ac:chgData name="Mosch Corinna" userId="1b8ece2b-483b-4e42-864d-1d65386f4bd0" providerId="ADAL" clId="{5ECAB00F-58BE-2342-8A8E-FA69F14C5746}" dt="2023-10-03T07:35:36.793" v="6" actId="478"/>
          <ac:spMkLst>
            <pc:docMk/>
            <pc:sldMk cId="873743626" sldId="299"/>
            <ac:spMk id="8" creationId="{750B8FCE-ADE3-21F9-78F5-3BB300A04855}"/>
          </ac:spMkLst>
        </pc:spChg>
        <pc:picChg chg="mod">
          <ac:chgData name="Mosch Corinna" userId="1b8ece2b-483b-4e42-864d-1d65386f4bd0" providerId="ADAL" clId="{5ECAB00F-58BE-2342-8A8E-FA69F14C5746}" dt="2023-10-03T07:38:53.270" v="11" actId="14100"/>
          <ac:picMkLst>
            <pc:docMk/>
            <pc:sldMk cId="873743626" sldId="299"/>
            <ac:picMk id="9" creationId="{F3FA6F1B-896E-85BA-A575-4AADADE5DABA}"/>
          </ac:picMkLst>
        </pc:picChg>
      </pc:sldChg>
      <pc:sldChg chg="new del">
        <pc:chgData name="Mosch Corinna" userId="1b8ece2b-483b-4e42-864d-1d65386f4bd0" providerId="ADAL" clId="{5ECAB00F-58BE-2342-8A8E-FA69F14C5746}" dt="2023-10-03T07:35:20.461" v="3" actId="680"/>
        <pc:sldMkLst>
          <pc:docMk/>
          <pc:sldMk cId="1801618441" sldId="299"/>
        </pc:sldMkLst>
      </pc:sldChg>
      <pc:sldChg chg="new">
        <pc:chgData name="Mosch Corinna" userId="1b8ece2b-483b-4e42-864d-1d65386f4bd0" providerId="ADAL" clId="{5ECAB00F-58BE-2342-8A8E-FA69F14C5746}" dt="2023-10-03T07:55:12.833" v="318" actId="680"/>
        <pc:sldMkLst>
          <pc:docMk/>
          <pc:sldMk cId="3888106678" sldId="299"/>
        </pc:sldMkLst>
      </pc:sldChg>
      <pc:sldChg chg="del">
        <pc:chgData name="Mosch Corinna" userId="1b8ece2b-483b-4e42-864d-1d65386f4bd0" providerId="ADAL" clId="{5ECAB00F-58BE-2342-8A8E-FA69F14C5746}" dt="2023-10-02T10:25:34.968" v="0" actId="2696"/>
        <pc:sldMkLst>
          <pc:docMk/>
          <pc:sldMk cId="2843956786" sldId="300"/>
        </pc:sldMkLst>
      </pc:sldChg>
      <pc:sldMasterChg chg="addSldLayout modSldLayout">
        <pc:chgData name="Mosch Corinna" userId="1b8ece2b-483b-4e42-864d-1d65386f4bd0" providerId="ADAL" clId="{5ECAB00F-58BE-2342-8A8E-FA69F14C5746}" dt="2023-10-03T07:54:51.112" v="317" actId="403"/>
        <pc:sldMasterMkLst>
          <pc:docMk/>
          <pc:sldMasterMk cId="2026394397" sldId="2147483684"/>
        </pc:sldMasterMkLst>
        <pc:sldLayoutChg chg="addSp delSp modSp new mod">
          <pc:chgData name="Mosch Corinna" userId="1b8ece2b-483b-4e42-864d-1d65386f4bd0" providerId="ADAL" clId="{5ECAB00F-58BE-2342-8A8E-FA69F14C5746}" dt="2023-10-03T07:54:51.112" v="317" actId="403"/>
          <pc:sldLayoutMkLst>
            <pc:docMk/>
            <pc:sldMasterMk cId="2026394397" sldId="2147483684"/>
            <pc:sldLayoutMk cId="3942075628" sldId="2147483696"/>
          </pc:sldLayoutMkLst>
          <pc:spChg chg="del">
            <ac:chgData name="Mosch Corinna" userId="1b8ece2b-483b-4e42-864d-1d65386f4bd0" providerId="ADAL" clId="{5ECAB00F-58BE-2342-8A8E-FA69F14C5746}" dt="2023-10-03T07:39:14.206" v="13" actId="478"/>
            <ac:spMkLst>
              <pc:docMk/>
              <pc:sldMasterMk cId="2026394397" sldId="2147483684"/>
              <pc:sldLayoutMk cId="3942075628" sldId="2147483696"/>
              <ac:spMk id="2" creationId="{3B79BDDB-EF5A-8842-1021-7FF9B2117C8A}"/>
            </ac:spMkLst>
          </pc:spChg>
          <pc:spChg chg="del">
            <ac:chgData name="Mosch Corinna" userId="1b8ece2b-483b-4e42-864d-1d65386f4bd0" providerId="ADAL" clId="{5ECAB00F-58BE-2342-8A8E-FA69F14C5746}" dt="2023-10-03T07:39:17.716" v="16" actId="478"/>
            <ac:spMkLst>
              <pc:docMk/>
              <pc:sldMasterMk cId="2026394397" sldId="2147483684"/>
              <pc:sldLayoutMk cId="3942075628" sldId="2147483696"/>
              <ac:spMk id="3" creationId="{1E6BC873-4611-A729-92D8-1E77D29AAC5A}"/>
            </ac:spMkLst>
          </pc:spChg>
          <pc:spChg chg="del">
            <ac:chgData name="Mosch Corinna" userId="1b8ece2b-483b-4e42-864d-1d65386f4bd0" providerId="ADAL" clId="{5ECAB00F-58BE-2342-8A8E-FA69F14C5746}" dt="2023-10-03T07:39:16.715" v="15" actId="478"/>
            <ac:spMkLst>
              <pc:docMk/>
              <pc:sldMasterMk cId="2026394397" sldId="2147483684"/>
              <pc:sldLayoutMk cId="3942075628" sldId="2147483696"/>
              <ac:spMk id="4" creationId="{4816DC49-0B6B-15D6-10D7-C44CA010628D}"/>
            </ac:spMkLst>
          </pc:spChg>
          <pc:spChg chg="del">
            <ac:chgData name="Mosch Corinna" userId="1b8ece2b-483b-4e42-864d-1d65386f4bd0" providerId="ADAL" clId="{5ECAB00F-58BE-2342-8A8E-FA69F14C5746}" dt="2023-10-03T07:39:15.747" v="14" actId="478"/>
            <ac:spMkLst>
              <pc:docMk/>
              <pc:sldMasterMk cId="2026394397" sldId="2147483684"/>
              <pc:sldLayoutMk cId="3942075628" sldId="2147483696"/>
              <ac:spMk id="5" creationId="{E7FE1CB3-1079-6C86-16B6-FE081A33F5E6}"/>
            </ac:spMkLst>
          </pc:spChg>
          <pc:spChg chg="add mod">
            <ac:chgData name="Mosch Corinna" userId="1b8ece2b-483b-4e42-864d-1d65386f4bd0" providerId="ADAL" clId="{5ECAB00F-58BE-2342-8A8E-FA69F14C5746}" dt="2023-10-03T07:54:51.112" v="317" actId="403"/>
            <ac:spMkLst>
              <pc:docMk/>
              <pc:sldMasterMk cId="2026394397" sldId="2147483684"/>
              <pc:sldLayoutMk cId="3942075628" sldId="2147483696"/>
              <ac:spMk id="12" creationId="{6F0AB0C2-C4C9-E841-898C-32DC0ACA1135}"/>
            </ac:spMkLst>
          </pc:spChg>
          <pc:spChg chg="add del">
            <ac:chgData name="Mosch Corinna" userId="1b8ece2b-483b-4e42-864d-1d65386f4bd0" providerId="ADAL" clId="{5ECAB00F-58BE-2342-8A8E-FA69F14C5746}" dt="2023-10-03T07:52:44.226" v="262"/>
            <ac:spMkLst>
              <pc:docMk/>
              <pc:sldMasterMk cId="2026394397" sldId="2147483684"/>
              <pc:sldLayoutMk cId="3942075628" sldId="2147483696"/>
              <ac:spMk id="13" creationId="{1B719937-0ABD-28F1-FB0C-D13AC5838C32}"/>
            </ac:spMkLst>
          </pc:spChg>
          <pc:spChg chg="add del">
            <ac:chgData name="Mosch Corinna" userId="1b8ece2b-483b-4e42-864d-1d65386f4bd0" providerId="ADAL" clId="{5ECAB00F-58BE-2342-8A8E-FA69F14C5746}" dt="2023-10-03T07:52:44.226" v="262"/>
            <ac:spMkLst>
              <pc:docMk/>
              <pc:sldMasterMk cId="2026394397" sldId="2147483684"/>
              <pc:sldLayoutMk cId="3942075628" sldId="2147483696"/>
              <ac:spMk id="14" creationId="{B3FBB27E-E593-415D-6E07-E63C4259C112}"/>
            </ac:spMkLst>
          </pc:spChg>
          <pc:spChg chg="add del">
            <ac:chgData name="Mosch Corinna" userId="1b8ece2b-483b-4e42-864d-1d65386f4bd0" providerId="ADAL" clId="{5ECAB00F-58BE-2342-8A8E-FA69F14C5746}" dt="2023-10-03T07:52:44.226" v="262"/>
            <ac:spMkLst>
              <pc:docMk/>
              <pc:sldMasterMk cId="2026394397" sldId="2147483684"/>
              <pc:sldLayoutMk cId="3942075628" sldId="2147483696"/>
              <ac:spMk id="15" creationId="{E0FF8D7F-4691-A94B-6F9B-8653D8FD2958}"/>
            </ac:spMkLst>
          </pc:spChg>
          <pc:picChg chg="add mod">
            <ac:chgData name="Mosch Corinna" userId="1b8ece2b-483b-4e42-864d-1d65386f4bd0" providerId="ADAL" clId="{5ECAB00F-58BE-2342-8A8E-FA69F14C5746}" dt="2023-10-03T07:52:42.140" v="259" actId="1076"/>
            <ac:picMkLst>
              <pc:docMk/>
              <pc:sldMasterMk cId="2026394397" sldId="2147483684"/>
              <pc:sldLayoutMk cId="3942075628" sldId="2147483696"/>
              <ac:picMk id="7" creationId="{637D56D1-8526-28B7-E94A-954EB6D4FDC3}"/>
            </ac:picMkLst>
          </pc:picChg>
          <pc:picChg chg="add del mod">
            <ac:chgData name="Mosch Corinna" userId="1b8ece2b-483b-4e42-864d-1d65386f4bd0" providerId="ADAL" clId="{5ECAB00F-58BE-2342-8A8E-FA69F14C5746}" dt="2023-10-03T07:43:04.654" v="26" actId="478"/>
            <ac:picMkLst>
              <pc:docMk/>
              <pc:sldMasterMk cId="2026394397" sldId="2147483684"/>
              <pc:sldLayoutMk cId="3942075628" sldId="2147483696"/>
              <ac:picMk id="9" creationId="{7263F9F1-0913-D8CC-380C-4DE2552D0DBC}"/>
            </ac:picMkLst>
          </pc:picChg>
          <pc:picChg chg="add mod">
            <ac:chgData name="Mosch Corinna" userId="1b8ece2b-483b-4e42-864d-1d65386f4bd0" providerId="ADAL" clId="{5ECAB00F-58BE-2342-8A8E-FA69F14C5746}" dt="2023-10-03T07:52:58.768" v="265" actId="1076"/>
            <ac:picMkLst>
              <pc:docMk/>
              <pc:sldMasterMk cId="2026394397" sldId="2147483684"/>
              <pc:sldLayoutMk cId="3942075628" sldId="2147483696"/>
              <ac:picMk id="11" creationId="{58CD5B98-7B73-FB54-CA8A-53BF96AE1652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050F8-8930-EF49-8425-85BE40720C2A}" type="datetimeFigureOut">
              <a:rPr lang="de-DE" smtClean="0"/>
              <a:t>03.10.23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2721F-6B07-6543-B785-AEDD8AA25B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69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Diese Folie muss noch mir einem geeigneten Sound versehen werden, z. B. </a:t>
            </a:r>
            <a:r>
              <a:rPr lang="de-DE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https://</a:t>
            </a:r>
            <a:r>
              <a:rPr lang="de-DE" sz="1200" dirty="0" err="1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freesound.org</a:t>
            </a:r>
            <a:r>
              <a:rPr lang="de-DE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de-DE" sz="1200" dirty="0" err="1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people</a:t>
            </a:r>
            <a:r>
              <a:rPr lang="de-DE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de-DE" sz="1200" dirty="0" err="1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zachrau</a:t>
            </a:r>
            <a:r>
              <a:rPr lang="de-DE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de-DE" sz="1200" dirty="0" err="1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sounds</a:t>
            </a:r>
            <a:r>
              <a:rPr lang="de-DE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/395912/ Aufruf am 25.09.2023).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2721F-6B07-6543-B785-AEDD8AA25B4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182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995312"/>
            <a:ext cx="13817600" cy="4244622"/>
          </a:xfrm>
        </p:spPr>
        <p:txBody>
          <a:bodyPr anchor="b"/>
          <a:lstStyle>
            <a:lvl1pPr algn="ctr">
              <a:defRPr sz="1066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6403623"/>
            <a:ext cx="12192000" cy="2943577"/>
          </a:xfrm>
        </p:spPr>
        <p:txBody>
          <a:bodyPr/>
          <a:lstStyle>
            <a:lvl1pPr marL="0" indent="0" algn="ctr">
              <a:buNone/>
              <a:defRPr sz="4267"/>
            </a:lvl1pPr>
            <a:lvl2pPr marL="812810" indent="0" algn="ctr">
              <a:buNone/>
              <a:defRPr sz="3556"/>
            </a:lvl2pPr>
            <a:lvl3pPr marL="1625620" indent="0" algn="ctr">
              <a:buNone/>
              <a:defRPr sz="3200"/>
            </a:lvl3pPr>
            <a:lvl4pPr marL="2438430" indent="0" algn="ctr">
              <a:buNone/>
              <a:defRPr sz="2844"/>
            </a:lvl4pPr>
            <a:lvl5pPr marL="3251241" indent="0" algn="ctr">
              <a:buNone/>
              <a:defRPr sz="2844"/>
            </a:lvl5pPr>
            <a:lvl6pPr marL="4064051" indent="0" algn="ctr">
              <a:buNone/>
              <a:defRPr sz="2844"/>
            </a:lvl6pPr>
            <a:lvl7pPr marL="4876861" indent="0" algn="ctr">
              <a:buNone/>
              <a:defRPr sz="2844"/>
            </a:lvl7pPr>
            <a:lvl8pPr marL="5689671" indent="0" algn="ctr">
              <a:buNone/>
              <a:defRPr sz="2844"/>
            </a:lvl8pPr>
            <a:lvl9pPr marL="6502481" indent="0" algn="ctr">
              <a:buNone/>
              <a:defRPr sz="2844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965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755425"/>
            <a:ext cx="8229600" cy="8664222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4710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1943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1" y="649111"/>
            <a:ext cx="3505200" cy="10332156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1" y="649111"/>
            <a:ext cx="10312400" cy="10332156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337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53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4" y="3039537"/>
            <a:ext cx="14020800" cy="5071532"/>
          </a:xfrm>
        </p:spPr>
        <p:txBody>
          <a:bodyPr anchor="b"/>
          <a:lstStyle>
            <a:lvl1pPr>
              <a:defRPr sz="1066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4" y="8159048"/>
            <a:ext cx="14020800" cy="2666999"/>
          </a:xfrm>
        </p:spPr>
        <p:txBody>
          <a:bodyPr/>
          <a:lstStyle>
            <a:lvl1pPr marL="0" indent="0">
              <a:buNone/>
              <a:defRPr sz="4267">
                <a:solidFill>
                  <a:schemeClr val="tx1"/>
                </a:solidFill>
              </a:defRPr>
            </a:lvl1pPr>
            <a:lvl2pPr marL="81281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8708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Pfirsich, orange, Rechteck, Braun enthält.&#10;&#10;Automatisch generierte Beschreibung">
            <a:extLst>
              <a:ext uri="{FF2B5EF4-FFF2-40B4-BE49-F238E27FC236}">
                <a16:creationId xmlns:a16="http://schemas.microsoft.com/office/drawing/2014/main" id="{637D56D1-8526-28B7-E94A-954EB6D4F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40758" cy="12362688"/>
          </a:xfrm>
          <a:prstGeom prst="rect">
            <a:avLst/>
          </a:prstGeom>
        </p:spPr>
      </p:pic>
      <p:pic>
        <p:nvPicPr>
          <p:cNvPr id="11" name="Grafik 10" descr="Ein Bild, das Grafiken, Clipart, Darstellung enthält.&#10;&#10;Automatisch generierte Beschreibung">
            <a:extLst>
              <a:ext uri="{FF2B5EF4-FFF2-40B4-BE49-F238E27FC236}">
                <a16:creationId xmlns:a16="http://schemas.microsoft.com/office/drawing/2014/main" id="{58CD5B98-7B73-FB54-CA8A-53BF96AE16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2269759"/>
            <a:ext cx="3795190" cy="263628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F0AB0C2-C4C9-E841-898C-32DC0ACA1135}"/>
              </a:ext>
            </a:extLst>
          </p:cNvPr>
          <p:cNvSpPr txBox="1"/>
          <p:nvPr userDrawn="1"/>
        </p:nvSpPr>
        <p:spPr>
          <a:xfrm>
            <a:off x="1489456" y="3551266"/>
            <a:ext cx="13277088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Impressum</a:t>
            </a:r>
          </a:p>
          <a:p>
            <a:endParaRPr lang="de-DE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de-DE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de-DE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de-DE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de-DE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de-DE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Interaktive Folien und Illustrationen erstellt von:</a:t>
            </a:r>
          </a:p>
          <a:p>
            <a:endParaRPr lang="de-DE" sz="28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de-D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Corinna Mosch</a:t>
            </a:r>
          </a:p>
          <a:p>
            <a:endParaRPr lang="de-DE" sz="28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de-DE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Johann-Turmair-Realschule Abensberg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Schuljahr 2023/2024</a:t>
            </a:r>
          </a:p>
          <a:p>
            <a:endParaRPr lang="de-DE" sz="28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de-DE" sz="28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de-DE" sz="28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de-DE" sz="28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07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3245556"/>
            <a:ext cx="6908800" cy="77357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3245556"/>
            <a:ext cx="6908800" cy="77357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646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649114"/>
            <a:ext cx="14020800" cy="235655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9" y="2988734"/>
            <a:ext cx="6877049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9" y="4453467"/>
            <a:ext cx="6877049" cy="65503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1" y="2988734"/>
            <a:ext cx="6910917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1" y="4453467"/>
            <a:ext cx="6910917" cy="65503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336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6346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0114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755425"/>
            <a:ext cx="8229600" cy="8664222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30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649114"/>
            <a:ext cx="14020800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3245556"/>
            <a:ext cx="14020800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CC BY-NC-SA 4.0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11300181"/>
            <a:ext cx="54864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Corinna Mosch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B8B79-1319-744D-B4CA-BA9F7BB1D91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639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96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hdr="0"/>
  <p:txStyles>
    <p:titleStyle>
      <a:lvl1pPr algn="l" defTabSz="1625620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5" indent="-406405" algn="l" defTabSz="1625620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03202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3pPr>
      <a:lvl4pPr marL="284483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45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326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607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88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1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2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3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24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05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86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67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48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openclipart.org/detail/204863/ear-colored-by-frankes-204863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C81600-288A-9AC0-BE6F-8B529669C7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783" y="4095701"/>
            <a:ext cx="14751497" cy="376015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sz="5400" dirty="0">
                <a:latin typeface="Modern Love Grunge" panose="020F0502020204030204" pitchFamily="34" charset="0"/>
              </a:rPr>
              <a:t>Wir arbeiten zusammen und sammeln gemeinsam Sinneseindrücke zu einer bestimmten Situation</a:t>
            </a:r>
            <a:br>
              <a:rPr lang="de-DE" sz="5400" dirty="0">
                <a:latin typeface="Modern Love Grunge" panose="020F0502020204030204" pitchFamily="34" charset="0"/>
              </a:rPr>
            </a:br>
            <a:endParaRPr lang="de-DE" sz="5400" dirty="0">
              <a:latin typeface="Modern Love Grunge" panose="020F050202020403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E6535DF-D54A-E57B-898E-13E90D407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7680" y="8318207"/>
            <a:ext cx="8920640" cy="932657"/>
          </a:xfrm>
        </p:spPr>
        <p:txBody>
          <a:bodyPr>
            <a:normAutofit/>
          </a:bodyPr>
          <a:lstStyle/>
          <a:p>
            <a:r>
              <a:rPr lang="de-DE" sz="2400" dirty="0">
                <a:latin typeface="Century Gothic" panose="020B0502020202020204" pitchFamily="34" charset="0"/>
              </a:rPr>
              <a:t>Kollaborativ eine Mindmap erstellen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7ADD94A-5EA8-7EB9-9E81-AE916B5ECBC2}"/>
              </a:ext>
            </a:extLst>
          </p:cNvPr>
          <p:cNvSpPr/>
          <p:nvPr/>
        </p:nvSpPr>
        <p:spPr>
          <a:xfrm>
            <a:off x="500075" y="476250"/>
            <a:ext cx="15287998" cy="11106150"/>
          </a:xfrm>
          <a:custGeom>
            <a:avLst/>
            <a:gdLst>
              <a:gd name="connsiteX0" fmla="*/ 0 w 15287998"/>
              <a:gd name="connsiteY0" fmla="*/ 0 h 11106150"/>
              <a:gd name="connsiteX1" fmla="*/ 435120 w 15287998"/>
              <a:gd name="connsiteY1" fmla="*/ 0 h 11106150"/>
              <a:gd name="connsiteX2" fmla="*/ 564480 w 15287998"/>
              <a:gd name="connsiteY2" fmla="*/ 0 h 11106150"/>
              <a:gd name="connsiteX3" fmla="*/ 1458240 w 15287998"/>
              <a:gd name="connsiteY3" fmla="*/ 0 h 11106150"/>
              <a:gd name="connsiteX4" fmla="*/ 1893360 w 15287998"/>
              <a:gd name="connsiteY4" fmla="*/ 0 h 11106150"/>
              <a:gd name="connsiteX5" fmla="*/ 2328480 w 15287998"/>
              <a:gd name="connsiteY5" fmla="*/ 0 h 11106150"/>
              <a:gd name="connsiteX6" fmla="*/ 3222240 w 15287998"/>
              <a:gd name="connsiteY6" fmla="*/ 0 h 11106150"/>
              <a:gd name="connsiteX7" fmla="*/ 3504480 w 15287998"/>
              <a:gd name="connsiteY7" fmla="*/ 0 h 11106150"/>
              <a:gd name="connsiteX8" fmla="*/ 4398239 w 15287998"/>
              <a:gd name="connsiteY8" fmla="*/ 0 h 11106150"/>
              <a:gd name="connsiteX9" fmla="*/ 5291999 w 15287998"/>
              <a:gd name="connsiteY9" fmla="*/ 0 h 11106150"/>
              <a:gd name="connsiteX10" fmla="*/ 5879999 w 15287998"/>
              <a:gd name="connsiteY10" fmla="*/ 0 h 11106150"/>
              <a:gd name="connsiteX11" fmla="*/ 6773759 w 15287998"/>
              <a:gd name="connsiteY11" fmla="*/ 0 h 11106150"/>
              <a:gd name="connsiteX12" fmla="*/ 7208879 w 15287998"/>
              <a:gd name="connsiteY12" fmla="*/ 0 h 11106150"/>
              <a:gd name="connsiteX13" fmla="*/ 7643999 w 15287998"/>
              <a:gd name="connsiteY13" fmla="*/ 0 h 11106150"/>
              <a:gd name="connsiteX14" fmla="*/ 8384879 w 15287998"/>
              <a:gd name="connsiteY14" fmla="*/ 0 h 11106150"/>
              <a:gd name="connsiteX15" fmla="*/ 8819999 w 15287998"/>
              <a:gd name="connsiteY15" fmla="*/ 0 h 11106150"/>
              <a:gd name="connsiteX16" fmla="*/ 9713759 w 15287998"/>
              <a:gd name="connsiteY16" fmla="*/ 0 h 11106150"/>
              <a:gd name="connsiteX17" fmla="*/ 10607519 w 15287998"/>
              <a:gd name="connsiteY17" fmla="*/ 0 h 11106150"/>
              <a:gd name="connsiteX18" fmla="*/ 11195519 w 15287998"/>
              <a:gd name="connsiteY18" fmla="*/ 0 h 11106150"/>
              <a:gd name="connsiteX19" fmla="*/ 11630638 w 15287998"/>
              <a:gd name="connsiteY19" fmla="*/ 0 h 11106150"/>
              <a:gd name="connsiteX20" fmla="*/ 11759998 w 15287998"/>
              <a:gd name="connsiteY20" fmla="*/ 0 h 11106150"/>
              <a:gd name="connsiteX21" fmla="*/ 12042238 w 15287998"/>
              <a:gd name="connsiteY21" fmla="*/ 0 h 11106150"/>
              <a:gd name="connsiteX22" fmla="*/ 12324478 w 15287998"/>
              <a:gd name="connsiteY22" fmla="*/ 0 h 11106150"/>
              <a:gd name="connsiteX23" fmla="*/ 12759598 w 15287998"/>
              <a:gd name="connsiteY23" fmla="*/ 0 h 11106150"/>
              <a:gd name="connsiteX24" fmla="*/ 13653358 w 15287998"/>
              <a:gd name="connsiteY24" fmla="*/ 0 h 11106150"/>
              <a:gd name="connsiteX25" fmla="*/ 14241358 w 15287998"/>
              <a:gd name="connsiteY25" fmla="*/ 0 h 11106150"/>
              <a:gd name="connsiteX26" fmla="*/ 14676478 w 15287998"/>
              <a:gd name="connsiteY26" fmla="*/ 0 h 11106150"/>
              <a:gd name="connsiteX27" fmla="*/ 15287998 w 15287998"/>
              <a:gd name="connsiteY27" fmla="*/ 0 h 11106150"/>
              <a:gd name="connsiteX28" fmla="*/ 15287998 w 15287998"/>
              <a:gd name="connsiteY28" fmla="*/ 251350 h 11106150"/>
              <a:gd name="connsiteX29" fmla="*/ 15287998 w 15287998"/>
              <a:gd name="connsiteY29" fmla="*/ 946945 h 11106150"/>
              <a:gd name="connsiteX30" fmla="*/ 15287998 w 15287998"/>
              <a:gd name="connsiteY30" fmla="*/ 1198295 h 11106150"/>
              <a:gd name="connsiteX31" fmla="*/ 15287998 w 15287998"/>
              <a:gd name="connsiteY31" fmla="*/ 1671768 h 11106150"/>
              <a:gd name="connsiteX32" fmla="*/ 15287998 w 15287998"/>
              <a:gd name="connsiteY32" fmla="*/ 2478425 h 11106150"/>
              <a:gd name="connsiteX33" fmla="*/ 15287998 w 15287998"/>
              <a:gd name="connsiteY33" fmla="*/ 3062959 h 11106150"/>
              <a:gd name="connsiteX34" fmla="*/ 15287998 w 15287998"/>
              <a:gd name="connsiteY34" fmla="*/ 3758555 h 11106150"/>
              <a:gd name="connsiteX35" fmla="*/ 15287998 w 15287998"/>
              <a:gd name="connsiteY35" fmla="*/ 4232028 h 11106150"/>
              <a:gd name="connsiteX36" fmla="*/ 15287998 w 15287998"/>
              <a:gd name="connsiteY36" fmla="*/ 4816562 h 11106150"/>
              <a:gd name="connsiteX37" fmla="*/ 15287998 w 15287998"/>
              <a:gd name="connsiteY37" fmla="*/ 5623219 h 11106150"/>
              <a:gd name="connsiteX38" fmla="*/ 15287998 w 15287998"/>
              <a:gd name="connsiteY38" fmla="*/ 5985630 h 11106150"/>
              <a:gd name="connsiteX39" fmla="*/ 15287998 w 15287998"/>
              <a:gd name="connsiteY39" fmla="*/ 6681226 h 11106150"/>
              <a:gd name="connsiteX40" fmla="*/ 15287998 w 15287998"/>
              <a:gd name="connsiteY40" fmla="*/ 7043637 h 11106150"/>
              <a:gd name="connsiteX41" fmla="*/ 15287998 w 15287998"/>
              <a:gd name="connsiteY41" fmla="*/ 7628171 h 11106150"/>
              <a:gd name="connsiteX42" fmla="*/ 15287998 w 15287998"/>
              <a:gd name="connsiteY42" fmla="*/ 8323767 h 11106150"/>
              <a:gd name="connsiteX43" fmla="*/ 15287998 w 15287998"/>
              <a:gd name="connsiteY43" fmla="*/ 8575117 h 11106150"/>
              <a:gd name="connsiteX44" fmla="*/ 15287998 w 15287998"/>
              <a:gd name="connsiteY44" fmla="*/ 8826467 h 11106150"/>
              <a:gd name="connsiteX45" fmla="*/ 15287998 w 15287998"/>
              <a:gd name="connsiteY45" fmla="*/ 9633124 h 11106150"/>
              <a:gd name="connsiteX46" fmla="*/ 15287998 w 15287998"/>
              <a:gd name="connsiteY46" fmla="*/ 10217658 h 11106150"/>
              <a:gd name="connsiteX47" fmla="*/ 15287998 w 15287998"/>
              <a:gd name="connsiteY47" fmla="*/ 10469008 h 11106150"/>
              <a:gd name="connsiteX48" fmla="*/ 15287998 w 15287998"/>
              <a:gd name="connsiteY48" fmla="*/ 11106150 h 11106150"/>
              <a:gd name="connsiteX49" fmla="*/ 14394238 w 15287998"/>
              <a:gd name="connsiteY49" fmla="*/ 11106150 h 11106150"/>
              <a:gd name="connsiteX50" fmla="*/ 14111998 w 15287998"/>
              <a:gd name="connsiteY50" fmla="*/ 11106150 h 11106150"/>
              <a:gd name="connsiteX51" fmla="*/ 13523998 w 15287998"/>
              <a:gd name="connsiteY51" fmla="*/ 11106150 h 11106150"/>
              <a:gd name="connsiteX52" fmla="*/ 13394638 w 15287998"/>
              <a:gd name="connsiteY52" fmla="*/ 11106150 h 11106150"/>
              <a:gd name="connsiteX53" fmla="*/ 12500878 w 15287998"/>
              <a:gd name="connsiteY53" fmla="*/ 11106150 h 11106150"/>
              <a:gd name="connsiteX54" fmla="*/ 11912878 w 15287998"/>
              <a:gd name="connsiteY54" fmla="*/ 11106150 h 11106150"/>
              <a:gd name="connsiteX55" fmla="*/ 11019119 w 15287998"/>
              <a:gd name="connsiteY55" fmla="*/ 11106150 h 11106150"/>
              <a:gd name="connsiteX56" fmla="*/ 10583999 w 15287998"/>
              <a:gd name="connsiteY56" fmla="*/ 11106150 h 11106150"/>
              <a:gd name="connsiteX57" fmla="*/ 10301759 w 15287998"/>
              <a:gd name="connsiteY57" fmla="*/ 11106150 h 11106150"/>
              <a:gd name="connsiteX58" fmla="*/ 9713759 w 15287998"/>
              <a:gd name="connsiteY58" fmla="*/ 11106150 h 11106150"/>
              <a:gd name="connsiteX59" fmla="*/ 8972879 w 15287998"/>
              <a:gd name="connsiteY59" fmla="*/ 11106150 h 11106150"/>
              <a:gd name="connsiteX60" fmla="*/ 8079119 w 15287998"/>
              <a:gd name="connsiteY60" fmla="*/ 11106150 h 11106150"/>
              <a:gd name="connsiteX61" fmla="*/ 7338239 w 15287998"/>
              <a:gd name="connsiteY61" fmla="*/ 11106150 h 11106150"/>
              <a:gd name="connsiteX62" fmla="*/ 6444479 w 15287998"/>
              <a:gd name="connsiteY62" fmla="*/ 11106150 h 11106150"/>
              <a:gd name="connsiteX63" fmla="*/ 5703599 w 15287998"/>
              <a:gd name="connsiteY63" fmla="*/ 11106150 h 11106150"/>
              <a:gd name="connsiteX64" fmla="*/ 5421359 w 15287998"/>
              <a:gd name="connsiteY64" fmla="*/ 11106150 h 11106150"/>
              <a:gd name="connsiteX65" fmla="*/ 4680479 w 15287998"/>
              <a:gd name="connsiteY65" fmla="*/ 11106150 h 11106150"/>
              <a:gd name="connsiteX66" fmla="*/ 4245359 w 15287998"/>
              <a:gd name="connsiteY66" fmla="*/ 11106150 h 11106150"/>
              <a:gd name="connsiteX67" fmla="*/ 3963119 w 15287998"/>
              <a:gd name="connsiteY67" fmla="*/ 11106150 h 11106150"/>
              <a:gd name="connsiteX68" fmla="*/ 3833759 w 15287998"/>
              <a:gd name="connsiteY68" fmla="*/ 11106150 h 11106150"/>
              <a:gd name="connsiteX69" fmla="*/ 3551520 w 15287998"/>
              <a:gd name="connsiteY69" fmla="*/ 11106150 h 11106150"/>
              <a:gd name="connsiteX70" fmla="*/ 3269280 w 15287998"/>
              <a:gd name="connsiteY70" fmla="*/ 11106150 h 11106150"/>
              <a:gd name="connsiteX71" fmla="*/ 2681280 w 15287998"/>
              <a:gd name="connsiteY71" fmla="*/ 11106150 h 11106150"/>
              <a:gd name="connsiteX72" fmla="*/ 2093280 w 15287998"/>
              <a:gd name="connsiteY72" fmla="*/ 11106150 h 11106150"/>
              <a:gd name="connsiteX73" fmla="*/ 1658160 w 15287998"/>
              <a:gd name="connsiteY73" fmla="*/ 11106150 h 11106150"/>
              <a:gd name="connsiteX74" fmla="*/ 764400 w 15287998"/>
              <a:gd name="connsiteY74" fmla="*/ 11106150 h 11106150"/>
              <a:gd name="connsiteX75" fmla="*/ 0 w 15287998"/>
              <a:gd name="connsiteY75" fmla="*/ 11106150 h 11106150"/>
              <a:gd name="connsiteX76" fmla="*/ 0 w 15287998"/>
              <a:gd name="connsiteY76" fmla="*/ 10299493 h 11106150"/>
              <a:gd name="connsiteX77" fmla="*/ 0 w 15287998"/>
              <a:gd name="connsiteY77" fmla="*/ 9603897 h 11106150"/>
              <a:gd name="connsiteX78" fmla="*/ 0 w 15287998"/>
              <a:gd name="connsiteY78" fmla="*/ 9352547 h 11106150"/>
              <a:gd name="connsiteX79" fmla="*/ 0 w 15287998"/>
              <a:gd name="connsiteY79" fmla="*/ 8545890 h 11106150"/>
              <a:gd name="connsiteX80" fmla="*/ 0 w 15287998"/>
              <a:gd name="connsiteY80" fmla="*/ 8072417 h 11106150"/>
              <a:gd name="connsiteX81" fmla="*/ 0 w 15287998"/>
              <a:gd name="connsiteY81" fmla="*/ 7376822 h 11106150"/>
              <a:gd name="connsiteX82" fmla="*/ 0 w 15287998"/>
              <a:gd name="connsiteY82" fmla="*/ 7125472 h 11106150"/>
              <a:gd name="connsiteX83" fmla="*/ 0 w 15287998"/>
              <a:gd name="connsiteY83" fmla="*/ 6318815 h 11106150"/>
              <a:gd name="connsiteX84" fmla="*/ 0 w 15287998"/>
              <a:gd name="connsiteY84" fmla="*/ 5845342 h 11106150"/>
              <a:gd name="connsiteX85" fmla="*/ 0 w 15287998"/>
              <a:gd name="connsiteY85" fmla="*/ 5260808 h 11106150"/>
              <a:gd name="connsiteX86" fmla="*/ 0 w 15287998"/>
              <a:gd name="connsiteY86" fmla="*/ 4898397 h 11106150"/>
              <a:gd name="connsiteX87" fmla="*/ 0 w 15287998"/>
              <a:gd name="connsiteY87" fmla="*/ 4202801 h 11106150"/>
              <a:gd name="connsiteX88" fmla="*/ 0 w 15287998"/>
              <a:gd name="connsiteY88" fmla="*/ 3396144 h 11106150"/>
              <a:gd name="connsiteX89" fmla="*/ 0 w 15287998"/>
              <a:gd name="connsiteY89" fmla="*/ 2922671 h 11106150"/>
              <a:gd name="connsiteX90" fmla="*/ 0 w 15287998"/>
              <a:gd name="connsiteY90" fmla="*/ 2116014 h 11106150"/>
              <a:gd name="connsiteX91" fmla="*/ 0 w 15287998"/>
              <a:gd name="connsiteY91" fmla="*/ 1531480 h 11106150"/>
              <a:gd name="connsiteX92" fmla="*/ 0 w 15287998"/>
              <a:gd name="connsiteY92" fmla="*/ 724822 h 11106150"/>
              <a:gd name="connsiteX93" fmla="*/ 0 w 15287998"/>
              <a:gd name="connsiteY93" fmla="*/ 0 h 1110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5287998" h="11106150" extrusionOk="0">
                <a:moveTo>
                  <a:pt x="0" y="0"/>
                </a:moveTo>
                <a:cubicBezTo>
                  <a:pt x="163023" y="-51479"/>
                  <a:pt x="296383" y="23027"/>
                  <a:pt x="435120" y="0"/>
                </a:cubicBezTo>
                <a:cubicBezTo>
                  <a:pt x="573857" y="-23027"/>
                  <a:pt x="513450" y="13347"/>
                  <a:pt x="564480" y="0"/>
                </a:cubicBezTo>
                <a:cubicBezTo>
                  <a:pt x="615510" y="-13347"/>
                  <a:pt x="1246428" y="30936"/>
                  <a:pt x="1458240" y="0"/>
                </a:cubicBezTo>
                <a:cubicBezTo>
                  <a:pt x="1670052" y="-30936"/>
                  <a:pt x="1712875" y="38075"/>
                  <a:pt x="1893360" y="0"/>
                </a:cubicBezTo>
                <a:cubicBezTo>
                  <a:pt x="2073845" y="-38075"/>
                  <a:pt x="2166952" y="22907"/>
                  <a:pt x="2328480" y="0"/>
                </a:cubicBezTo>
                <a:cubicBezTo>
                  <a:pt x="2490008" y="-22907"/>
                  <a:pt x="3026685" y="26436"/>
                  <a:pt x="3222240" y="0"/>
                </a:cubicBezTo>
                <a:cubicBezTo>
                  <a:pt x="3417795" y="-26436"/>
                  <a:pt x="3378184" y="16702"/>
                  <a:pt x="3504480" y="0"/>
                </a:cubicBezTo>
                <a:cubicBezTo>
                  <a:pt x="3630776" y="-16702"/>
                  <a:pt x="4206570" y="62106"/>
                  <a:pt x="4398239" y="0"/>
                </a:cubicBezTo>
                <a:cubicBezTo>
                  <a:pt x="4589908" y="-62106"/>
                  <a:pt x="4949790" y="58002"/>
                  <a:pt x="5291999" y="0"/>
                </a:cubicBezTo>
                <a:cubicBezTo>
                  <a:pt x="5634208" y="-58002"/>
                  <a:pt x="5596089" y="42781"/>
                  <a:pt x="5879999" y="0"/>
                </a:cubicBezTo>
                <a:cubicBezTo>
                  <a:pt x="6163909" y="-42781"/>
                  <a:pt x="6555120" y="54338"/>
                  <a:pt x="6773759" y="0"/>
                </a:cubicBezTo>
                <a:cubicBezTo>
                  <a:pt x="6992398" y="-54338"/>
                  <a:pt x="7120960" y="26506"/>
                  <a:pt x="7208879" y="0"/>
                </a:cubicBezTo>
                <a:cubicBezTo>
                  <a:pt x="7296798" y="-26506"/>
                  <a:pt x="7526388" y="11668"/>
                  <a:pt x="7643999" y="0"/>
                </a:cubicBezTo>
                <a:cubicBezTo>
                  <a:pt x="7761610" y="-11668"/>
                  <a:pt x="8047036" y="83495"/>
                  <a:pt x="8384879" y="0"/>
                </a:cubicBezTo>
                <a:cubicBezTo>
                  <a:pt x="8722722" y="-83495"/>
                  <a:pt x="8710212" y="31237"/>
                  <a:pt x="8819999" y="0"/>
                </a:cubicBezTo>
                <a:cubicBezTo>
                  <a:pt x="8929786" y="-31237"/>
                  <a:pt x="9514313" y="96448"/>
                  <a:pt x="9713759" y="0"/>
                </a:cubicBezTo>
                <a:cubicBezTo>
                  <a:pt x="9913205" y="-96448"/>
                  <a:pt x="10179660" y="7456"/>
                  <a:pt x="10607519" y="0"/>
                </a:cubicBezTo>
                <a:cubicBezTo>
                  <a:pt x="11035378" y="-7456"/>
                  <a:pt x="10908728" y="50020"/>
                  <a:pt x="11195519" y="0"/>
                </a:cubicBezTo>
                <a:cubicBezTo>
                  <a:pt x="11482310" y="-50020"/>
                  <a:pt x="11423778" y="38663"/>
                  <a:pt x="11630638" y="0"/>
                </a:cubicBezTo>
                <a:cubicBezTo>
                  <a:pt x="11837498" y="-38663"/>
                  <a:pt x="11710655" y="1440"/>
                  <a:pt x="11759998" y="0"/>
                </a:cubicBezTo>
                <a:cubicBezTo>
                  <a:pt x="11809341" y="-1440"/>
                  <a:pt x="11903478" y="4436"/>
                  <a:pt x="12042238" y="0"/>
                </a:cubicBezTo>
                <a:cubicBezTo>
                  <a:pt x="12180998" y="-4436"/>
                  <a:pt x="12205700" y="15108"/>
                  <a:pt x="12324478" y="0"/>
                </a:cubicBezTo>
                <a:cubicBezTo>
                  <a:pt x="12443256" y="-15108"/>
                  <a:pt x="12653176" y="39714"/>
                  <a:pt x="12759598" y="0"/>
                </a:cubicBezTo>
                <a:cubicBezTo>
                  <a:pt x="12866020" y="-39714"/>
                  <a:pt x="13321157" y="11689"/>
                  <a:pt x="13653358" y="0"/>
                </a:cubicBezTo>
                <a:cubicBezTo>
                  <a:pt x="13985559" y="-11689"/>
                  <a:pt x="13962534" y="66724"/>
                  <a:pt x="14241358" y="0"/>
                </a:cubicBezTo>
                <a:cubicBezTo>
                  <a:pt x="14520182" y="-66724"/>
                  <a:pt x="14585785" y="11129"/>
                  <a:pt x="14676478" y="0"/>
                </a:cubicBezTo>
                <a:cubicBezTo>
                  <a:pt x="14767171" y="-11129"/>
                  <a:pt x="15080857" y="72623"/>
                  <a:pt x="15287998" y="0"/>
                </a:cubicBezTo>
                <a:cubicBezTo>
                  <a:pt x="15295583" y="116023"/>
                  <a:pt x="15284043" y="145433"/>
                  <a:pt x="15287998" y="251350"/>
                </a:cubicBezTo>
                <a:cubicBezTo>
                  <a:pt x="15291953" y="357267"/>
                  <a:pt x="15224567" y="644582"/>
                  <a:pt x="15287998" y="946945"/>
                </a:cubicBezTo>
                <a:cubicBezTo>
                  <a:pt x="15351429" y="1249308"/>
                  <a:pt x="15270639" y="1138971"/>
                  <a:pt x="15287998" y="1198295"/>
                </a:cubicBezTo>
                <a:cubicBezTo>
                  <a:pt x="15305357" y="1257619"/>
                  <a:pt x="15242164" y="1535145"/>
                  <a:pt x="15287998" y="1671768"/>
                </a:cubicBezTo>
                <a:cubicBezTo>
                  <a:pt x="15333832" y="1808391"/>
                  <a:pt x="15241044" y="2259853"/>
                  <a:pt x="15287998" y="2478425"/>
                </a:cubicBezTo>
                <a:cubicBezTo>
                  <a:pt x="15334952" y="2696997"/>
                  <a:pt x="15254827" y="2837345"/>
                  <a:pt x="15287998" y="3062959"/>
                </a:cubicBezTo>
                <a:cubicBezTo>
                  <a:pt x="15321169" y="3288573"/>
                  <a:pt x="15273425" y="3488276"/>
                  <a:pt x="15287998" y="3758555"/>
                </a:cubicBezTo>
                <a:cubicBezTo>
                  <a:pt x="15302571" y="4028834"/>
                  <a:pt x="15276622" y="4108905"/>
                  <a:pt x="15287998" y="4232028"/>
                </a:cubicBezTo>
                <a:cubicBezTo>
                  <a:pt x="15299374" y="4355151"/>
                  <a:pt x="15254514" y="4663592"/>
                  <a:pt x="15287998" y="4816562"/>
                </a:cubicBezTo>
                <a:cubicBezTo>
                  <a:pt x="15321482" y="4969532"/>
                  <a:pt x="15287176" y="5297028"/>
                  <a:pt x="15287998" y="5623219"/>
                </a:cubicBezTo>
                <a:cubicBezTo>
                  <a:pt x="15288820" y="5949410"/>
                  <a:pt x="15265586" y="5862002"/>
                  <a:pt x="15287998" y="5985630"/>
                </a:cubicBezTo>
                <a:cubicBezTo>
                  <a:pt x="15310410" y="6109258"/>
                  <a:pt x="15242007" y="6541533"/>
                  <a:pt x="15287998" y="6681226"/>
                </a:cubicBezTo>
                <a:cubicBezTo>
                  <a:pt x="15333989" y="6820919"/>
                  <a:pt x="15259629" y="6933074"/>
                  <a:pt x="15287998" y="7043637"/>
                </a:cubicBezTo>
                <a:cubicBezTo>
                  <a:pt x="15316367" y="7154200"/>
                  <a:pt x="15219471" y="7391151"/>
                  <a:pt x="15287998" y="7628171"/>
                </a:cubicBezTo>
                <a:cubicBezTo>
                  <a:pt x="15356525" y="7865191"/>
                  <a:pt x="15251746" y="7984089"/>
                  <a:pt x="15287998" y="8323767"/>
                </a:cubicBezTo>
                <a:cubicBezTo>
                  <a:pt x="15324250" y="8663445"/>
                  <a:pt x="15261273" y="8473088"/>
                  <a:pt x="15287998" y="8575117"/>
                </a:cubicBezTo>
                <a:cubicBezTo>
                  <a:pt x="15314723" y="8677146"/>
                  <a:pt x="15273725" y="8719107"/>
                  <a:pt x="15287998" y="8826467"/>
                </a:cubicBezTo>
                <a:cubicBezTo>
                  <a:pt x="15302271" y="8933827"/>
                  <a:pt x="15194349" y="9316695"/>
                  <a:pt x="15287998" y="9633124"/>
                </a:cubicBezTo>
                <a:cubicBezTo>
                  <a:pt x="15381647" y="9949553"/>
                  <a:pt x="15248068" y="9935422"/>
                  <a:pt x="15287998" y="10217658"/>
                </a:cubicBezTo>
                <a:cubicBezTo>
                  <a:pt x="15327928" y="10499894"/>
                  <a:pt x="15284436" y="10375816"/>
                  <a:pt x="15287998" y="10469008"/>
                </a:cubicBezTo>
                <a:cubicBezTo>
                  <a:pt x="15291560" y="10562200"/>
                  <a:pt x="15239167" y="10965898"/>
                  <a:pt x="15287998" y="11106150"/>
                </a:cubicBezTo>
                <a:cubicBezTo>
                  <a:pt x="15082119" y="11141835"/>
                  <a:pt x="14718952" y="11036254"/>
                  <a:pt x="14394238" y="11106150"/>
                </a:cubicBezTo>
                <a:cubicBezTo>
                  <a:pt x="14069524" y="11176046"/>
                  <a:pt x="14194838" y="11093071"/>
                  <a:pt x="14111998" y="11106150"/>
                </a:cubicBezTo>
                <a:cubicBezTo>
                  <a:pt x="14029158" y="11119229"/>
                  <a:pt x="13799431" y="11079087"/>
                  <a:pt x="13523998" y="11106150"/>
                </a:cubicBezTo>
                <a:cubicBezTo>
                  <a:pt x="13248565" y="11133213"/>
                  <a:pt x="13454367" y="11096540"/>
                  <a:pt x="13394638" y="11106150"/>
                </a:cubicBezTo>
                <a:cubicBezTo>
                  <a:pt x="13334909" y="11115760"/>
                  <a:pt x="12827495" y="11092848"/>
                  <a:pt x="12500878" y="11106150"/>
                </a:cubicBezTo>
                <a:cubicBezTo>
                  <a:pt x="12174261" y="11119452"/>
                  <a:pt x="12147043" y="11066660"/>
                  <a:pt x="11912878" y="11106150"/>
                </a:cubicBezTo>
                <a:cubicBezTo>
                  <a:pt x="11678713" y="11145640"/>
                  <a:pt x="11461998" y="11080906"/>
                  <a:pt x="11019119" y="11106150"/>
                </a:cubicBezTo>
                <a:cubicBezTo>
                  <a:pt x="10576240" y="11131394"/>
                  <a:pt x="10679841" y="11075544"/>
                  <a:pt x="10583999" y="11106150"/>
                </a:cubicBezTo>
                <a:cubicBezTo>
                  <a:pt x="10488157" y="11136756"/>
                  <a:pt x="10401040" y="11090371"/>
                  <a:pt x="10301759" y="11106150"/>
                </a:cubicBezTo>
                <a:cubicBezTo>
                  <a:pt x="10202478" y="11121929"/>
                  <a:pt x="9912469" y="11063953"/>
                  <a:pt x="9713759" y="11106150"/>
                </a:cubicBezTo>
                <a:cubicBezTo>
                  <a:pt x="9515049" y="11148347"/>
                  <a:pt x="9152876" y="11091194"/>
                  <a:pt x="8972879" y="11106150"/>
                </a:cubicBezTo>
                <a:cubicBezTo>
                  <a:pt x="8792882" y="11121106"/>
                  <a:pt x="8390180" y="11028206"/>
                  <a:pt x="8079119" y="11106150"/>
                </a:cubicBezTo>
                <a:cubicBezTo>
                  <a:pt x="7768058" y="11184094"/>
                  <a:pt x="7538912" y="11082455"/>
                  <a:pt x="7338239" y="11106150"/>
                </a:cubicBezTo>
                <a:cubicBezTo>
                  <a:pt x="7137566" y="11129845"/>
                  <a:pt x="6759729" y="11001468"/>
                  <a:pt x="6444479" y="11106150"/>
                </a:cubicBezTo>
                <a:cubicBezTo>
                  <a:pt x="6129229" y="11210832"/>
                  <a:pt x="5923216" y="11033362"/>
                  <a:pt x="5703599" y="11106150"/>
                </a:cubicBezTo>
                <a:cubicBezTo>
                  <a:pt x="5483982" y="11178938"/>
                  <a:pt x="5518081" y="11081907"/>
                  <a:pt x="5421359" y="11106150"/>
                </a:cubicBezTo>
                <a:cubicBezTo>
                  <a:pt x="5324637" y="11130393"/>
                  <a:pt x="4928982" y="11069816"/>
                  <a:pt x="4680479" y="11106150"/>
                </a:cubicBezTo>
                <a:cubicBezTo>
                  <a:pt x="4431976" y="11142484"/>
                  <a:pt x="4426461" y="11087485"/>
                  <a:pt x="4245359" y="11106150"/>
                </a:cubicBezTo>
                <a:cubicBezTo>
                  <a:pt x="4064257" y="11124815"/>
                  <a:pt x="4034479" y="11081771"/>
                  <a:pt x="3963119" y="11106150"/>
                </a:cubicBezTo>
                <a:cubicBezTo>
                  <a:pt x="3891759" y="11130529"/>
                  <a:pt x="3888164" y="11106008"/>
                  <a:pt x="3833759" y="11106150"/>
                </a:cubicBezTo>
                <a:cubicBezTo>
                  <a:pt x="3779354" y="11106292"/>
                  <a:pt x="3658498" y="11073191"/>
                  <a:pt x="3551520" y="11106150"/>
                </a:cubicBezTo>
                <a:cubicBezTo>
                  <a:pt x="3444542" y="11139109"/>
                  <a:pt x="3388432" y="11086324"/>
                  <a:pt x="3269280" y="11106150"/>
                </a:cubicBezTo>
                <a:cubicBezTo>
                  <a:pt x="3150128" y="11125976"/>
                  <a:pt x="2827836" y="11103995"/>
                  <a:pt x="2681280" y="11106150"/>
                </a:cubicBezTo>
                <a:cubicBezTo>
                  <a:pt x="2534724" y="11108305"/>
                  <a:pt x="2373991" y="11102359"/>
                  <a:pt x="2093280" y="11106150"/>
                </a:cubicBezTo>
                <a:cubicBezTo>
                  <a:pt x="1812569" y="11109941"/>
                  <a:pt x="1858390" y="11093256"/>
                  <a:pt x="1658160" y="11106150"/>
                </a:cubicBezTo>
                <a:cubicBezTo>
                  <a:pt x="1457930" y="11119044"/>
                  <a:pt x="988112" y="11068041"/>
                  <a:pt x="764400" y="11106150"/>
                </a:cubicBezTo>
                <a:cubicBezTo>
                  <a:pt x="540688" y="11144259"/>
                  <a:pt x="175669" y="11090701"/>
                  <a:pt x="0" y="11106150"/>
                </a:cubicBezTo>
                <a:cubicBezTo>
                  <a:pt x="-12782" y="10933001"/>
                  <a:pt x="23642" y="10525982"/>
                  <a:pt x="0" y="10299493"/>
                </a:cubicBezTo>
                <a:cubicBezTo>
                  <a:pt x="-23642" y="10073004"/>
                  <a:pt x="16339" y="9864433"/>
                  <a:pt x="0" y="9603897"/>
                </a:cubicBezTo>
                <a:cubicBezTo>
                  <a:pt x="-16339" y="9343361"/>
                  <a:pt x="1495" y="9449373"/>
                  <a:pt x="0" y="9352547"/>
                </a:cubicBezTo>
                <a:cubicBezTo>
                  <a:pt x="-1495" y="9255721"/>
                  <a:pt x="55387" y="8809973"/>
                  <a:pt x="0" y="8545890"/>
                </a:cubicBezTo>
                <a:cubicBezTo>
                  <a:pt x="-55387" y="8281807"/>
                  <a:pt x="51994" y="8241192"/>
                  <a:pt x="0" y="8072417"/>
                </a:cubicBezTo>
                <a:cubicBezTo>
                  <a:pt x="-51994" y="7903642"/>
                  <a:pt x="41379" y="7676386"/>
                  <a:pt x="0" y="7376822"/>
                </a:cubicBezTo>
                <a:cubicBezTo>
                  <a:pt x="-41379" y="7077259"/>
                  <a:pt x="10825" y="7228973"/>
                  <a:pt x="0" y="7125472"/>
                </a:cubicBezTo>
                <a:cubicBezTo>
                  <a:pt x="-10825" y="7021971"/>
                  <a:pt x="45208" y="6621638"/>
                  <a:pt x="0" y="6318815"/>
                </a:cubicBezTo>
                <a:cubicBezTo>
                  <a:pt x="-45208" y="6015992"/>
                  <a:pt x="37315" y="6024559"/>
                  <a:pt x="0" y="5845342"/>
                </a:cubicBezTo>
                <a:cubicBezTo>
                  <a:pt x="-37315" y="5666125"/>
                  <a:pt x="61327" y="5551176"/>
                  <a:pt x="0" y="5260808"/>
                </a:cubicBezTo>
                <a:cubicBezTo>
                  <a:pt x="-61327" y="4970440"/>
                  <a:pt x="14244" y="5074560"/>
                  <a:pt x="0" y="4898397"/>
                </a:cubicBezTo>
                <a:cubicBezTo>
                  <a:pt x="-14244" y="4722234"/>
                  <a:pt x="73483" y="4381786"/>
                  <a:pt x="0" y="4202801"/>
                </a:cubicBezTo>
                <a:cubicBezTo>
                  <a:pt x="-73483" y="4023816"/>
                  <a:pt x="28465" y="3594474"/>
                  <a:pt x="0" y="3396144"/>
                </a:cubicBezTo>
                <a:cubicBezTo>
                  <a:pt x="-28465" y="3197814"/>
                  <a:pt x="7576" y="3082243"/>
                  <a:pt x="0" y="2922671"/>
                </a:cubicBezTo>
                <a:cubicBezTo>
                  <a:pt x="-7576" y="2763099"/>
                  <a:pt x="82385" y="2510957"/>
                  <a:pt x="0" y="2116014"/>
                </a:cubicBezTo>
                <a:cubicBezTo>
                  <a:pt x="-82385" y="1721071"/>
                  <a:pt x="42399" y="1716032"/>
                  <a:pt x="0" y="1531480"/>
                </a:cubicBezTo>
                <a:cubicBezTo>
                  <a:pt x="-42399" y="1346928"/>
                  <a:pt x="94386" y="925192"/>
                  <a:pt x="0" y="724822"/>
                </a:cubicBezTo>
                <a:cubicBezTo>
                  <a:pt x="-94386" y="524452"/>
                  <a:pt x="63921" y="207871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3004797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7753"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3FA6F1B-896E-85BA-A575-4AADADE5DA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t="25501" r="6355" b="42593"/>
          <a:stretch/>
        </p:blipFill>
        <p:spPr>
          <a:xfrm>
            <a:off x="247650" y="1704975"/>
            <a:ext cx="15287998" cy="87820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9132F2-2CF5-12F3-AA51-1A6BD114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674" y="2866735"/>
            <a:ext cx="14020800" cy="4858316"/>
          </a:xfrm>
        </p:spPr>
        <p:txBody>
          <a:bodyPr>
            <a:noAutofit/>
          </a:bodyPr>
          <a:lstStyle/>
          <a:p>
            <a:pPr algn="ctr"/>
            <a:r>
              <a:rPr lang="de-DE" dirty="0">
                <a:latin typeface="Modern Love" pitchFamily="82" charset="0"/>
              </a:rPr>
              <a:t>Wie arbeiten wir zusammen?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E08FE-9E8D-7FF1-908B-86014EF2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47B271-C95B-6382-940D-BC4835B2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Corinna Mosch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E8E5D2-6D66-6DC3-F6C2-81E1242D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2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1B3A75D-E4D7-C4B1-4337-225CEB33CE62}"/>
              </a:ext>
            </a:extLst>
          </p:cNvPr>
          <p:cNvSpPr/>
          <p:nvPr/>
        </p:nvSpPr>
        <p:spPr>
          <a:xfrm>
            <a:off x="500075" y="571501"/>
            <a:ext cx="15287998" cy="10728680"/>
          </a:xfrm>
          <a:custGeom>
            <a:avLst/>
            <a:gdLst>
              <a:gd name="connsiteX0" fmla="*/ 0 w 15287998"/>
              <a:gd name="connsiteY0" fmla="*/ 0 h 10728680"/>
              <a:gd name="connsiteX1" fmla="*/ 435120 w 15287998"/>
              <a:gd name="connsiteY1" fmla="*/ 0 h 10728680"/>
              <a:gd name="connsiteX2" fmla="*/ 564480 w 15287998"/>
              <a:gd name="connsiteY2" fmla="*/ 0 h 10728680"/>
              <a:gd name="connsiteX3" fmla="*/ 1458240 w 15287998"/>
              <a:gd name="connsiteY3" fmla="*/ 0 h 10728680"/>
              <a:gd name="connsiteX4" fmla="*/ 1893360 w 15287998"/>
              <a:gd name="connsiteY4" fmla="*/ 0 h 10728680"/>
              <a:gd name="connsiteX5" fmla="*/ 2328480 w 15287998"/>
              <a:gd name="connsiteY5" fmla="*/ 0 h 10728680"/>
              <a:gd name="connsiteX6" fmla="*/ 3222240 w 15287998"/>
              <a:gd name="connsiteY6" fmla="*/ 0 h 10728680"/>
              <a:gd name="connsiteX7" fmla="*/ 3504480 w 15287998"/>
              <a:gd name="connsiteY7" fmla="*/ 0 h 10728680"/>
              <a:gd name="connsiteX8" fmla="*/ 4398239 w 15287998"/>
              <a:gd name="connsiteY8" fmla="*/ 0 h 10728680"/>
              <a:gd name="connsiteX9" fmla="*/ 5291999 w 15287998"/>
              <a:gd name="connsiteY9" fmla="*/ 0 h 10728680"/>
              <a:gd name="connsiteX10" fmla="*/ 5879999 w 15287998"/>
              <a:gd name="connsiteY10" fmla="*/ 0 h 10728680"/>
              <a:gd name="connsiteX11" fmla="*/ 6773759 w 15287998"/>
              <a:gd name="connsiteY11" fmla="*/ 0 h 10728680"/>
              <a:gd name="connsiteX12" fmla="*/ 7208879 w 15287998"/>
              <a:gd name="connsiteY12" fmla="*/ 0 h 10728680"/>
              <a:gd name="connsiteX13" fmla="*/ 7643999 w 15287998"/>
              <a:gd name="connsiteY13" fmla="*/ 0 h 10728680"/>
              <a:gd name="connsiteX14" fmla="*/ 8384879 w 15287998"/>
              <a:gd name="connsiteY14" fmla="*/ 0 h 10728680"/>
              <a:gd name="connsiteX15" fmla="*/ 8819999 w 15287998"/>
              <a:gd name="connsiteY15" fmla="*/ 0 h 10728680"/>
              <a:gd name="connsiteX16" fmla="*/ 9713759 w 15287998"/>
              <a:gd name="connsiteY16" fmla="*/ 0 h 10728680"/>
              <a:gd name="connsiteX17" fmla="*/ 10607519 w 15287998"/>
              <a:gd name="connsiteY17" fmla="*/ 0 h 10728680"/>
              <a:gd name="connsiteX18" fmla="*/ 11195519 w 15287998"/>
              <a:gd name="connsiteY18" fmla="*/ 0 h 10728680"/>
              <a:gd name="connsiteX19" fmla="*/ 11630638 w 15287998"/>
              <a:gd name="connsiteY19" fmla="*/ 0 h 10728680"/>
              <a:gd name="connsiteX20" fmla="*/ 11759998 w 15287998"/>
              <a:gd name="connsiteY20" fmla="*/ 0 h 10728680"/>
              <a:gd name="connsiteX21" fmla="*/ 12042238 w 15287998"/>
              <a:gd name="connsiteY21" fmla="*/ 0 h 10728680"/>
              <a:gd name="connsiteX22" fmla="*/ 12324478 w 15287998"/>
              <a:gd name="connsiteY22" fmla="*/ 0 h 10728680"/>
              <a:gd name="connsiteX23" fmla="*/ 12759598 w 15287998"/>
              <a:gd name="connsiteY23" fmla="*/ 0 h 10728680"/>
              <a:gd name="connsiteX24" fmla="*/ 13653358 w 15287998"/>
              <a:gd name="connsiteY24" fmla="*/ 0 h 10728680"/>
              <a:gd name="connsiteX25" fmla="*/ 14241358 w 15287998"/>
              <a:gd name="connsiteY25" fmla="*/ 0 h 10728680"/>
              <a:gd name="connsiteX26" fmla="*/ 14676478 w 15287998"/>
              <a:gd name="connsiteY26" fmla="*/ 0 h 10728680"/>
              <a:gd name="connsiteX27" fmla="*/ 15287998 w 15287998"/>
              <a:gd name="connsiteY27" fmla="*/ 0 h 10728680"/>
              <a:gd name="connsiteX28" fmla="*/ 15287998 w 15287998"/>
              <a:gd name="connsiteY28" fmla="*/ 274177 h 10728680"/>
              <a:gd name="connsiteX29" fmla="*/ 15287998 w 15287998"/>
              <a:gd name="connsiteY29" fmla="*/ 977502 h 10728680"/>
              <a:gd name="connsiteX30" fmla="*/ 15287998 w 15287998"/>
              <a:gd name="connsiteY30" fmla="*/ 1251679 h 10728680"/>
              <a:gd name="connsiteX31" fmla="*/ 15287998 w 15287998"/>
              <a:gd name="connsiteY31" fmla="*/ 1740430 h 10728680"/>
              <a:gd name="connsiteX32" fmla="*/ 15287998 w 15287998"/>
              <a:gd name="connsiteY32" fmla="*/ 2551042 h 10728680"/>
              <a:gd name="connsiteX33" fmla="*/ 15287998 w 15287998"/>
              <a:gd name="connsiteY33" fmla="*/ 3147079 h 10728680"/>
              <a:gd name="connsiteX34" fmla="*/ 15287998 w 15287998"/>
              <a:gd name="connsiteY34" fmla="*/ 3850404 h 10728680"/>
              <a:gd name="connsiteX35" fmla="*/ 15287998 w 15287998"/>
              <a:gd name="connsiteY35" fmla="*/ 4339155 h 10728680"/>
              <a:gd name="connsiteX36" fmla="*/ 15287998 w 15287998"/>
              <a:gd name="connsiteY36" fmla="*/ 4935193 h 10728680"/>
              <a:gd name="connsiteX37" fmla="*/ 15287998 w 15287998"/>
              <a:gd name="connsiteY37" fmla="*/ 5745804 h 10728680"/>
              <a:gd name="connsiteX38" fmla="*/ 15287998 w 15287998"/>
              <a:gd name="connsiteY38" fmla="*/ 6127268 h 10728680"/>
              <a:gd name="connsiteX39" fmla="*/ 15287998 w 15287998"/>
              <a:gd name="connsiteY39" fmla="*/ 6830593 h 10728680"/>
              <a:gd name="connsiteX40" fmla="*/ 15287998 w 15287998"/>
              <a:gd name="connsiteY40" fmla="*/ 7212057 h 10728680"/>
              <a:gd name="connsiteX41" fmla="*/ 15287998 w 15287998"/>
              <a:gd name="connsiteY41" fmla="*/ 7808095 h 10728680"/>
              <a:gd name="connsiteX42" fmla="*/ 15287998 w 15287998"/>
              <a:gd name="connsiteY42" fmla="*/ 8511419 h 10728680"/>
              <a:gd name="connsiteX43" fmla="*/ 15287998 w 15287998"/>
              <a:gd name="connsiteY43" fmla="*/ 8785597 h 10728680"/>
              <a:gd name="connsiteX44" fmla="*/ 15287998 w 15287998"/>
              <a:gd name="connsiteY44" fmla="*/ 9059774 h 10728680"/>
              <a:gd name="connsiteX45" fmla="*/ 15287998 w 15287998"/>
              <a:gd name="connsiteY45" fmla="*/ 9870386 h 10728680"/>
              <a:gd name="connsiteX46" fmla="*/ 15287998 w 15287998"/>
              <a:gd name="connsiteY46" fmla="*/ 10728680 h 10728680"/>
              <a:gd name="connsiteX47" fmla="*/ 15158638 w 15287998"/>
              <a:gd name="connsiteY47" fmla="*/ 10728680 h 10728680"/>
              <a:gd name="connsiteX48" fmla="*/ 14723518 w 15287998"/>
              <a:gd name="connsiteY48" fmla="*/ 10728680 h 10728680"/>
              <a:gd name="connsiteX49" fmla="*/ 13982638 w 15287998"/>
              <a:gd name="connsiteY49" fmla="*/ 10728680 h 10728680"/>
              <a:gd name="connsiteX50" fmla="*/ 13700398 w 15287998"/>
              <a:gd name="connsiteY50" fmla="*/ 10728680 h 10728680"/>
              <a:gd name="connsiteX51" fmla="*/ 13112398 w 15287998"/>
              <a:gd name="connsiteY51" fmla="*/ 10728680 h 10728680"/>
              <a:gd name="connsiteX52" fmla="*/ 12983038 w 15287998"/>
              <a:gd name="connsiteY52" fmla="*/ 10728680 h 10728680"/>
              <a:gd name="connsiteX53" fmla="*/ 12089278 w 15287998"/>
              <a:gd name="connsiteY53" fmla="*/ 10728680 h 10728680"/>
              <a:gd name="connsiteX54" fmla="*/ 11501278 w 15287998"/>
              <a:gd name="connsiteY54" fmla="*/ 10728680 h 10728680"/>
              <a:gd name="connsiteX55" fmla="*/ 10607519 w 15287998"/>
              <a:gd name="connsiteY55" fmla="*/ 10728680 h 10728680"/>
              <a:gd name="connsiteX56" fmla="*/ 10172399 w 15287998"/>
              <a:gd name="connsiteY56" fmla="*/ 10728680 h 10728680"/>
              <a:gd name="connsiteX57" fmla="*/ 9890159 w 15287998"/>
              <a:gd name="connsiteY57" fmla="*/ 10728680 h 10728680"/>
              <a:gd name="connsiteX58" fmla="*/ 9302159 w 15287998"/>
              <a:gd name="connsiteY58" fmla="*/ 10728680 h 10728680"/>
              <a:gd name="connsiteX59" fmla="*/ 8561279 w 15287998"/>
              <a:gd name="connsiteY59" fmla="*/ 10728680 h 10728680"/>
              <a:gd name="connsiteX60" fmla="*/ 7667519 w 15287998"/>
              <a:gd name="connsiteY60" fmla="*/ 10728680 h 10728680"/>
              <a:gd name="connsiteX61" fmla="*/ 6926639 w 15287998"/>
              <a:gd name="connsiteY61" fmla="*/ 10728680 h 10728680"/>
              <a:gd name="connsiteX62" fmla="*/ 6032879 w 15287998"/>
              <a:gd name="connsiteY62" fmla="*/ 10728680 h 10728680"/>
              <a:gd name="connsiteX63" fmla="*/ 5291999 w 15287998"/>
              <a:gd name="connsiteY63" fmla="*/ 10728680 h 10728680"/>
              <a:gd name="connsiteX64" fmla="*/ 5009759 w 15287998"/>
              <a:gd name="connsiteY64" fmla="*/ 10728680 h 10728680"/>
              <a:gd name="connsiteX65" fmla="*/ 4268879 w 15287998"/>
              <a:gd name="connsiteY65" fmla="*/ 10728680 h 10728680"/>
              <a:gd name="connsiteX66" fmla="*/ 3833759 w 15287998"/>
              <a:gd name="connsiteY66" fmla="*/ 10728680 h 10728680"/>
              <a:gd name="connsiteX67" fmla="*/ 3551520 w 15287998"/>
              <a:gd name="connsiteY67" fmla="*/ 10728680 h 10728680"/>
              <a:gd name="connsiteX68" fmla="*/ 3422160 w 15287998"/>
              <a:gd name="connsiteY68" fmla="*/ 10728680 h 10728680"/>
              <a:gd name="connsiteX69" fmla="*/ 3139920 w 15287998"/>
              <a:gd name="connsiteY69" fmla="*/ 10728680 h 10728680"/>
              <a:gd name="connsiteX70" fmla="*/ 2857680 w 15287998"/>
              <a:gd name="connsiteY70" fmla="*/ 10728680 h 10728680"/>
              <a:gd name="connsiteX71" fmla="*/ 2269680 w 15287998"/>
              <a:gd name="connsiteY71" fmla="*/ 10728680 h 10728680"/>
              <a:gd name="connsiteX72" fmla="*/ 1681680 w 15287998"/>
              <a:gd name="connsiteY72" fmla="*/ 10728680 h 10728680"/>
              <a:gd name="connsiteX73" fmla="*/ 1246560 w 15287998"/>
              <a:gd name="connsiteY73" fmla="*/ 10728680 h 10728680"/>
              <a:gd name="connsiteX74" fmla="*/ 0 w 15287998"/>
              <a:gd name="connsiteY74" fmla="*/ 10728680 h 10728680"/>
              <a:gd name="connsiteX75" fmla="*/ 0 w 15287998"/>
              <a:gd name="connsiteY75" fmla="*/ 10347216 h 10728680"/>
              <a:gd name="connsiteX76" fmla="*/ 0 w 15287998"/>
              <a:gd name="connsiteY76" fmla="*/ 9751178 h 10728680"/>
              <a:gd name="connsiteX77" fmla="*/ 0 w 15287998"/>
              <a:gd name="connsiteY77" fmla="*/ 9047853 h 10728680"/>
              <a:gd name="connsiteX78" fmla="*/ 0 w 15287998"/>
              <a:gd name="connsiteY78" fmla="*/ 8773676 h 10728680"/>
              <a:gd name="connsiteX79" fmla="*/ 0 w 15287998"/>
              <a:gd name="connsiteY79" fmla="*/ 7963065 h 10728680"/>
              <a:gd name="connsiteX80" fmla="*/ 0 w 15287998"/>
              <a:gd name="connsiteY80" fmla="*/ 7474314 h 10728680"/>
              <a:gd name="connsiteX81" fmla="*/ 0 w 15287998"/>
              <a:gd name="connsiteY81" fmla="*/ 6770989 h 10728680"/>
              <a:gd name="connsiteX82" fmla="*/ 0 w 15287998"/>
              <a:gd name="connsiteY82" fmla="*/ 6496812 h 10728680"/>
              <a:gd name="connsiteX83" fmla="*/ 0 w 15287998"/>
              <a:gd name="connsiteY83" fmla="*/ 5686200 h 10728680"/>
              <a:gd name="connsiteX84" fmla="*/ 0 w 15287998"/>
              <a:gd name="connsiteY84" fmla="*/ 5197449 h 10728680"/>
              <a:gd name="connsiteX85" fmla="*/ 0 w 15287998"/>
              <a:gd name="connsiteY85" fmla="*/ 4601412 h 10728680"/>
              <a:gd name="connsiteX86" fmla="*/ 0 w 15287998"/>
              <a:gd name="connsiteY86" fmla="*/ 4219947 h 10728680"/>
              <a:gd name="connsiteX87" fmla="*/ 0 w 15287998"/>
              <a:gd name="connsiteY87" fmla="*/ 3516623 h 10728680"/>
              <a:gd name="connsiteX88" fmla="*/ 0 w 15287998"/>
              <a:gd name="connsiteY88" fmla="*/ 2706012 h 10728680"/>
              <a:gd name="connsiteX89" fmla="*/ 0 w 15287998"/>
              <a:gd name="connsiteY89" fmla="*/ 2217261 h 10728680"/>
              <a:gd name="connsiteX90" fmla="*/ 0 w 15287998"/>
              <a:gd name="connsiteY90" fmla="*/ 1406649 h 10728680"/>
              <a:gd name="connsiteX91" fmla="*/ 0 w 15287998"/>
              <a:gd name="connsiteY91" fmla="*/ 810611 h 10728680"/>
              <a:gd name="connsiteX92" fmla="*/ 0 w 15287998"/>
              <a:gd name="connsiteY92" fmla="*/ 0 h 1072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5287998" h="10728680" extrusionOk="0">
                <a:moveTo>
                  <a:pt x="0" y="0"/>
                </a:moveTo>
                <a:cubicBezTo>
                  <a:pt x="163023" y="-51479"/>
                  <a:pt x="296383" y="23027"/>
                  <a:pt x="435120" y="0"/>
                </a:cubicBezTo>
                <a:cubicBezTo>
                  <a:pt x="573857" y="-23027"/>
                  <a:pt x="513450" y="13347"/>
                  <a:pt x="564480" y="0"/>
                </a:cubicBezTo>
                <a:cubicBezTo>
                  <a:pt x="615510" y="-13347"/>
                  <a:pt x="1246428" y="30936"/>
                  <a:pt x="1458240" y="0"/>
                </a:cubicBezTo>
                <a:cubicBezTo>
                  <a:pt x="1670052" y="-30936"/>
                  <a:pt x="1712875" y="38075"/>
                  <a:pt x="1893360" y="0"/>
                </a:cubicBezTo>
                <a:cubicBezTo>
                  <a:pt x="2073845" y="-38075"/>
                  <a:pt x="2166952" y="22907"/>
                  <a:pt x="2328480" y="0"/>
                </a:cubicBezTo>
                <a:cubicBezTo>
                  <a:pt x="2490008" y="-22907"/>
                  <a:pt x="3026685" y="26436"/>
                  <a:pt x="3222240" y="0"/>
                </a:cubicBezTo>
                <a:cubicBezTo>
                  <a:pt x="3417795" y="-26436"/>
                  <a:pt x="3378184" y="16702"/>
                  <a:pt x="3504480" y="0"/>
                </a:cubicBezTo>
                <a:cubicBezTo>
                  <a:pt x="3630776" y="-16702"/>
                  <a:pt x="4206570" y="62106"/>
                  <a:pt x="4398239" y="0"/>
                </a:cubicBezTo>
                <a:cubicBezTo>
                  <a:pt x="4589908" y="-62106"/>
                  <a:pt x="4949790" y="58002"/>
                  <a:pt x="5291999" y="0"/>
                </a:cubicBezTo>
                <a:cubicBezTo>
                  <a:pt x="5634208" y="-58002"/>
                  <a:pt x="5596089" y="42781"/>
                  <a:pt x="5879999" y="0"/>
                </a:cubicBezTo>
                <a:cubicBezTo>
                  <a:pt x="6163909" y="-42781"/>
                  <a:pt x="6555120" y="54338"/>
                  <a:pt x="6773759" y="0"/>
                </a:cubicBezTo>
                <a:cubicBezTo>
                  <a:pt x="6992398" y="-54338"/>
                  <a:pt x="7120960" y="26506"/>
                  <a:pt x="7208879" y="0"/>
                </a:cubicBezTo>
                <a:cubicBezTo>
                  <a:pt x="7296798" y="-26506"/>
                  <a:pt x="7526388" y="11668"/>
                  <a:pt x="7643999" y="0"/>
                </a:cubicBezTo>
                <a:cubicBezTo>
                  <a:pt x="7761610" y="-11668"/>
                  <a:pt x="8047036" y="83495"/>
                  <a:pt x="8384879" y="0"/>
                </a:cubicBezTo>
                <a:cubicBezTo>
                  <a:pt x="8722722" y="-83495"/>
                  <a:pt x="8710212" y="31237"/>
                  <a:pt x="8819999" y="0"/>
                </a:cubicBezTo>
                <a:cubicBezTo>
                  <a:pt x="8929786" y="-31237"/>
                  <a:pt x="9514313" y="96448"/>
                  <a:pt x="9713759" y="0"/>
                </a:cubicBezTo>
                <a:cubicBezTo>
                  <a:pt x="9913205" y="-96448"/>
                  <a:pt x="10179660" y="7456"/>
                  <a:pt x="10607519" y="0"/>
                </a:cubicBezTo>
                <a:cubicBezTo>
                  <a:pt x="11035378" y="-7456"/>
                  <a:pt x="10908728" y="50020"/>
                  <a:pt x="11195519" y="0"/>
                </a:cubicBezTo>
                <a:cubicBezTo>
                  <a:pt x="11482310" y="-50020"/>
                  <a:pt x="11423778" y="38663"/>
                  <a:pt x="11630638" y="0"/>
                </a:cubicBezTo>
                <a:cubicBezTo>
                  <a:pt x="11837498" y="-38663"/>
                  <a:pt x="11710655" y="1440"/>
                  <a:pt x="11759998" y="0"/>
                </a:cubicBezTo>
                <a:cubicBezTo>
                  <a:pt x="11809341" y="-1440"/>
                  <a:pt x="11903478" y="4436"/>
                  <a:pt x="12042238" y="0"/>
                </a:cubicBezTo>
                <a:cubicBezTo>
                  <a:pt x="12180998" y="-4436"/>
                  <a:pt x="12205700" y="15108"/>
                  <a:pt x="12324478" y="0"/>
                </a:cubicBezTo>
                <a:cubicBezTo>
                  <a:pt x="12443256" y="-15108"/>
                  <a:pt x="12653176" y="39714"/>
                  <a:pt x="12759598" y="0"/>
                </a:cubicBezTo>
                <a:cubicBezTo>
                  <a:pt x="12866020" y="-39714"/>
                  <a:pt x="13321157" y="11689"/>
                  <a:pt x="13653358" y="0"/>
                </a:cubicBezTo>
                <a:cubicBezTo>
                  <a:pt x="13985559" y="-11689"/>
                  <a:pt x="13962534" y="66724"/>
                  <a:pt x="14241358" y="0"/>
                </a:cubicBezTo>
                <a:cubicBezTo>
                  <a:pt x="14520182" y="-66724"/>
                  <a:pt x="14585785" y="11129"/>
                  <a:pt x="14676478" y="0"/>
                </a:cubicBezTo>
                <a:cubicBezTo>
                  <a:pt x="14767171" y="-11129"/>
                  <a:pt x="15080857" y="72623"/>
                  <a:pt x="15287998" y="0"/>
                </a:cubicBezTo>
                <a:cubicBezTo>
                  <a:pt x="15317321" y="83865"/>
                  <a:pt x="15265754" y="167690"/>
                  <a:pt x="15287998" y="274177"/>
                </a:cubicBezTo>
                <a:cubicBezTo>
                  <a:pt x="15310242" y="380664"/>
                  <a:pt x="15259548" y="675211"/>
                  <a:pt x="15287998" y="977502"/>
                </a:cubicBezTo>
                <a:cubicBezTo>
                  <a:pt x="15316448" y="1279794"/>
                  <a:pt x="15267669" y="1122079"/>
                  <a:pt x="15287998" y="1251679"/>
                </a:cubicBezTo>
                <a:cubicBezTo>
                  <a:pt x="15308327" y="1381279"/>
                  <a:pt x="15246800" y="1499034"/>
                  <a:pt x="15287998" y="1740430"/>
                </a:cubicBezTo>
                <a:cubicBezTo>
                  <a:pt x="15329196" y="1981826"/>
                  <a:pt x="15211774" y="2262887"/>
                  <a:pt x="15287998" y="2551042"/>
                </a:cubicBezTo>
                <a:cubicBezTo>
                  <a:pt x="15364222" y="2839197"/>
                  <a:pt x="15247163" y="2956589"/>
                  <a:pt x="15287998" y="3147079"/>
                </a:cubicBezTo>
                <a:cubicBezTo>
                  <a:pt x="15328833" y="3337569"/>
                  <a:pt x="15205731" y="3568860"/>
                  <a:pt x="15287998" y="3850404"/>
                </a:cubicBezTo>
                <a:cubicBezTo>
                  <a:pt x="15370265" y="4131948"/>
                  <a:pt x="15282314" y="4208510"/>
                  <a:pt x="15287998" y="4339155"/>
                </a:cubicBezTo>
                <a:cubicBezTo>
                  <a:pt x="15293682" y="4469800"/>
                  <a:pt x="15276744" y="4643423"/>
                  <a:pt x="15287998" y="4935193"/>
                </a:cubicBezTo>
                <a:cubicBezTo>
                  <a:pt x="15299252" y="5226963"/>
                  <a:pt x="15275001" y="5513250"/>
                  <a:pt x="15287998" y="5745804"/>
                </a:cubicBezTo>
                <a:cubicBezTo>
                  <a:pt x="15300995" y="5978358"/>
                  <a:pt x="15257940" y="6040540"/>
                  <a:pt x="15287998" y="6127268"/>
                </a:cubicBezTo>
                <a:cubicBezTo>
                  <a:pt x="15318056" y="6213996"/>
                  <a:pt x="15259330" y="6584866"/>
                  <a:pt x="15287998" y="6830593"/>
                </a:cubicBezTo>
                <a:cubicBezTo>
                  <a:pt x="15316666" y="7076321"/>
                  <a:pt x="15272215" y="7119032"/>
                  <a:pt x="15287998" y="7212057"/>
                </a:cubicBezTo>
                <a:cubicBezTo>
                  <a:pt x="15303781" y="7305082"/>
                  <a:pt x="15221743" y="7540608"/>
                  <a:pt x="15287998" y="7808095"/>
                </a:cubicBezTo>
                <a:cubicBezTo>
                  <a:pt x="15354253" y="8075582"/>
                  <a:pt x="15220602" y="8289923"/>
                  <a:pt x="15287998" y="8511419"/>
                </a:cubicBezTo>
                <a:cubicBezTo>
                  <a:pt x="15355394" y="8732915"/>
                  <a:pt x="15259145" y="8661974"/>
                  <a:pt x="15287998" y="8785597"/>
                </a:cubicBezTo>
                <a:cubicBezTo>
                  <a:pt x="15316851" y="8909220"/>
                  <a:pt x="15270023" y="8962071"/>
                  <a:pt x="15287998" y="9059774"/>
                </a:cubicBezTo>
                <a:cubicBezTo>
                  <a:pt x="15305973" y="9157477"/>
                  <a:pt x="15263746" y="9656752"/>
                  <a:pt x="15287998" y="9870386"/>
                </a:cubicBezTo>
                <a:cubicBezTo>
                  <a:pt x="15312250" y="10084020"/>
                  <a:pt x="15223948" y="10492497"/>
                  <a:pt x="15287998" y="10728680"/>
                </a:cubicBezTo>
                <a:cubicBezTo>
                  <a:pt x="15250242" y="10737024"/>
                  <a:pt x="15186949" y="10723321"/>
                  <a:pt x="15158638" y="10728680"/>
                </a:cubicBezTo>
                <a:cubicBezTo>
                  <a:pt x="15130327" y="10734039"/>
                  <a:pt x="14872473" y="10706945"/>
                  <a:pt x="14723518" y="10728680"/>
                </a:cubicBezTo>
                <a:cubicBezTo>
                  <a:pt x="14574563" y="10750415"/>
                  <a:pt x="14300905" y="10725110"/>
                  <a:pt x="13982638" y="10728680"/>
                </a:cubicBezTo>
                <a:cubicBezTo>
                  <a:pt x="13664371" y="10732250"/>
                  <a:pt x="13783238" y="10715601"/>
                  <a:pt x="13700398" y="10728680"/>
                </a:cubicBezTo>
                <a:cubicBezTo>
                  <a:pt x="13617558" y="10741759"/>
                  <a:pt x="13387831" y="10701617"/>
                  <a:pt x="13112398" y="10728680"/>
                </a:cubicBezTo>
                <a:cubicBezTo>
                  <a:pt x="12836965" y="10755743"/>
                  <a:pt x="13042767" y="10719070"/>
                  <a:pt x="12983038" y="10728680"/>
                </a:cubicBezTo>
                <a:cubicBezTo>
                  <a:pt x="12923309" y="10738290"/>
                  <a:pt x="12415895" y="10715378"/>
                  <a:pt x="12089278" y="10728680"/>
                </a:cubicBezTo>
                <a:cubicBezTo>
                  <a:pt x="11762661" y="10741982"/>
                  <a:pt x="11735443" y="10689190"/>
                  <a:pt x="11501278" y="10728680"/>
                </a:cubicBezTo>
                <a:cubicBezTo>
                  <a:pt x="11267113" y="10768170"/>
                  <a:pt x="11050398" y="10703436"/>
                  <a:pt x="10607519" y="10728680"/>
                </a:cubicBezTo>
                <a:cubicBezTo>
                  <a:pt x="10164640" y="10753924"/>
                  <a:pt x="10268241" y="10698074"/>
                  <a:pt x="10172399" y="10728680"/>
                </a:cubicBezTo>
                <a:cubicBezTo>
                  <a:pt x="10076557" y="10759286"/>
                  <a:pt x="9989440" y="10712901"/>
                  <a:pt x="9890159" y="10728680"/>
                </a:cubicBezTo>
                <a:cubicBezTo>
                  <a:pt x="9790878" y="10744459"/>
                  <a:pt x="9500869" y="10686483"/>
                  <a:pt x="9302159" y="10728680"/>
                </a:cubicBezTo>
                <a:cubicBezTo>
                  <a:pt x="9103449" y="10770877"/>
                  <a:pt x="8741276" y="10713724"/>
                  <a:pt x="8561279" y="10728680"/>
                </a:cubicBezTo>
                <a:cubicBezTo>
                  <a:pt x="8381282" y="10743636"/>
                  <a:pt x="7978580" y="10650736"/>
                  <a:pt x="7667519" y="10728680"/>
                </a:cubicBezTo>
                <a:cubicBezTo>
                  <a:pt x="7356458" y="10806624"/>
                  <a:pt x="7127312" y="10704985"/>
                  <a:pt x="6926639" y="10728680"/>
                </a:cubicBezTo>
                <a:cubicBezTo>
                  <a:pt x="6725966" y="10752375"/>
                  <a:pt x="6348129" y="10623998"/>
                  <a:pt x="6032879" y="10728680"/>
                </a:cubicBezTo>
                <a:cubicBezTo>
                  <a:pt x="5717629" y="10833362"/>
                  <a:pt x="5511616" y="10655892"/>
                  <a:pt x="5291999" y="10728680"/>
                </a:cubicBezTo>
                <a:cubicBezTo>
                  <a:pt x="5072382" y="10801468"/>
                  <a:pt x="5106481" y="10704437"/>
                  <a:pt x="5009759" y="10728680"/>
                </a:cubicBezTo>
                <a:cubicBezTo>
                  <a:pt x="4913037" y="10752923"/>
                  <a:pt x="4517382" y="10692346"/>
                  <a:pt x="4268879" y="10728680"/>
                </a:cubicBezTo>
                <a:cubicBezTo>
                  <a:pt x="4020376" y="10765014"/>
                  <a:pt x="4014861" y="10710015"/>
                  <a:pt x="3833759" y="10728680"/>
                </a:cubicBezTo>
                <a:cubicBezTo>
                  <a:pt x="3652657" y="10747345"/>
                  <a:pt x="3612542" y="10702876"/>
                  <a:pt x="3551520" y="10728680"/>
                </a:cubicBezTo>
                <a:cubicBezTo>
                  <a:pt x="3490498" y="10754484"/>
                  <a:pt x="3476565" y="10728538"/>
                  <a:pt x="3422160" y="10728680"/>
                </a:cubicBezTo>
                <a:cubicBezTo>
                  <a:pt x="3367755" y="10728822"/>
                  <a:pt x="3259082" y="10699456"/>
                  <a:pt x="3139920" y="10728680"/>
                </a:cubicBezTo>
                <a:cubicBezTo>
                  <a:pt x="3020758" y="10757904"/>
                  <a:pt x="2976832" y="10708854"/>
                  <a:pt x="2857680" y="10728680"/>
                </a:cubicBezTo>
                <a:cubicBezTo>
                  <a:pt x="2738528" y="10748506"/>
                  <a:pt x="2416236" y="10726525"/>
                  <a:pt x="2269680" y="10728680"/>
                </a:cubicBezTo>
                <a:cubicBezTo>
                  <a:pt x="2123124" y="10730835"/>
                  <a:pt x="1962391" y="10724889"/>
                  <a:pt x="1681680" y="10728680"/>
                </a:cubicBezTo>
                <a:cubicBezTo>
                  <a:pt x="1400969" y="10732471"/>
                  <a:pt x="1446790" y="10715786"/>
                  <a:pt x="1246560" y="10728680"/>
                </a:cubicBezTo>
                <a:cubicBezTo>
                  <a:pt x="1046330" y="10741574"/>
                  <a:pt x="524936" y="10679281"/>
                  <a:pt x="0" y="10728680"/>
                </a:cubicBezTo>
                <a:cubicBezTo>
                  <a:pt x="-15884" y="10611926"/>
                  <a:pt x="44050" y="10497709"/>
                  <a:pt x="0" y="10347216"/>
                </a:cubicBezTo>
                <a:cubicBezTo>
                  <a:pt x="-44050" y="10196723"/>
                  <a:pt x="15687" y="10035982"/>
                  <a:pt x="0" y="9751178"/>
                </a:cubicBezTo>
                <a:cubicBezTo>
                  <a:pt x="-15687" y="9466374"/>
                  <a:pt x="42211" y="9296720"/>
                  <a:pt x="0" y="9047853"/>
                </a:cubicBezTo>
                <a:cubicBezTo>
                  <a:pt x="-42211" y="8798986"/>
                  <a:pt x="15686" y="8837709"/>
                  <a:pt x="0" y="8773676"/>
                </a:cubicBezTo>
                <a:cubicBezTo>
                  <a:pt x="-15686" y="8709643"/>
                  <a:pt x="2182" y="8293901"/>
                  <a:pt x="0" y="7963065"/>
                </a:cubicBezTo>
                <a:cubicBezTo>
                  <a:pt x="-2182" y="7632229"/>
                  <a:pt x="34487" y="7681387"/>
                  <a:pt x="0" y="7474314"/>
                </a:cubicBezTo>
                <a:cubicBezTo>
                  <a:pt x="-34487" y="7267241"/>
                  <a:pt x="52499" y="6977630"/>
                  <a:pt x="0" y="6770989"/>
                </a:cubicBezTo>
                <a:cubicBezTo>
                  <a:pt x="-52499" y="6564349"/>
                  <a:pt x="4857" y="6604347"/>
                  <a:pt x="0" y="6496812"/>
                </a:cubicBezTo>
                <a:cubicBezTo>
                  <a:pt x="-4857" y="6389277"/>
                  <a:pt x="52239" y="5986947"/>
                  <a:pt x="0" y="5686200"/>
                </a:cubicBezTo>
                <a:cubicBezTo>
                  <a:pt x="-52239" y="5385453"/>
                  <a:pt x="16446" y="5390906"/>
                  <a:pt x="0" y="5197449"/>
                </a:cubicBezTo>
                <a:cubicBezTo>
                  <a:pt x="-16446" y="5003992"/>
                  <a:pt x="10070" y="4785136"/>
                  <a:pt x="0" y="4601412"/>
                </a:cubicBezTo>
                <a:cubicBezTo>
                  <a:pt x="-10070" y="4417688"/>
                  <a:pt x="33322" y="4353708"/>
                  <a:pt x="0" y="4219947"/>
                </a:cubicBezTo>
                <a:cubicBezTo>
                  <a:pt x="-33322" y="4086186"/>
                  <a:pt x="55376" y="3746849"/>
                  <a:pt x="0" y="3516623"/>
                </a:cubicBezTo>
                <a:cubicBezTo>
                  <a:pt x="-55376" y="3286397"/>
                  <a:pt x="57962" y="3041854"/>
                  <a:pt x="0" y="2706012"/>
                </a:cubicBezTo>
                <a:cubicBezTo>
                  <a:pt x="-57962" y="2370170"/>
                  <a:pt x="41112" y="2384946"/>
                  <a:pt x="0" y="2217261"/>
                </a:cubicBezTo>
                <a:cubicBezTo>
                  <a:pt x="-41112" y="2049576"/>
                  <a:pt x="31135" y="1682137"/>
                  <a:pt x="0" y="1406649"/>
                </a:cubicBezTo>
                <a:cubicBezTo>
                  <a:pt x="-31135" y="1131161"/>
                  <a:pt x="27111" y="962627"/>
                  <a:pt x="0" y="810611"/>
                </a:cubicBezTo>
                <a:cubicBezTo>
                  <a:pt x="-27111" y="658595"/>
                  <a:pt x="91854" y="278009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5B49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3674660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7753"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E08FE-9E8D-7FF1-908B-86014EF2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47B271-C95B-6382-940D-BC4835B2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Corinna Mosch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E8E5D2-6D66-6DC3-F6C2-81E1242D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3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1B3A75D-E4D7-C4B1-4337-225CEB33CE62}"/>
              </a:ext>
            </a:extLst>
          </p:cNvPr>
          <p:cNvSpPr/>
          <p:nvPr/>
        </p:nvSpPr>
        <p:spPr>
          <a:xfrm>
            <a:off x="500075" y="571501"/>
            <a:ext cx="15287998" cy="10728680"/>
          </a:xfrm>
          <a:custGeom>
            <a:avLst/>
            <a:gdLst>
              <a:gd name="connsiteX0" fmla="*/ 0 w 15287998"/>
              <a:gd name="connsiteY0" fmla="*/ 0 h 10728680"/>
              <a:gd name="connsiteX1" fmla="*/ 435120 w 15287998"/>
              <a:gd name="connsiteY1" fmla="*/ 0 h 10728680"/>
              <a:gd name="connsiteX2" fmla="*/ 564480 w 15287998"/>
              <a:gd name="connsiteY2" fmla="*/ 0 h 10728680"/>
              <a:gd name="connsiteX3" fmla="*/ 1458240 w 15287998"/>
              <a:gd name="connsiteY3" fmla="*/ 0 h 10728680"/>
              <a:gd name="connsiteX4" fmla="*/ 1893360 w 15287998"/>
              <a:gd name="connsiteY4" fmla="*/ 0 h 10728680"/>
              <a:gd name="connsiteX5" fmla="*/ 2328480 w 15287998"/>
              <a:gd name="connsiteY5" fmla="*/ 0 h 10728680"/>
              <a:gd name="connsiteX6" fmla="*/ 3222240 w 15287998"/>
              <a:gd name="connsiteY6" fmla="*/ 0 h 10728680"/>
              <a:gd name="connsiteX7" fmla="*/ 3504480 w 15287998"/>
              <a:gd name="connsiteY7" fmla="*/ 0 h 10728680"/>
              <a:gd name="connsiteX8" fmla="*/ 4398239 w 15287998"/>
              <a:gd name="connsiteY8" fmla="*/ 0 h 10728680"/>
              <a:gd name="connsiteX9" fmla="*/ 5291999 w 15287998"/>
              <a:gd name="connsiteY9" fmla="*/ 0 h 10728680"/>
              <a:gd name="connsiteX10" fmla="*/ 5879999 w 15287998"/>
              <a:gd name="connsiteY10" fmla="*/ 0 h 10728680"/>
              <a:gd name="connsiteX11" fmla="*/ 6773759 w 15287998"/>
              <a:gd name="connsiteY11" fmla="*/ 0 h 10728680"/>
              <a:gd name="connsiteX12" fmla="*/ 7208879 w 15287998"/>
              <a:gd name="connsiteY12" fmla="*/ 0 h 10728680"/>
              <a:gd name="connsiteX13" fmla="*/ 7643999 w 15287998"/>
              <a:gd name="connsiteY13" fmla="*/ 0 h 10728680"/>
              <a:gd name="connsiteX14" fmla="*/ 8384879 w 15287998"/>
              <a:gd name="connsiteY14" fmla="*/ 0 h 10728680"/>
              <a:gd name="connsiteX15" fmla="*/ 8819999 w 15287998"/>
              <a:gd name="connsiteY15" fmla="*/ 0 h 10728680"/>
              <a:gd name="connsiteX16" fmla="*/ 9713759 w 15287998"/>
              <a:gd name="connsiteY16" fmla="*/ 0 h 10728680"/>
              <a:gd name="connsiteX17" fmla="*/ 10607519 w 15287998"/>
              <a:gd name="connsiteY17" fmla="*/ 0 h 10728680"/>
              <a:gd name="connsiteX18" fmla="*/ 11195519 w 15287998"/>
              <a:gd name="connsiteY18" fmla="*/ 0 h 10728680"/>
              <a:gd name="connsiteX19" fmla="*/ 11630638 w 15287998"/>
              <a:gd name="connsiteY19" fmla="*/ 0 h 10728680"/>
              <a:gd name="connsiteX20" fmla="*/ 11759998 w 15287998"/>
              <a:gd name="connsiteY20" fmla="*/ 0 h 10728680"/>
              <a:gd name="connsiteX21" fmla="*/ 12042238 w 15287998"/>
              <a:gd name="connsiteY21" fmla="*/ 0 h 10728680"/>
              <a:gd name="connsiteX22" fmla="*/ 12324478 w 15287998"/>
              <a:gd name="connsiteY22" fmla="*/ 0 h 10728680"/>
              <a:gd name="connsiteX23" fmla="*/ 12759598 w 15287998"/>
              <a:gd name="connsiteY23" fmla="*/ 0 h 10728680"/>
              <a:gd name="connsiteX24" fmla="*/ 13653358 w 15287998"/>
              <a:gd name="connsiteY24" fmla="*/ 0 h 10728680"/>
              <a:gd name="connsiteX25" fmla="*/ 14241358 w 15287998"/>
              <a:gd name="connsiteY25" fmla="*/ 0 h 10728680"/>
              <a:gd name="connsiteX26" fmla="*/ 14676478 w 15287998"/>
              <a:gd name="connsiteY26" fmla="*/ 0 h 10728680"/>
              <a:gd name="connsiteX27" fmla="*/ 15287998 w 15287998"/>
              <a:gd name="connsiteY27" fmla="*/ 0 h 10728680"/>
              <a:gd name="connsiteX28" fmla="*/ 15287998 w 15287998"/>
              <a:gd name="connsiteY28" fmla="*/ 274177 h 10728680"/>
              <a:gd name="connsiteX29" fmla="*/ 15287998 w 15287998"/>
              <a:gd name="connsiteY29" fmla="*/ 977502 h 10728680"/>
              <a:gd name="connsiteX30" fmla="*/ 15287998 w 15287998"/>
              <a:gd name="connsiteY30" fmla="*/ 1251679 h 10728680"/>
              <a:gd name="connsiteX31" fmla="*/ 15287998 w 15287998"/>
              <a:gd name="connsiteY31" fmla="*/ 1740430 h 10728680"/>
              <a:gd name="connsiteX32" fmla="*/ 15287998 w 15287998"/>
              <a:gd name="connsiteY32" fmla="*/ 2551042 h 10728680"/>
              <a:gd name="connsiteX33" fmla="*/ 15287998 w 15287998"/>
              <a:gd name="connsiteY33" fmla="*/ 3147079 h 10728680"/>
              <a:gd name="connsiteX34" fmla="*/ 15287998 w 15287998"/>
              <a:gd name="connsiteY34" fmla="*/ 3850404 h 10728680"/>
              <a:gd name="connsiteX35" fmla="*/ 15287998 w 15287998"/>
              <a:gd name="connsiteY35" fmla="*/ 4339155 h 10728680"/>
              <a:gd name="connsiteX36" fmla="*/ 15287998 w 15287998"/>
              <a:gd name="connsiteY36" fmla="*/ 4935193 h 10728680"/>
              <a:gd name="connsiteX37" fmla="*/ 15287998 w 15287998"/>
              <a:gd name="connsiteY37" fmla="*/ 5745804 h 10728680"/>
              <a:gd name="connsiteX38" fmla="*/ 15287998 w 15287998"/>
              <a:gd name="connsiteY38" fmla="*/ 6127268 h 10728680"/>
              <a:gd name="connsiteX39" fmla="*/ 15287998 w 15287998"/>
              <a:gd name="connsiteY39" fmla="*/ 6830593 h 10728680"/>
              <a:gd name="connsiteX40" fmla="*/ 15287998 w 15287998"/>
              <a:gd name="connsiteY40" fmla="*/ 7212057 h 10728680"/>
              <a:gd name="connsiteX41" fmla="*/ 15287998 w 15287998"/>
              <a:gd name="connsiteY41" fmla="*/ 7808095 h 10728680"/>
              <a:gd name="connsiteX42" fmla="*/ 15287998 w 15287998"/>
              <a:gd name="connsiteY42" fmla="*/ 8511419 h 10728680"/>
              <a:gd name="connsiteX43" fmla="*/ 15287998 w 15287998"/>
              <a:gd name="connsiteY43" fmla="*/ 8785597 h 10728680"/>
              <a:gd name="connsiteX44" fmla="*/ 15287998 w 15287998"/>
              <a:gd name="connsiteY44" fmla="*/ 9059774 h 10728680"/>
              <a:gd name="connsiteX45" fmla="*/ 15287998 w 15287998"/>
              <a:gd name="connsiteY45" fmla="*/ 9870386 h 10728680"/>
              <a:gd name="connsiteX46" fmla="*/ 15287998 w 15287998"/>
              <a:gd name="connsiteY46" fmla="*/ 10728680 h 10728680"/>
              <a:gd name="connsiteX47" fmla="*/ 15158638 w 15287998"/>
              <a:gd name="connsiteY47" fmla="*/ 10728680 h 10728680"/>
              <a:gd name="connsiteX48" fmla="*/ 14723518 w 15287998"/>
              <a:gd name="connsiteY48" fmla="*/ 10728680 h 10728680"/>
              <a:gd name="connsiteX49" fmla="*/ 13982638 w 15287998"/>
              <a:gd name="connsiteY49" fmla="*/ 10728680 h 10728680"/>
              <a:gd name="connsiteX50" fmla="*/ 13700398 w 15287998"/>
              <a:gd name="connsiteY50" fmla="*/ 10728680 h 10728680"/>
              <a:gd name="connsiteX51" fmla="*/ 13112398 w 15287998"/>
              <a:gd name="connsiteY51" fmla="*/ 10728680 h 10728680"/>
              <a:gd name="connsiteX52" fmla="*/ 12983038 w 15287998"/>
              <a:gd name="connsiteY52" fmla="*/ 10728680 h 10728680"/>
              <a:gd name="connsiteX53" fmla="*/ 12089278 w 15287998"/>
              <a:gd name="connsiteY53" fmla="*/ 10728680 h 10728680"/>
              <a:gd name="connsiteX54" fmla="*/ 11501278 w 15287998"/>
              <a:gd name="connsiteY54" fmla="*/ 10728680 h 10728680"/>
              <a:gd name="connsiteX55" fmla="*/ 10607519 w 15287998"/>
              <a:gd name="connsiteY55" fmla="*/ 10728680 h 10728680"/>
              <a:gd name="connsiteX56" fmla="*/ 10172399 w 15287998"/>
              <a:gd name="connsiteY56" fmla="*/ 10728680 h 10728680"/>
              <a:gd name="connsiteX57" fmla="*/ 9890159 w 15287998"/>
              <a:gd name="connsiteY57" fmla="*/ 10728680 h 10728680"/>
              <a:gd name="connsiteX58" fmla="*/ 9302159 w 15287998"/>
              <a:gd name="connsiteY58" fmla="*/ 10728680 h 10728680"/>
              <a:gd name="connsiteX59" fmla="*/ 8561279 w 15287998"/>
              <a:gd name="connsiteY59" fmla="*/ 10728680 h 10728680"/>
              <a:gd name="connsiteX60" fmla="*/ 7667519 w 15287998"/>
              <a:gd name="connsiteY60" fmla="*/ 10728680 h 10728680"/>
              <a:gd name="connsiteX61" fmla="*/ 6926639 w 15287998"/>
              <a:gd name="connsiteY61" fmla="*/ 10728680 h 10728680"/>
              <a:gd name="connsiteX62" fmla="*/ 6032879 w 15287998"/>
              <a:gd name="connsiteY62" fmla="*/ 10728680 h 10728680"/>
              <a:gd name="connsiteX63" fmla="*/ 5291999 w 15287998"/>
              <a:gd name="connsiteY63" fmla="*/ 10728680 h 10728680"/>
              <a:gd name="connsiteX64" fmla="*/ 5009759 w 15287998"/>
              <a:gd name="connsiteY64" fmla="*/ 10728680 h 10728680"/>
              <a:gd name="connsiteX65" fmla="*/ 4268879 w 15287998"/>
              <a:gd name="connsiteY65" fmla="*/ 10728680 h 10728680"/>
              <a:gd name="connsiteX66" fmla="*/ 3833759 w 15287998"/>
              <a:gd name="connsiteY66" fmla="*/ 10728680 h 10728680"/>
              <a:gd name="connsiteX67" fmla="*/ 3551520 w 15287998"/>
              <a:gd name="connsiteY67" fmla="*/ 10728680 h 10728680"/>
              <a:gd name="connsiteX68" fmla="*/ 3422160 w 15287998"/>
              <a:gd name="connsiteY68" fmla="*/ 10728680 h 10728680"/>
              <a:gd name="connsiteX69" fmla="*/ 3139920 w 15287998"/>
              <a:gd name="connsiteY69" fmla="*/ 10728680 h 10728680"/>
              <a:gd name="connsiteX70" fmla="*/ 2857680 w 15287998"/>
              <a:gd name="connsiteY70" fmla="*/ 10728680 h 10728680"/>
              <a:gd name="connsiteX71" fmla="*/ 2269680 w 15287998"/>
              <a:gd name="connsiteY71" fmla="*/ 10728680 h 10728680"/>
              <a:gd name="connsiteX72" fmla="*/ 1681680 w 15287998"/>
              <a:gd name="connsiteY72" fmla="*/ 10728680 h 10728680"/>
              <a:gd name="connsiteX73" fmla="*/ 1246560 w 15287998"/>
              <a:gd name="connsiteY73" fmla="*/ 10728680 h 10728680"/>
              <a:gd name="connsiteX74" fmla="*/ 0 w 15287998"/>
              <a:gd name="connsiteY74" fmla="*/ 10728680 h 10728680"/>
              <a:gd name="connsiteX75" fmla="*/ 0 w 15287998"/>
              <a:gd name="connsiteY75" fmla="*/ 10347216 h 10728680"/>
              <a:gd name="connsiteX76" fmla="*/ 0 w 15287998"/>
              <a:gd name="connsiteY76" fmla="*/ 9751178 h 10728680"/>
              <a:gd name="connsiteX77" fmla="*/ 0 w 15287998"/>
              <a:gd name="connsiteY77" fmla="*/ 9047853 h 10728680"/>
              <a:gd name="connsiteX78" fmla="*/ 0 w 15287998"/>
              <a:gd name="connsiteY78" fmla="*/ 8773676 h 10728680"/>
              <a:gd name="connsiteX79" fmla="*/ 0 w 15287998"/>
              <a:gd name="connsiteY79" fmla="*/ 7963065 h 10728680"/>
              <a:gd name="connsiteX80" fmla="*/ 0 w 15287998"/>
              <a:gd name="connsiteY80" fmla="*/ 7474314 h 10728680"/>
              <a:gd name="connsiteX81" fmla="*/ 0 w 15287998"/>
              <a:gd name="connsiteY81" fmla="*/ 6770989 h 10728680"/>
              <a:gd name="connsiteX82" fmla="*/ 0 w 15287998"/>
              <a:gd name="connsiteY82" fmla="*/ 6496812 h 10728680"/>
              <a:gd name="connsiteX83" fmla="*/ 0 w 15287998"/>
              <a:gd name="connsiteY83" fmla="*/ 5686200 h 10728680"/>
              <a:gd name="connsiteX84" fmla="*/ 0 w 15287998"/>
              <a:gd name="connsiteY84" fmla="*/ 5197449 h 10728680"/>
              <a:gd name="connsiteX85" fmla="*/ 0 w 15287998"/>
              <a:gd name="connsiteY85" fmla="*/ 4601412 h 10728680"/>
              <a:gd name="connsiteX86" fmla="*/ 0 w 15287998"/>
              <a:gd name="connsiteY86" fmla="*/ 4219947 h 10728680"/>
              <a:gd name="connsiteX87" fmla="*/ 0 w 15287998"/>
              <a:gd name="connsiteY87" fmla="*/ 3516623 h 10728680"/>
              <a:gd name="connsiteX88" fmla="*/ 0 w 15287998"/>
              <a:gd name="connsiteY88" fmla="*/ 2706012 h 10728680"/>
              <a:gd name="connsiteX89" fmla="*/ 0 w 15287998"/>
              <a:gd name="connsiteY89" fmla="*/ 2217261 h 10728680"/>
              <a:gd name="connsiteX90" fmla="*/ 0 w 15287998"/>
              <a:gd name="connsiteY90" fmla="*/ 1406649 h 10728680"/>
              <a:gd name="connsiteX91" fmla="*/ 0 w 15287998"/>
              <a:gd name="connsiteY91" fmla="*/ 810611 h 10728680"/>
              <a:gd name="connsiteX92" fmla="*/ 0 w 15287998"/>
              <a:gd name="connsiteY92" fmla="*/ 0 h 1072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5287998" h="10728680" extrusionOk="0">
                <a:moveTo>
                  <a:pt x="0" y="0"/>
                </a:moveTo>
                <a:cubicBezTo>
                  <a:pt x="163023" y="-51479"/>
                  <a:pt x="296383" y="23027"/>
                  <a:pt x="435120" y="0"/>
                </a:cubicBezTo>
                <a:cubicBezTo>
                  <a:pt x="573857" y="-23027"/>
                  <a:pt x="513450" y="13347"/>
                  <a:pt x="564480" y="0"/>
                </a:cubicBezTo>
                <a:cubicBezTo>
                  <a:pt x="615510" y="-13347"/>
                  <a:pt x="1246428" y="30936"/>
                  <a:pt x="1458240" y="0"/>
                </a:cubicBezTo>
                <a:cubicBezTo>
                  <a:pt x="1670052" y="-30936"/>
                  <a:pt x="1712875" y="38075"/>
                  <a:pt x="1893360" y="0"/>
                </a:cubicBezTo>
                <a:cubicBezTo>
                  <a:pt x="2073845" y="-38075"/>
                  <a:pt x="2166952" y="22907"/>
                  <a:pt x="2328480" y="0"/>
                </a:cubicBezTo>
                <a:cubicBezTo>
                  <a:pt x="2490008" y="-22907"/>
                  <a:pt x="3026685" y="26436"/>
                  <a:pt x="3222240" y="0"/>
                </a:cubicBezTo>
                <a:cubicBezTo>
                  <a:pt x="3417795" y="-26436"/>
                  <a:pt x="3378184" y="16702"/>
                  <a:pt x="3504480" y="0"/>
                </a:cubicBezTo>
                <a:cubicBezTo>
                  <a:pt x="3630776" y="-16702"/>
                  <a:pt x="4206570" y="62106"/>
                  <a:pt x="4398239" y="0"/>
                </a:cubicBezTo>
                <a:cubicBezTo>
                  <a:pt x="4589908" y="-62106"/>
                  <a:pt x="4949790" y="58002"/>
                  <a:pt x="5291999" y="0"/>
                </a:cubicBezTo>
                <a:cubicBezTo>
                  <a:pt x="5634208" y="-58002"/>
                  <a:pt x="5596089" y="42781"/>
                  <a:pt x="5879999" y="0"/>
                </a:cubicBezTo>
                <a:cubicBezTo>
                  <a:pt x="6163909" y="-42781"/>
                  <a:pt x="6555120" y="54338"/>
                  <a:pt x="6773759" y="0"/>
                </a:cubicBezTo>
                <a:cubicBezTo>
                  <a:pt x="6992398" y="-54338"/>
                  <a:pt x="7120960" y="26506"/>
                  <a:pt x="7208879" y="0"/>
                </a:cubicBezTo>
                <a:cubicBezTo>
                  <a:pt x="7296798" y="-26506"/>
                  <a:pt x="7526388" y="11668"/>
                  <a:pt x="7643999" y="0"/>
                </a:cubicBezTo>
                <a:cubicBezTo>
                  <a:pt x="7761610" y="-11668"/>
                  <a:pt x="8047036" y="83495"/>
                  <a:pt x="8384879" y="0"/>
                </a:cubicBezTo>
                <a:cubicBezTo>
                  <a:pt x="8722722" y="-83495"/>
                  <a:pt x="8710212" y="31237"/>
                  <a:pt x="8819999" y="0"/>
                </a:cubicBezTo>
                <a:cubicBezTo>
                  <a:pt x="8929786" y="-31237"/>
                  <a:pt x="9514313" y="96448"/>
                  <a:pt x="9713759" y="0"/>
                </a:cubicBezTo>
                <a:cubicBezTo>
                  <a:pt x="9913205" y="-96448"/>
                  <a:pt x="10179660" y="7456"/>
                  <a:pt x="10607519" y="0"/>
                </a:cubicBezTo>
                <a:cubicBezTo>
                  <a:pt x="11035378" y="-7456"/>
                  <a:pt x="10908728" y="50020"/>
                  <a:pt x="11195519" y="0"/>
                </a:cubicBezTo>
                <a:cubicBezTo>
                  <a:pt x="11482310" y="-50020"/>
                  <a:pt x="11423778" y="38663"/>
                  <a:pt x="11630638" y="0"/>
                </a:cubicBezTo>
                <a:cubicBezTo>
                  <a:pt x="11837498" y="-38663"/>
                  <a:pt x="11710655" y="1440"/>
                  <a:pt x="11759998" y="0"/>
                </a:cubicBezTo>
                <a:cubicBezTo>
                  <a:pt x="11809341" y="-1440"/>
                  <a:pt x="11903478" y="4436"/>
                  <a:pt x="12042238" y="0"/>
                </a:cubicBezTo>
                <a:cubicBezTo>
                  <a:pt x="12180998" y="-4436"/>
                  <a:pt x="12205700" y="15108"/>
                  <a:pt x="12324478" y="0"/>
                </a:cubicBezTo>
                <a:cubicBezTo>
                  <a:pt x="12443256" y="-15108"/>
                  <a:pt x="12653176" y="39714"/>
                  <a:pt x="12759598" y="0"/>
                </a:cubicBezTo>
                <a:cubicBezTo>
                  <a:pt x="12866020" y="-39714"/>
                  <a:pt x="13321157" y="11689"/>
                  <a:pt x="13653358" y="0"/>
                </a:cubicBezTo>
                <a:cubicBezTo>
                  <a:pt x="13985559" y="-11689"/>
                  <a:pt x="13962534" y="66724"/>
                  <a:pt x="14241358" y="0"/>
                </a:cubicBezTo>
                <a:cubicBezTo>
                  <a:pt x="14520182" y="-66724"/>
                  <a:pt x="14585785" y="11129"/>
                  <a:pt x="14676478" y="0"/>
                </a:cubicBezTo>
                <a:cubicBezTo>
                  <a:pt x="14767171" y="-11129"/>
                  <a:pt x="15080857" y="72623"/>
                  <a:pt x="15287998" y="0"/>
                </a:cubicBezTo>
                <a:cubicBezTo>
                  <a:pt x="15317321" y="83865"/>
                  <a:pt x="15265754" y="167690"/>
                  <a:pt x="15287998" y="274177"/>
                </a:cubicBezTo>
                <a:cubicBezTo>
                  <a:pt x="15310242" y="380664"/>
                  <a:pt x="15259548" y="675211"/>
                  <a:pt x="15287998" y="977502"/>
                </a:cubicBezTo>
                <a:cubicBezTo>
                  <a:pt x="15316448" y="1279794"/>
                  <a:pt x="15267669" y="1122079"/>
                  <a:pt x="15287998" y="1251679"/>
                </a:cubicBezTo>
                <a:cubicBezTo>
                  <a:pt x="15308327" y="1381279"/>
                  <a:pt x="15246800" y="1499034"/>
                  <a:pt x="15287998" y="1740430"/>
                </a:cubicBezTo>
                <a:cubicBezTo>
                  <a:pt x="15329196" y="1981826"/>
                  <a:pt x="15211774" y="2262887"/>
                  <a:pt x="15287998" y="2551042"/>
                </a:cubicBezTo>
                <a:cubicBezTo>
                  <a:pt x="15364222" y="2839197"/>
                  <a:pt x="15247163" y="2956589"/>
                  <a:pt x="15287998" y="3147079"/>
                </a:cubicBezTo>
                <a:cubicBezTo>
                  <a:pt x="15328833" y="3337569"/>
                  <a:pt x="15205731" y="3568860"/>
                  <a:pt x="15287998" y="3850404"/>
                </a:cubicBezTo>
                <a:cubicBezTo>
                  <a:pt x="15370265" y="4131948"/>
                  <a:pt x="15282314" y="4208510"/>
                  <a:pt x="15287998" y="4339155"/>
                </a:cubicBezTo>
                <a:cubicBezTo>
                  <a:pt x="15293682" y="4469800"/>
                  <a:pt x="15276744" y="4643423"/>
                  <a:pt x="15287998" y="4935193"/>
                </a:cubicBezTo>
                <a:cubicBezTo>
                  <a:pt x="15299252" y="5226963"/>
                  <a:pt x="15275001" y="5513250"/>
                  <a:pt x="15287998" y="5745804"/>
                </a:cubicBezTo>
                <a:cubicBezTo>
                  <a:pt x="15300995" y="5978358"/>
                  <a:pt x="15257940" y="6040540"/>
                  <a:pt x="15287998" y="6127268"/>
                </a:cubicBezTo>
                <a:cubicBezTo>
                  <a:pt x="15318056" y="6213996"/>
                  <a:pt x="15259330" y="6584866"/>
                  <a:pt x="15287998" y="6830593"/>
                </a:cubicBezTo>
                <a:cubicBezTo>
                  <a:pt x="15316666" y="7076321"/>
                  <a:pt x="15272215" y="7119032"/>
                  <a:pt x="15287998" y="7212057"/>
                </a:cubicBezTo>
                <a:cubicBezTo>
                  <a:pt x="15303781" y="7305082"/>
                  <a:pt x="15221743" y="7540608"/>
                  <a:pt x="15287998" y="7808095"/>
                </a:cubicBezTo>
                <a:cubicBezTo>
                  <a:pt x="15354253" y="8075582"/>
                  <a:pt x="15220602" y="8289923"/>
                  <a:pt x="15287998" y="8511419"/>
                </a:cubicBezTo>
                <a:cubicBezTo>
                  <a:pt x="15355394" y="8732915"/>
                  <a:pt x="15259145" y="8661974"/>
                  <a:pt x="15287998" y="8785597"/>
                </a:cubicBezTo>
                <a:cubicBezTo>
                  <a:pt x="15316851" y="8909220"/>
                  <a:pt x="15270023" y="8962071"/>
                  <a:pt x="15287998" y="9059774"/>
                </a:cubicBezTo>
                <a:cubicBezTo>
                  <a:pt x="15305973" y="9157477"/>
                  <a:pt x="15263746" y="9656752"/>
                  <a:pt x="15287998" y="9870386"/>
                </a:cubicBezTo>
                <a:cubicBezTo>
                  <a:pt x="15312250" y="10084020"/>
                  <a:pt x="15223948" y="10492497"/>
                  <a:pt x="15287998" y="10728680"/>
                </a:cubicBezTo>
                <a:cubicBezTo>
                  <a:pt x="15250242" y="10737024"/>
                  <a:pt x="15186949" y="10723321"/>
                  <a:pt x="15158638" y="10728680"/>
                </a:cubicBezTo>
                <a:cubicBezTo>
                  <a:pt x="15130327" y="10734039"/>
                  <a:pt x="14872473" y="10706945"/>
                  <a:pt x="14723518" y="10728680"/>
                </a:cubicBezTo>
                <a:cubicBezTo>
                  <a:pt x="14574563" y="10750415"/>
                  <a:pt x="14300905" y="10725110"/>
                  <a:pt x="13982638" y="10728680"/>
                </a:cubicBezTo>
                <a:cubicBezTo>
                  <a:pt x="13664371" y="10732250"/>
                  <a:pt x="13783238" y="10715601"/>
                  <a:pt x="13700398" y="10728680"/>
                </a:cubicBezTo>
                <a:cubicBezTo>
                  <a:pt x="13617558" y="10741759"/>
                  <a:pt x="13387831" y="10701617"/>
                  <a:pt x="13112398" y="10728680"/>
                </a:cubicBezTo>
                <a:cubicBezTo>
                  <a:pt x="12836965" y="10755743"/>
                  <a:pt x="13042767" y="10719070"/>
                  <a:pt x="12983038" y="10728680"/>
                </a:cubicBezTo>
                <a:cubicBezTo>
                  <a:pt x="12923309" y="10738290"/>
                  <a:pt x="12415895" y="10715378"/>
                  <a:pt x="12089278" y="10728680"/>
                </a:cubicBezTo>
                <a:cubicBezTo>
                  <a:pt x="11762661" y="10741982"/>
                  <a:pt x="11735443" y="10689190"/>
                  <a:pt x="11501278" y="10728680"/>
                </a:cubicBezTo>
                <a:cubicBezTo>
                  <a:pt x="11267113" y="10768170"/>
                  <a:pt x="11050398" y="10703436"/>
                  <a:pt x="10607519" y="10728680"/>
                </a:cubicBezTo>
                <a:cubicBezTo>
                  <a:pt x="10164640" y="10753924"/>
                  <a:pt x="10268241" y="10698074"/>
                  <a:pt x="10172399" y="10728680"/>
                </a:cubicBezTo>
                <a:cubicBezTo>
                  <a:pt x="10076557" y="10759286"/>
                  <a:pt x="9989440" y="10712901"/>
                  <a:pt x="9890159" y="10728680"/>
                </a:cubicBezTo>
                <a:cubicBezTo>
                  <a:pt x="9790878" y="10744459"/>
                  <a:pt x="9500869" y="10686483"/>
                  <a:pt x="9302159" y="10728680"/>
                </a:cubicBezTo>
                <a:cubicBezTo>
                  <a:pt x="9103449" y="10770877"/>
                  <a:pt x="8741276" y="10713724"/>
                  <a:pt x="8561279" y="10728680"/>
                </a:cubicBezTo>
                <a:cubicBezTo>
                  <a:pt x="8381282" y="10743636"/>
                  <a:pt x="7978580" y="10650736"/>
                  <a:pt x="7667519" y="10728680"/>
                </a:cubicBezTo>
                <a:cubicBezTo>
                  <a:pt x="7356458" y="10806624"/>
                  <a:pt x="7127312" y="10704985"/>
                  <a:pt x="6926639" y="10728680"/>
                </a:cubicBezTo>
                <a:cubicBezTo>
                  <a:pt x="6725966" y="10752375"/>
                  <a:pt x="6348129" y="10623998"/>
                  <a:pt x="6032879" y="10728680"/>
                </a:cubicBezTo>
                <a:cubicBezTo>
                  <a:pt x="5717629" y="10833362"/>
                  <a:pt x="5511616" y="10655892"/>
                  <a:pt x="5291999" y="10728680"/>
                </a:cubicBezTo>
                <a:cubicBezTo>
                  <a:pt x="5072382" y="10801468"/>
                  <a:pt x="5106481" y="10704437"/>
                  <a:pt x="5009759" y="10728680"/>
                </a:cubicBezTo>
                <a:cubicBezTo>
                  <a:pt x="4913037" y="10752923"/>
                  <a:pt x="4517382" y="10692346"/>
                  <a:pt x="4268879" y="10728680"/>
                </a:cubicBezTo>
                <a:cubicBezTo>
                  <a:pt x="4020376" y="10765014"/>
                  <a:pt x="4014861" y="10710015"/>
                  <a:pt x="3833759" y="10728680"/>
                </a:cubicBezTo>
                <a:cubicBezTo>
                  <a:pt x="3652657" y="10747345"/>
                  <a:pt x="3612542" y="10702876"/>
                  <a:pt x="3551520" y="10728680"/>
                </a:cubicBezTo>
                <a:cubicBezTo>
                  <a:pt x="3490498" y="10754484"/>
                  <a:pt x="3476565" y="10728538"/>
                  <a:pt x="3422160" y="10728680"/>
                </a:cubicBezTo>
                <a:cubicBezTo>
                  <a:pt x="3367755" y="10728822"/>
                  <a:pt x="3259082" y="10699456"/>
                  <a:pt x="3139920" y="10728680"/>
                </a:cubicBezTo>
                <a:cubicBezTo>
                  <a:pt x="3020758" y="10757904"/>
                  <a:pt x="2976832" y="10708854"/>
                  <a:pt x="2857680" y="10728680"/>
                </a:cubicBezTo>
                <a:cubicBezTo>
                  <a:pt x="2738528" y="10748506"/>
                  <a:pt x="2416236" y="10726525"/>
                  <a:pt x="2269680" y="10728680"/>
                </a:cubicBezTo>
                <a:cubicBezTo>
                  <a:pt x="2123124" y="10730835"/>
                  <a:pt x="1962391" y="10724889"/>
                  <a:pt x="1681680" y="10728680"/>
                </a:cubicBezTo>
                <a:cubicBezTo>
                  <a:pt x="1400969" y="10732471"/>
                  <a:pt x="1446790" y="10715786"/>
                  <a:pt x="1246560" y="10728680"/>
                </a:cubicBezTo>
                <a:cubicBezTo>
                  <a:pt x="1046330" y="10741574"/>
                  <a:pt x="524936" y="10679281"/>
                  <a:pt x="0" y="10728680"/>
                </a:cubicBezTo>
                <a:cubicBezTo>
                  <a:pt x="-15884" y="10611926"/>
                  <a:pt x="44050" y="10497709"/>
                  <a:pt x="0" y="10347216"/>
                </a:cubicBezTo>
                <a:cubicBezTo>
                  <a:pt x="-44050" y="10196723"/>
                  <a:pt x="15687" y="10035982"/>
                  <a:pt x="0" y="9751178"/>
                </a:cubicBezTo>
                <a:cubicBezTo>
                  <a:pt x="-15687" y="9466374"/>
                  <a:pt x="42211" y="9296720"/>
                  <a:pt x="0" y="9047853"/>
                </a:cubicBezTo>
                <a:cubicBezTo>
                  <a:pt x="-42211" y="8798986"/>
                  <a:pt x="15686" y="8837709"/>
                  <a:pt x="0" y="8773676"/>
                </a:cubicBezTo>
                <a:cubicBezTo>
                  <a:pt x="-15686" y="8709643"/>
                  <a:pt x="2182" y="8293901"/>
                  <a:pt x="0" y="7963065"/>
                </a:cubicBezTo>
                <a:cubicBezTo>
                  <a:pt x="-2182" y="7632229"/>
                  <a:pt x="34487" y="7681387"/>
                  <a:pt x="0" y="7474314"/>
                </a:cubicBezTo>
                <a:cubicBezTo>
                  <a:pt x="-34487" y="7267241"/>
                  <a:pt x="52499" y="6977630"/>
                  <a:pt x="0" y="6770989"/>
                </a:cubicBezTo>
                <a:cubicBezTo>
                  <a:pt x="-52499" y="6564349"/>
                  <a:pt x="4857" y="6604347"/>
                  <a:pt x="0" y="6496812"/>
                </a:cubicBezTo>
                <a:cubicBezTo>
                  <a:pt x="-4857" y="6389277"/>
                  <a:pt x="52239" y="5986947"/>
                  <a:pt x="0" y="5686200"/>
                </a:cubicBezTo>
                <a:cubicBezTo>
                  <a:pt x="-52239" y="5385453"/>
                  <a:pt x="16446" y="5390906"/>
                  <a:pt x="0" y="5197449"/>
                </a:cubicBezTo>
                <a:cubicBezTo>
                  <a:pt x="-16446" y="5003992"/>
                  <a:pt x="10070" y="4785136"/>
                  <a:pt x="0" y="4601412"/>
                </a:cubicBezTo>
                <a:cubicBezTo>
                  <a:pt x="-10070" y="4417688"/>
                  <a:pt x="33322" y="4353708"/>
                  <a:pt x="0" y="4219947"/>
                </a:cubicBezTo>
                <a:cubicBezTo>
                  <a:pt x="-33322" y="4086186"/>
                  <a:pt x="55376" y="3746849"/>
                  <a:pt x="0" y="3516623"/>
                </a:cubicBezTo>
                <a:cubicBezTo>
                  <a:pt x="-55376" y="3286397"/>
                  <a:pt x="57962" y="3041854"/>
                  <a:pt x="0" y="2706012"/>
                </a:cubicBezTo>
                <a:cubicBezTo>
                  <a:pt x="-57962" y="2370170"/>
                  <a:pt x="41112" y="2384946"/>
                  <a:pt x="0" y="2217261"/>
                </a:cubicBezTo>
                <a:cubicBezTo>
                  <a:pt x="-41112" y="2049576"/>
                  <a:pt x="31135" y="1682137"/>
                  <a:pt x="0" y="1406649"/>
                </a:cubicBezTo>
                <a:cubicBezTo>
                  <a:pt x="-31135" y="1131161"/>
                  <a:pt x="27111" y="962627"/>
                  <a:pt x="0" y="810611"/>
                </a:cubicBezTo>
                <a:cubicBezTo>
                  <a:pt x="-27111" y="658595"/>
                  <a:pt x="91854" y="278009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5B49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11" name="Grafik 10" descr="Ein Bild, das Text, Schrift, Diagramm, Design enthält.&#10;&#10;Automatisch generierte Beschreibung">
            <a:extLst>
              <a:ext uri="{FF2B5EF4-FFF2-40B4-BE49-F238E27FC236}">
                <a16:creationId xmlns:a16="http://schemas.microsoft.com/office/drawing/2014/main" id="{3C7ACC1C-C6C4-5AF1-5138-3B5B1A7C4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13" y="2832371"/>
            <a:ext cx="14872374" cy="620693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AD30A0A-8155-39CD-48A1-9943D0033081}"/>
              </a:ext>
            </a:extLst>
          </p:cNvPr>
          <p:cNvSpPr txBox="1"/>
          <p:nvPr/>
        </p:nvSpPr>
        <p:spPr>
          <a:xfrm>
            <a:off x="7413625" y="10651070"/>
            <a:ext cx="8134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b="0" i="0" dirty="0">
                <a:solidFill>
                  <a:schemeClr val="bg2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Grafik erstellt mit „TeamMapper“ auf https://kits.blog von C. Mosch</a:t>
            </a:r>
            <a:endParaRPr lang="de-DE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684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7753"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3FA6F1B-896E-85BA-A575-4AADADE5DA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t="25501" r="6355" b="42593"/>
          <a:stretch/>
        </p:blipFill>
        <p:spPr>
          <a:xfrm>
            <a:off x="247650" y="1704975"/>
            <a:ext cx="15287998" cy="87820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9132F2-2CF5-12F3-AA51-1A6BD114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674" y="2866735"/>
            <a:ext cx="14020800" cy="4858316"/>
          </a:xfrm>
        </p:spPr>
        <p:txBody>
          <a:bodyPr>
            <a:noAutofit/>
          </a:bodyPr>
          <a:lstStyle/>
          <a:p>
            <a:pPr algn="ctr"/>
            <a:r>
              <a:rPr lang="de-DE" dirty="0">
                <a:latin typeface="Modern Love" pitchFamily="82" charset="0"/>
              </a:rPr>
              <a:t>Einstimmung auf die Situation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E08FE-9E8D-7FF1-908B-86014EF2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47B271-C95B-6382-940D-BC4835B2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Corinna Mosch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E8E5D2-6D66-6DC3-F6C2-81E1242D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4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1B3A75D-E4D7-C4B1-4337-225CEB33CE62}"/>
              </a:ext>
            </a:extLst>
          </p:cNvPr>
          <p:cNvSpPr/>
          <p:nvPr/>
        </p:nvSpPr>
        <p:spPr>
          <a:xfrm>
            <a:off x="500075" y="571501"/>
            <a:ext cx="15287998" cy="10728680"/>
          </a:xfrm>
          <a:custGeom>
            <a:avLst/>
            <a:gdLst>
              <a:gd name="connsiteX0" fmla="*/ 0 w 15287998"/>
              <a:gd name="connsiteY0" fmla="*/ 0 h 10728680"/>
              <a:gd name="connsiteX1" fmla="*/ 435120 w 15287998"/>
              <a:gd name="connsiteY1" fmla="*/ 0 h 10728680"/>
              <a:gd name="connsiteX2" fmla="*/ 564480 w 15287998"/>
              <a:gd name="connsiteY2" fmla="*/ 0 h 10728680"/>
              <a:gd name="connsiteX3" fmla="*/ 1458240 w 15287998"/>
              <a:gd name="connsiteY3" fmla="*/ 0 h 10728680"/>
              <a:gd name="connsiteX4" fmla="*/ 1893360 w 15287998"/>
              <a:gd name="connsiteY4" fmla="*/ 0 h 10728680"/>
              <a:gd name="connsiteX5" fmla="*/ 2328480 w 15287998"/>
              <a:gd name="connsiteY5" fmla="*/ 0 h 10728680"/>
              <a:gd name="connsiteX6" fmla="*/ 3222240 w 15287998"/>
              <a:gd name="connsiteY6" fmla="*/ 0 h 10728680"/>
              <a:gd name="connsiteX7" fmla="*/ 3504480 w 15287998"/>
              <a:gd name="connsiteY7" fmla="*/ 0 h 10728680"/>
              <a:gd name="connsiteX8" fmla="*/ 4398239 w 15287998"/>
              <a:gd name="connsiteY8" fmla="*/ 0 h 10728680"/>
              <a:gd name="connsiteX9" fmla="*/ 5291999 w 15287998"/>
              <a:gd name="connsiteY9" fmla="*/ 0 h 10728680"/>
              <a:gd name="connsiteX10" fmla="*/ 5879999 w 15287998"/>
              <a:gd name="connsiteY10" fmla="*/ 0 h 10728680"/>
              <a:gd name="connsiteX11" fmla="*/ 6773759 w 15287998"/>
              <a:gd name="connsiteY11" fmla="*/ 0 h 10728680"/>
              <a:gd name="connsiteX12" fmla="*/ 7208879 w 15287998"/>
              <a:gd name="connsiteY12" fmla="*/ 0 h 10728680"/>
              <a:gd name="connsiteX13" fmla="*/ 7643999 w 15287998"/>
              <a:gd name="connsiteY13" fmla="*/ 0 h 10728680"/>
              <a:gd name="connsiteX14" fmla="*/ 8384879 w 15287998"/>
              <a:gd name="connsiteY14" fmla="*/ 0 h 10728680"/>
              <a:gd name="connsiteX15" fmla="*/ 8819999 w 15287998"/>
              <a:gd name="connsiteY15" fmla="*/ 0 h 10728680"/>
              <a:gd name="connsiteX16" fmla="*/ 9713759 w 15287998"/>
              <a:gd name="connsiteY16" fmla="*/ 0 h 10728680"/>
              <a:gd name="connsiteX17" fmla="*/ 10607519 w 15287998"/>
              <a:gd name="connsiteY17" fmla="*/ 0 h 10728680"/>
              <a:gd name="connsiteX18" fmla="*/ 11195519 w 15287998"/>
              <a:gd name="connsiteY18" fmla="*/ 0 h 10728680"/>
              <a:gd name="connsiteX19" fmla="*/ 11630638 w 15287998"/>
              <a:gd name="connsiteY19" fmla="*/ 0 h 10728680"/>
              <a:gd name="connsiteX20" fmla="*/ 11759998 w 15287998"/>
              <a:gd name="connsiteY20" fmla="*/ 0 h 10728680"/>
              <a:gd name="connsiteX21" fmla="*/ 12042238 w 15287998"/>
              <a:gd name="connsiteY21" fmla="*/ 0 h 10728680"/>
              <a:gd name="connsiteX22" fmla="*/ 12324478 w 15287998"/>
              <a:gd name="connsiteY22" fmla="*/ 0 h 10728680"/>
              <a:gd name="connsiteX23" fmla="*/ 12759598 w 15287998"/>
              <a:gd name="connsiteY23" fmla="*/ 0 h 10728680"/>
              <a:gd name="connsiteX24" fmla="*/ 13653358 w 15287998"/>
              <a:gd name="connsiteY24" fmla="*/ 0 h 10728680"/>
              <a:gd name="connsiteX25" fmla="*/ 14241358 w 15287998"/>
              <a:gd name="connsiteY25" fmla="*/ 0 h 10728680"/>
              <a:gd name="connsiteX26" fmla="*/ 14676478 w 15287998"/>
              <a:gd name="connsiteY26" fmla="*/ 0 h 10728680"/>
              <a:gd name="connsiteX27" fmla="*/ 15287998 w 15287998"/>
              <a:gd name="connsiteY27" fmla="*/ 0 h 10728680"/>
              <a:gd name="connsiteX28" fmla="*/ 15287998 w 15287998"/>
              <a:gd name="connsiteY28" fmla="*/ 274177 h 10728680"/>
              <a:gd name="connsiteX29" fmla="*/ 15287998 w 15287998"/>
              <a:gd name="connsiteY29" fmla="*/ 977502 h 10728680"/>
              <a:gd name="connsiteX30" fmla="*/ 15287998 w 15287998"/>
              <a:gd name="connsiteY30" fmla="*/ 1251679 h 10728680"/>
              <a:gd name="connsiteX31" fmla="*/ 15287998 w 15287998"/>
              <a:gd name="connsiteY31" fmla="*/ 1740430 h 10728680"/>
              <a:gd name="connsiteX32" fmla="*/ 15287998 w 15287998"/>
              <a:gd name="connsiteY32" fmla="*/ 2551042 h 10728680"/>
              <a:gd name="connsiteX33" fmla="*/ 15287998 w 15287998"/>
              <a:gd name="connsiteY33" fmla="*/ 3147079 h 10728680"/>
              <a:gd name="connsiteX34" fmla="*/ 15287998 w 15287998"/>
              <a:gd name="connsiteY34" fmla="*/ 3850404 h 10728680"/>
              <a:gd name="connsiteX35" fmla="*/ 15287998 w 15287998"/>
              <a:gd name="connsiteY35" fmla="*/ 4339155 h 10728680"/>
              <a:gd name="connsiteX36" fmla="*/ 15287998 w 15287998"/>
              <a:gd name="connsiteY36" fmla="*/ 4935193 h 10728680"/>
              <a:gd name="connsiteX37" fmla="*/ 15287998 w 15287998"/>
              <a:gd name="connsiteY37" fmla="*/ 5745804 h 10728680"/>
              <a:gd name="connsiteX38" fmla="*/ 15287998 w 15287998"/>
              <a:gd name="connsiteY38" fmla="*/ 6127268 h 10728680"/>
              <a:gd name="connsiteX39" fmla="*/ 15287998 w 15287998"/>
              <a:gd name="connsiteY39" fmla="*/ 6830593 h 10728680"/>
              <a:gd name="connsiteX40" fmla="*/ 15287998 w 15287998"/>
              <a:gd name="connsiteY40" fmla="*/ 7212057 h 10728680"/>
              <a:gd name="connsiteX41" fmla="*/ 15287998 w 15287998"/>
              <a:gd name="connsiteY41" fmla="*/ 7808095 h 10728680"/>
              <a:gd name="connsiteX42" fmla="*/ 15287998 w 15287998"/>
              <a:gd name="connsiteY42" fmla="*/ 8511419 h 10728680"/>
              <a:gd name="connsiteX43" fmla="*/ 15287998 w 15287998"/>
              <a:gd name="connsiteY43" fmla="*/ 8785597 h 10728680"/>
              <a:gd name="connsiteX44" fmla="*/ 15287998 w 15287998"/>
              <a:gd name="connsiteY44" fmla="*/ 9059774 h 10728680"/>
              <a:gd name="connsiteX45" fmla="*/ 15287998 w 15287998"/>
              <a:gd name="connsiteY45" fmla="*/ 9870386 h 10728680"/>
              <a:gd name="connsiteX46" fmla="*/ 15287998 w 15287998"/>
              <a:gd name="connsiteY46" fmla="*/ 10728680 h 10728680"/>
              <a:gd name="connsiteX47" fmla="*/ 15158638 w 15287998"/>
              <a:gd name="connsiteY47" fmla="*/ 10728680 h 10728680"/>
              <a:gd name="connsiteX48" fmla="*/ 14723518 w 15287998"/>
              <a:gd name="connsiteY48" fmla="*/ 10728680 h 10728680"/>
              <a:gd name="connsiteX49" fmla="*/ 13982638 w 15287998"/>
              <a:gd name="connsiteY49" fmla="*/ 10728680 h 10728680"/>
              <a:gd name="connsiteX50" fmla="*/ 13700398 w 15287998"/>
              <a:gd name="connsiteY50" fmla="*/ 10728680 h 10728680"/>
              <a:gd name="connsiteX51" fmla="*/ 13112398 w 15287998"/>
              <a:gd name="connsiteY51" fmla="*/ 10728680 h 10728680"/>
              <a:gd name="connsiteX52" fmla="*/ 12983038 w 15287998"/>
              <a:gd name="connsiteY52" fmla="*/ 10728680 h 10728680"/>
              <a:gd name="connsiteX53" fmla="*/ 12089278 w 15287998"/>
              <a:gd name="connsiteY53" fmla="*/ 10728680 h 10728680"/>
              <a:gd name="connsiteX54" fmla="*/ 11501278 w 15287998"/>
              <a:gd name="connsiteY54" fmla="*/ 10728680 h 10728680"/>
              <a:gd name="connsiteX55" fmla="*/ 10607519 w 15287998"/>
              <a:gd name="connsiteY55" fmla="*/ 10728680 h 10728680"/>
              <a:gd name="connsiteX56" fmla="*/ 10172399 w 15287998"/>
              <a:gd name="connsiteY56" fmla="*/ 10728680 h 10728680"/>
              <a:gd name="connsiteX57" fmla="*/ 9890159 w 15287998"/>
              <a:gd name="connsiteY57" fmla="*/ 10728680 h 10728680"/>
              <a:gd name="connsiteX58" fmla="*/ 9302159 w 15287998"/>
              <a:gd name="connsiteY58" fmla="*/ 10728680 h 10728680"/>
              <a:gd name="connsiteX59" fmla="*/ 8561279 w 15287998"/>
              <a:gd name="connsiteY59" fmla="*/ 10728680 h 10728680"/>
              <a:gd name="connsiteX60" fmla="*/ 7667519 w 15287998"/>
              <a:gd name="connsiteY60" fmla="*/ 10728680 h 10728680"/>
              <a:gd name="connsiteX61" fmla="*/ 6926639 w 15287998"/>
              <a:gd name="connsiteY61" fmla="*/ 10728680 h 10728680"/>
              <a:gd name="connsiteX62" fmla="*/ 6032879 w 15287998"/>
              <a:gd name="connsiteY62" fmla="*/ 10728680 h 10728680"/>
              <a:gd name="connsiteX63" fmla="*/ 5291999 w 15287998"/>
              <a:gd name="connsiteY63" fmla="*/ 10728680 h 10728680"/>
              <a:gd name="connsiteX64" fmla="*/ 5009759 w 15287998"/>
              <a:gd name="connsiteY64" fmla="*/ 10728680 h 10728680"/>
              <a:gd name="connsiteX65" fmla="*/ 4268879 w 15287998"/>
              <a:gd name="connsiteY65" fmla="*/ 10728680 h 10728680"/>
              <a:gd name="connsiteX66" fmla="*/ 3833759 w 15287998"/>
              <a:gd name="connsiteY66" fmla="*/ 10728680 h 10728680"/>
              <a:gd name="connsiteX67" fmla="*/ 3551520 w 15287998"/>
              <a:gd name="connsiteY67" fmla="*/ 10728680 h 10728680"/>
              <a:gd name="connsiteX68" fmla="*/ 3422160 w 15287998"/>
              <a:gd name="connsiteY68" fmla="*/ 10728680 h 10728680"/>
              <a:gd name="connsiteX69" fmla="*/ 3139920 w 15287998"/>
              <a:gd name="connsiteY69" fmla="*/ 10728680 h 10728680"/>
              <a:gd name="connsiteX70" fmla="*/ 2857680 w 15287998"/>
              <a:gd name="connsiteY70" fmla="*/ 10728680 h 10728680"/>
              <a:gd name="connsiteX71" fmla="*/ 2269680 w 15287998"/>
              <a:gd name="connsiteY71" fmla="*/ 10728680 h 10728680"/>
              <a:gd name="connsiteX72" fmla="*/ 1681680 w 15287998"/>
              <a:gd name="connsiteY72" fmla="*/ 10728680 h 10728680"/>
              <a:gd name="connsiteX73" fmla="*/ 1246560 w 15287998"/>
              <a:gd name="connsiteY73" fmla="*/ 10728680 h 10728680"/>
              <a:gd name="connsiteX74" fmla="*/ 0 w 15287998"/>
              <a:gd name="connsiteY74" fmla="*/ 10728680 h 10728680"/>
              <a:gd name="connsiteX75" fmla="*/ 0 w 15287998"/>
              <a:gd name="connsiteY75" fmla="*/ 10347216 h 10728680"/>
              <a:gd name="connsiteX76" fmla="*/ 0 w 15287998"/>
              <a:gd name="connsiteY76" fmla="*/ 9751178 h 10728680"/>
              <a:gd name="connsiteX77" fmla="*/ 0 w 15287998"/>
              <a:gd name="connsiteY77" fmla="*/ 9047853 h 10728680"/>
              <a:gd name="connsiteX78" fmla="*/ 0 w 15287998"/>
              <a:gd name="connsiteY78" fmla="*/ 8773676 h 10728680"/>
              <a:gd name="connsiteX79" fmla="*/ 0 w 15287998"/>
              <a:gd name="connsiteY79" fmla="*/ 7963065 h 10728680"/>
              <a:gd name="connsiteX80" fmla="*/ 0 w 15287998"/>
              <a:gd name="connsiteY80" fmla="*/ 7474314 h 10728680"/>
              <a:gd name="connsiteX81" fmla="*/ 0 w 15287998"/>
              <a:gd name="connsiteY81" fmla="*/ 6770989 h 10728680"/>
              <a:gd name="connsiteX82" fmla="*/ 0 w 15287998"/>
              <a:gd name="connsiteY82" fmla="*/ 6496812 h 10728680"/>
              <a:gd name="connsiteX83" fmla="*/ 0 w 15287998"/>
              <a:gd name="connsiteY83" fmla="*/ 5686200 h 10728680"/>
              <a:gd name="connsiteX84" fmla="*/ 0 w 15287998"/>
              <a:gd name="connsiteY84" fmla="*/ 5197449 h 10728680"/>
              <a:gd name="connsiteX85" fmla="*/ 0 w 15287998"/>
              <a:gd name="connsiteY85" fmla="*/ 4601412 h 10728680"/>
              <a:gd name="connsiteX86" fmla="*/ 0 w 15287998"/>
              <a:gd name="connsiteY86" fmla="*/ 4219947 h 10728680"/>
              <a:gd name="connsiteX87" fmla="*/ 0 w 15287998"/>
              <a:gd name="connsiteY87" fmla="*/ 3516623 h 10728680"/>
              <a:gd name="connsiteX88" fmla="*/ 0 w 15287998"/>
              <a:gd name="connsiteY88" fmla="*/ 2706012 h 10728680"/>
              <a:gd name="connsiteX89" fmla="*/ 0 w 15287998"/>
              <a:gd name="connsiteY89" fmla="*/ 2217261 h 10728680"/>
              <a:gd name="connsiteX90" fmla="*/ 0 w 15287998"/>
              <a:gd name="connsiteY90" fmla="*/ 1406649 h 10728680"/>
              <a:gd name="connsiteX91" fmla="*/ 0 w 15287998"/>
              <a:gd name="connsiteY91" fmla="*/ 810611 h 10728680"/>
              <a:gd name="connsiteX92" fmla="*/ 0 w 15287998"/>
              <a:gd name="connsiteY92" fmla="*/ 0 h 1072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5287998" h="10728680" extrusionOk="0">
                <a:moveTo>
                  <a:pt x="0" y="0"/>
                </a:moveTo>
                <a:cubicBezTo>
                  <a:pt x="163023" y="-51479"/>
                  <a:pt x="296383" y="23027"/>
                  <a:pt x="435120" y="0"/>
                </a:cubicBezTo>
                <a:cubicBezTo>
                  <a:pt x="573857" y="-23027"/>
                  <a:pt x="513450" y="13347"/>
                  <a:pt x="564480" y="0"/>
                </a:cubicBezTo>
                <a:cubicBezTo>
                  <a:pt x="615510" y="-13347"/>
                  <a:pt x="1246428" y="30936"/>
                  <a:pt x="1458240" y="0"/>
                </a:cubicBezTo>
                <a:cubicBezTo>
                  <a:pt x="1670052" y="-30936"/>
                  <a:pt x="1712875" y="38075"/>
                  <a:pt x="1893360" y="0"/>
                </a:cubicBezTo>
                <a:cubicBezTo>
                  <a:pt x="2073845" y="-38075"/>
                  <a:pt x="2166952" y="22907"/>
                  <a:pt x="2328480" y="0"/>
                </a:cubicBezTo>
                <a:cubicBezTo>
                  <a:pt x="2490008" y="-22907"/>
                  <a:pt x="3026685" y="26436"/>
                  <a:pt x="3222240" y="0"/>
                </a:cubicBezTo>
                <a:cubicBezTo>
                  <a:pt x="3417795" y="-26436"/>
                  <a:pt x="3378184" y="16702"/>
                  <a:pt x="3504480" y="0"/>
                </a:cubicBezTo>
                <a:cubicBezTo>
                  <a:pt x="3630776" y="-16702"/>
                  <a:pt x="4206570" y="62106"/>
                  <a:pt x="4398239" y="0"/>
                </a:cubicBezTo>
                <a:cubicBezTo>
                  <a:pt x="4589908" y="-62106"/>
                  <a:pt x="4949790" y="58002"/>
                  <a:pt x="5291999" y="0"/>
                </a:cubicBezTo>
                <a:cubicBezTo>
                  <a:pt x="5634208" y="-58002"/>
                  <a:pt x="5596089" y="42781"/>
                  <a:pt x="5879999" y="0"/>
                </a:cubicBezTo>
                <a:cubicBezTo>
                  <a:pt x="6163909" y="-42781"/>
                  <a:pt x="6555120" y="54338"/>
                  <a:pt x="6773759" y="0"/>
                </a:cubicBezTo>
                <a:cubicBezTo>
                  <a:pt x="6992398" y="-54338"/>
                  <a:pt x="7120960" y="26506"/>
                  <a:pt x="7208879" y="0"/>
                </a:cubicBezTo>
                <a:cubicBezTo>
                  <a:pt x="7296798" y="-26506"/>
                  <a:pt x="7526388" y="11668"/>
                  <a:pt x="7643999" y="0"/>
                </a:cubicBezTo>
                <a:cubicBezTo>
                  <a:pt x="7761610" y="-11668"/>
                  <a:pt x="8047036" y="83495"/>
                  <a:pt x="8384879" y="0"/>
                </a:cubicBezTo>
                <a:cubicBezTo>
                  <a:pt x="8722722" y="-83495"/>
                  <a:pt x="8710212" y="31237"/>
                  <a:pt x="8819999" y="0"/>
                </a:cubicBezTo>
                <a:cubicBezTo>
                  <a:pt x="8929786" y="-31237"/>
                  <a:pt x="9514313" y="96448"/>
                  <a:pt x="9713759" y="0"/>
                </a:cubicBezTo>
                <a:cubicBezTo>
                  <a:pt x="9913205" y="-96448"/>
                  <a:pt x="10179660" y="7456"/>
                  <a:pt x="10607519" y="0"/>
                </a:cubicBezTo>
                <a:cubicBezTo>
                  <a:pt x="11035378" y="-7456"/>
                  <a:pt x="10908728" y="50020"/>
                  <a:pt x="11195519" y="0"/>
                </a:cubicBezTo>
                <a:cubicBezTo>
                  <a:pt x="11482310" y="-50020"/>
                  <a:pt x="11423778" y="38663"/>
                  <a:pt x="11630638" y="0"/>
                </a:cubicBezTo>
                <a:cubicBezTo>
                  <a:pt x="11837498" y="-38663"/>
                  <a:pt x="11710655" y="1440"/>
                  <a:pt x="11759998" y="0"/>
                </a:cubicBezTo>
                <a:cubicBezTo>
                  <a:pt x="11809341" y="-1440"/>
                  <a:pt x="11903478" y="4436"/>
                  <a:pt x="12042238" y="0"/>
                </a:cubicBezTo>
                <a:cubicBezTo>
                  <a:pt x="12180998" y="-4436"/>
                  <a:pt x="12205700" y="15108"/>
                  <a:pt x="12324478" y="0"/>
                </a:cubicBezTo>
                <a:cubicBezTo>
                  <a:pt x="12443256" y="-15108"/>
                  <a:pt x="12653176" y="39714"/>
                  <a:pt x="12759598" y="0"/>
                </a:cubicBezTo>
                <a:cubicBezTo>
                  <a:pt x="12866020" y="-39714"/>
                  <a:pt x="13321157" y="11689"/>
                  <a:pt x="13653358" y="0"/>
                </a:cubicBezTo>
                <a:cubicBezTo>
                  <a:pt x="13985559" y="-11689"/>
                  <a:pt x="13962534" y="66724"/>
                  <a:pt x="14241358" y="0"/>
                </a:cubicBezTo>
                <a:cubicBezTo>
                  <a:pt x="14520182" y="-66724"/>
                  <a:pt x="14585785" y="11129"/>
                  <a:pt x="14676478" y="0"/>
                </a:cubicBezTo>
                <a:cubicBezTo>
                  <a:pt x="14767171" y="-11129"/>
                  <a:pt x="15080857" y="72623"/>
                  <a:pt x="15287998" y="0"/>
                </a:cubicBezTo>
                <a:cubicBezTo>
                  <a:pt x="15317321" y="83865"/>
                  <a:pt x="15265754" y="167690"/>
                  <a:pt x="15287998" y="274177"/>
                </a:cubicBezTo>
                <a:cubicBezTo>
                  <a:pt x="15310242" y="380664"/>
                  <a:pt x="15259548" y="675211"/>
                  <a:pt x="15287998" y="977502"/>
                </a:cubicBezTo>
                <a:cubicBezTo>
                  <a:pt x="15316448" y="1279794"/>
                  <a:pt x="15267669" y="1122079"/>
                  <a:pt x="15287998" y="1251679"/>
                </a:cubicBezTo>
                <a:cubicBezTo>
                  <a:pt x="15308327" y="1381279"/>
                  <a:pt x="15246800" y="1499034"/>
                  <a:pt x="15287998" y="1740430"/>
                </a:cubicBezTo>
                <a:cubicBezTo>
                  <a:pt x="15329196" y="1981826"/>
                  <a:pt x="15211774" y="2262887"/>
                  <a:pt x="15287998" y="2551042"/>
                </a:cubicBezTo>
                <a:cubicBezTo>
                  <a:pt x="15364222" y="2839197"/>
                  <a:pt x="15247163" y="2956589"/>
                  <a:pt x="15287998" y="3147079"/>
                </a:cubicBezTo>
                <a:cubicBezTo>
                  <a:pt x="15328833" y="3337569"/>
                  <a:pt x="15205731" y="3568860"/>
                  <a:pt x="15287998" y="3850404"/>
                </a:cubicBezTo>
                <a:cubicBezTo>
                  <a:pt x="15370265" y="4131948"/>
                  <a:pt x="15282314" y="4208510"/>
                  <a:pt x="15287998" y="4339155"/>
                </a:cubicBezTo>
                <a:cubicBezTo>
                  <a:pt x="15293682" y="4469800"/>
                  <a:pt x="15276744" y="4643423"/>
                  <a:pt x="15287998" y="4935193"/>
                </a:cubicBezTo>
                <a:cubicBezTo>
                  <a:pt x="15299252" y="5226963"/>
                  <a:pt x="15275001" y="5513250"/>
                  <a:pt x="15287998" y="5745804"/>
                </a:cubicBezTo>
                <a:cubicBezTo>
                  <a:pt x="15300995" y="5978358"/>
                  <a:pt x="15257940" y="6040540"/>
                  <a:pt x="15287998" y="6127268"/>
                </a:cubicBezTo>
                <a:cubicBezTo>
                  <a:pt x="15318056" y="6213996"/>
                  <a:pt x="15259330" y="6584866"/>
                  <a:pt x="15287998" y="6830593"/>
                </a:cubicBezTo>
                <a:cubicBezTo>
                  <a:pt x="15316666" y="7076321"/>
                  <a:pt x="15272215" y="7119032"/>
                  <a:pt x="15287998" y="7212057"/>
                </a:cubicBezTo>
                <a:cubicBezTo>
                  <a:pt x="15303781" y="7305082"/>
                  <a:pt x="15221743" y="7540608"/>
                  <a:pt x="15287998" y="7808095"/>
                </a:cubicBezTo>
                <a:cubicBezTo>
                  <a:pt x="15354253" y="8075582"/>
                  <a:pt x="15220602" y="8289923"/>
                  <a:pt x="15287998" y="8511419"/>
                </a:cubicBezTo>
                <a:cubicBezTo>
                  <a:pt x="15355394" y="8732915"/>
                  <a:pt x="15259145" y="8661974"/>
                  <a:pt x="15287998" y="8785597"/>
                </a:cubicBezTo>
                <a:cubicBezTo>
                  <a:pt x="15316851" y="8909220"/>
                  <a:pt x="15270023" y="8962071"/>
                  <a:pt x="15287998" y="9059774"/>
                </a:cubicBezTo>
                <a:cubicBezTo>
                  <a:pt x="15305973" y="9157477"/>
                  <a:pt x="15263746" y="9656752"/>
                  <a:pt x="15287998" y="9870386"/>
                </a:cubicBezTo>
                <a:cubicBezTo>
                  <a:pt x="15312250" y="10084020"/>
                  <a:pt x="15223948" y="10492497"/>
                  <a:pt x="15287998" y="10728680"/>
                </a:cubicBezTo>
                <a:cubicBezTo>
                  <a:pt x="15250242" y="10737024"/>
                  <a:pt x="15186949" y="10723321"/>
                  <a:pt x="15158638" y="10728680"/>
                </a:cubicBezTo>
                <a:cubicBezTo>
                  <a:pt x="15130327" y="10734039"/>
                  <a:pt x="14872473" y="10706945"/>
                  <a:pt x="14723518" y="10728680"/>
                </a:cubicBezTo>
                <a:cubicBezTo>
                  <a:pt x="14574563" y="10750415"/>
                  <a:pt x="14300905" y="10725110"/>
                  <a:pt x="13982638" y="10728680"/>
                </a:cubicBezTo>
                <a:cubicBezTo>
                  <a:pt x="13664371" y="10732250"/>
                  <a:pt x="13783238" y="10715601"/>
                  <a:pt x="13700398" y="10728680"/>
                </a:cubicBezTo>
                <a:cubicBezTo>
                  <a:pt x="13617558" y="10741759"/>
                  <a:pt x="13387831" y="10701617"/>
                  <a:pt x="13112398" y="10728680"/>
                </a:cubicBezTo>
                <a:cubicBezTo>
                  <a:pt x="12836965" y="10755743"/>
                  <a:pt x="13042767" y="10719070"/>
                  <a:pt x="12983038" y="10728680"/>
                </a:cubicBezTo>
                <a:cubicBezTo>
                  <a:pt x="12923309" y="10738290"/>
                  <a:pt x="12415895" y="10715378"/>
                  <a:pt x="12089278" y="10728680"/>
                </a:cubicBezTo>
                <a:cubicBezTo>
                  <a:pt x="11762661" y="10741982"/>
                  <a:pt x="11735443" y="10689190"/>
                  <a:pt x="11501278" y="10728680"/>
                </a:cubicBezTo>
                <a:cubicBezTo>
                  <a:pt x="11267113" y="10768170"/>
                  <a:pt x="11050398" y="10703436"/>
                  <a:pt x="10607519" y="10728680"/>
                </a:cubicBezTo>
                <a:cubicBezTo>
                  <a:pt x="10164640" y="10753924"/>
                  <a:pt x="10268241" y="10698074"/>
                  <a:pt x="10172399" y="10728680"/>
                </a:cubicBezTo>
                <a:cubicBezTo>
                  <a:pt x="10076557" y="10759286"/>
                  <a:pt x="9989440" y="10712901"/>
                  <a:pt x="9890159" y="10728680"/>
                </a:cubicBezTo>
                <a:cubicBezTo>
                  <a:pt x="9790878" y="10744459"/>
                  <a:pt x="9500869" y="10686483"/>
                  <a:pt x="9302159" y="10728680"/>
                </a:cubicBezTo>
                <a:cubicBezTo>
                  <a:pt x="9103449" y="10770877"/>
                  <a:pt x="8741276" y="10713724"/>
                  <a:pt x="8561279" y="10728680"/>
                </a:cubicBezTo>
                <a:cubicBezTo>
                  <a:pt x="8381282" y="10743636"/>
                  <a:pt x="7978580" y="10650736"/>
                  <a:pt x="7667519" y="10728680"/>
                </a:cubicBezTo>
                <a:cubicBezTo>
                  <a:pt x="7356458" y="10806624"/>
                  <a:pt x="7127312" y="10704985"/>
                  <a:pt x="6926639" y="10728680"/>
                </a:cubicBezTo>
                <a:cubicBezTo>
                  <a:pt x="6725966" y="10752375"/>
                  <a:pt x="6348129" y="10623998"/>
                  <a:pt x="6032879" y="10728680"/>
                </a:cubicBezTo>
                <a:cubicBezTo>
                  <a:pt x="5717629" y="10833362"/>
                  <a:pt x="5511616" y="10655892"/>
                  <a:pt x="5291999" y="10728680"/>
                </a:cubicBezTo>
                <a:cubicBezTo>
                  <a:pt x="5072382" y="10801468"/>
                  <a:pt x="5106481" y="10704437"/>
                  <a:pt x="5009759" y="10728680"/>
                </a:cubicBezTo>
                <a:cubicBezTo>
                  <a:pt x="4913037" y="10752923"/>
                  <a:pt x="4517382" y="10692346"/>
                  <a:pt x="4268879" y="10728680"/>
                </a:cubicBezTo>
                <a:cubicBezTo>
                  <a:pt x="4020376" y="10765014"/>
                  <a:pt x="4014861" y="10710015"/>
                  <a:pt x="3833759" y="10728680"/>
                </a:cubicBezTo>
                <a:cubicBezTo>
                  <a:pt x="3652657" y="10747345"/>
                  <a:pt x="3612542" y="10702876"/>
                  <a:pt x="3551520" y="10728680"/>
                </a:cubicBezTo>
                <a:cubicBezTo>
                  <a:pt x="3490498" y="10754484"/>
                  <a:pt x="3476565" y="10728538"/>
                  <a:pt x="3422160" y="10728680"/>
                </a:cubicBezTo>
                <a:cubicBezTo>
                  <a:pt x="3367755" y="10728822"/>
                  <a:pt x="3259082" y="10699456"/>
                  <a:pt x="3139920" y="10728680"/>
                </a:cubicBezTo>
                <a:cubicBezTo>
                  <a:pt x="3020758" y="10757904"/>
                  <a:pt x="2976832" y="10708854"/>
                  <a:pt x="2857680" y="10728680"/>
                </a:cubicBezTo>
                <a:cubicBezTo>
                  <a:pt x="2738528" y="10748506"/>
                  <a:pt x="2416236" y="10726525"/>
                  <a:pt x="2269680" y="10728680"/>
                </a:cubicBezTo>
                <a:cubicBezTo>
                  <a:pt x="2123124" y="10730835"/>
                  <a:pt x="1962391" y="10724889"/>
                  <a:pt x="1681680" y="10728680"/>
                </a:cubicBezTo>
                <a:cubicBezTo>
                  <a:pt x="1400969" y="10732471"/>
                  <a:pt x="1446790" y="10715786"/>
                  <a:pt x="1246560" y="10728680"/>
                </a:cubicBezTo>
                <a:cubicBezTo>
                  <a:pt x="1046330" y="10741574"/>
                  <a:pt x="524936" y="10679281"/>
                  <a:pt x="0" y="10728680"/>
                </a:cubicBezTo>
                <a:cubicBezTo>
                  <a:pt x="-15884" y="10611926"/>
                  <a:pt x="44050" y="10497709"/>
                  <a:pt x="0" y="10347216"/>
                </a:cubicBezTo>
                <a:cubicBezTo>
                  <a:pt x="-44050" y="10196723"/>
                  <a:pt x="15687" y="10035982"/>
                  <a:pt x="0" y="9751178"/>
                </a:cubicBezTo>
                <a:cubicBezTo>
                  <a:pt x="-15687" y="9466374"/>
                  <a:pt x="42211" y="9296720"/>
                  <a:pt x="0" y="9047853"/>
                </a:cubicBezTo>
                <a:cubicBezTo>
                  <a:pt x="-42211" y="8798986"/>
                  <a:pt x="15686" y="8837709"/>
                  <a:pt x="0" y="8773676"/>
                </a:cubicBezTo>
                <a:cubicBezTo>
                  <a:pt x="-15686" y="8709643"/>
                  <a:pt x="2182" y="8293901"/>
                  <a:pt x="0" y="7963065"/>
                </a:cubicBezTo>
                <a:cubicBezTo>
                  <a:pt x="-2182" y="7632229"/>
                  <a:pt x="34487" y="7681387"/>
                  <a:pt x="0" y="7474314"/>
                </a:cubicBezTo>
                <a:cubicBezTo>
                  <a:pt x="-34487" y="7267241"/>
                  <a:pt x="52499" y="6977630"/>
                  <a:pt x="0" y="6770989"/>
                </a:cubicBezTo>
                <a:cubicBezTo>
                  <a:pt x="-52499" y="6564349"/>
                  <a:pt x="4857" y="6604347"/>
                  <a:pt x="0" y="6496812"/>
                </a:cubicBezTo>
                <a:cubicBezTo>
                  <a:pt x="-4857" y="6389277"/>
                  <a:pt x="52239" y="5986947"/>
                  <a:pt x="0" y="5686200"/>
                </a:cubicBezTo>
                <a:cubicBezTo>
                  <a:pt x="-52239" y="5385453"/>
                  <a:pt x="16446" y="5390906"/>
                  <a:pt x="0" y="5197449"/>
                </a:cubicBezTo>
                <a:cubicBezTo>
                  <a:pt x="-16446" y="5003992"/>
                  <a:pt x="10070" y="4785136"/>
                  <a:pt x="0" y="4601412"/>
                </a:cubicBezTo>
                <a:cubicBezTo>
                  <a:pt x="-10070" y="4417688"/>
                  <a:pt x="33322" y="4353708"/>
                  <a:pt x="0" y="4219947"/>
                </a:cubicBezTo>
                <a:cubicBezTo>
                  <a:pt x="-33322" y="4086186"/>
                  <a:pt x="55376" y="3746849"/>
                  <a:pt x="0" y="3516623"/>
                </a:cubicBezTo>
                <a:cubicBezTo>
                  <a:pt x="-55376" y="3286397"/>
                  <a:pt x="57962" y="3041854"/>
                  <a:pt x="0" y="2706012"/>
                </a:cubicBezTo>
                <a:cubicBezTo>
                  <a:pt x="-57962" y="2370170"/>
                  <a:pt x="41112" y="2384946"/>
                  <a:pt x="0" y="2217261"/>
                </a:cubicBezTo>
                <a:cubicBezTo>
                  <a:pt x="-41112" y="2049576"/>
                  <a:pt x="31135" y="1682137"/>
                  <a:pt x="0" y="1406649"/>
                </a:cubicBezTo>
                <a:cubicBezTo>
                  <a:pt x="-31135" y="1131161"/>
                  <a:pt x="27111" y="962627"/>
                  <a:pt x="0" y="810611"/>
                </a:cubicBezTo>
                <a:cubicBezTo>
                  <a:pt x="-27111" y="658595"/>
                  <a:pt x="91854" y="278009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5B49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431713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7753"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E08FE-9E8D-7FF1-908B-86014EF2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47B271-C95B-6382-940D-BC4835B2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Corinna Mosch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E8E5D2-6D66-6DC3-F6C2-81E1242D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5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1B3A75D-E4D7-C4B1-4337-225CEB33CE62}"/>
              </a:ext>
            </a:extLst>
          </p:cNvPr>
          <p:cNvSpPr/>
          <p:nvPr/>
        </p:nvSpPr>
        <p:spPr>
          <a:xfrm>
            <a:off x="500075" y="571501"/>
            <a:ext cx="15287998" cy="10728680"/>
          </a:xfrm>
          <a:custGeom>
            <a:avLst/>
            <a:gdLst>
              <a:gd name="connsiteX0" fmla="*/ 0 w 15287998"/>
              <a:gd name="connsiteY0" fmla="*/ 0 h 10728680"/>
              <a:gd name="connsiteX1" fmla="*/ 435120 w 15287998"/>
              <a:gd name="connsiteY1" fmla="*/ 0 h 10728680"/>
              <a:gd name="connsiteX2" fmla="*/ 564480 w 15287998"/>
              <a:gd name="connsiteY2" fmla="*/ 0 h 10728680"/>
              <a:gd name="connsiteX3" fmla="*/ 1458240 w 15287998"/>
              <a:gd name="connsiteY3" fmla="*/ 0 h 10728680"/>
              <a:gd name="connsiteX4" fmla="*/ 1893360 w 15287998"/>
              <a:gd name="connsiteY4" fmla="*/ 0 h 10728680"/>
              <a:gd name="connsiteX5" fmla="*/ 2328480 w 15287998"/>
              <a:gd name="connsiteY5" fmla="*/ 0 h 10728680"/>
              <a:gd name="connsiteX6" fmla="*/ 3222240 w 15287998"/>
              <a:gd name="connsiteY6" fmla="*/ 0 h 10728680"/>
              <a:gd name="connsiteX7" fmla="*/ 3504480 w 15287998"/>
              <a:gd name="connsiteY7" fmla="*/ 0 h 10728680"/>
              <a:gd name="connsiteX8" fmla="*/ 4398239 w 15287998"/>
              <a:gd name="connsiteY8" fmla="*/ 0 h 10728680"/>
              <a:gd name="connsiteX9" fmla="*/ 5291999 w 15287998"/>
              <a:gd name="connsiteY9" fmla="*/ 0 h 10728680"/>
              <a:gd name="connsiteX10" fmla="*/ 5879999 w 15287998"/>
              <a:gd name="connsiteY10" fmla="*/ 0 h 10728680"/>
              <a:gd name="connsiteX11" fmla="*/ 6773759 w 15287998"/>
              <a:gd name="connsiteY11" fmla="*/ 0 h 10728680"/>
              <a:gd name="connsiteX12" fmla="*/ 7208879 w 15287998"/>
              <a:gd name="connsiteY12" fmla="*/ 0 h 10728680"/>
              <a:gd name="connsiteX13" fmla="*/ 7643999 w 15287998"/>
              <a:gd name="connsiteY13" fmla="*/ 0 h 10728680"/>
              <a:gd name="connsiteX14" fmla="*/ 8384879 w 15287998"/>
              <a:gd name="connsiteY14" fmla="*/ 0 h 10728680"/>
              <a:gd name="connsiteX15" fmla="*/ 8819999 w 15287998"/>
              <a:gd name="connsiteY15" fmla="*/ 0 h 10728680"/>
              <a:gd name="connsiteX16" fmla="*/ 9713759 w 15287998"/>
              <a:gd name="connsiteY16" fmla="*/ 0 h 10728680"/>
              <a:gd name="connsiteX17" fmla="*/ 10607519 w 15287998"/>
              <a:gd name="connsiteY17" fmla="*/ 0 h 10728680"/>
              <a:gd name="connsiteX18" fmla="*/ 11195519 w 15287998"/>
              <a:gd name="connsiteY18" fmla="*/ 0 h 10728680"/>
              <a:gd name="connsiteX19" fmla="*/ 11630638 w 15287998"/>
              <a:gd name="connsiteY19" fmla="*/ 0 h 10728680"/>
              <a:gd name="connsiteX20" fmla="*/ 11759998 w 15287998"/>
              <a:gd name="connsiteY20" fmla="*/ 0 h 10728680"/>
              <a:gd name="connsiteX21" fmla="*/ 12042238 w 15287998"/>
              <a:gd name="connsiteY21" fmla="*/ 0 h 10728680"/>
              <a:gd name="connsiteX22" fmla="*/ 12324478 w 15287998"/>
              <a:gd name="connsiteY22" fmla="*/ 0 h 10728680"/>
              <a:gd name="connsiteX23" fmla="*/ 12759598 w 15287998"/>
              <a:gd name="connsiteY23" fmla="*/ 0 h 10728680"/>
              <a:gd name="connsiteX24" fmla="*/ 13653358 w 15287998"/>
              <a:gd name="connsiteY24" fmla="*/ 0 h 10728680"/>
              <a:gd name="connsiteX25" fmla="*/ 14241358 w 15287998"/>
              <a:gd name="connsiteY25" fmla="*/ 0 h 10728680"/>
              <a:gd name="connsiteX26" fmla="*/ 14676478 w 15287998"/>
              <a:gd name="connsiteY26" fmla="*/ 0 h 10728680"/>
              <a:gd name="connsiteX27" fmla="*/ 15287998 w 15287998"/>
              <a:gd name="connsiteY27" fmla="*/ 0 h 10728680"/>
              <a:gd name="connsiteX28" fmla="*/ 15287998 w 15287998"/>
              <a:gd name="connsiteY28" fmla="*/ 274177 h 10728680"/>
              <a:gd name="connsiteX29" fmla="*/ 15287998 w 15287998"/>
              <a:gd name="connsiteY29" fmla="*/ 977502 h 10728680"/>
              <a:gd name="connsiteX30" fmla="*/ 15287998 w 15287998"/>
              <a:gd name="connsiteY30" fmla="*/ 1251679 h 10728680"/>
              <a:gd name="connsiteX31" fmla="*/ 15287998 w 15287998"/>
              <a:gd name="connsiteY31" fmla="*/ 1740430 h 10728680"/>
              <a:gd name="connsiteX32" fmla="*/ 15287998 w 15287998"/>
              <a:gd name="connsiteY32" fmla="*/ 2551042 h 10728680"/>
              <a:gd name="connsiteX33" fmla="*/ 15287998 w 15287998"/>
              <a:gd name="connsiteY33" fmla="*/ 3147079 h 10728680"/>
              <a:gd name="connsiteX34" fmla="*/ 15287998 w 15287998"/>
              <a:gd name="connsiteY34" fmla="*/ 3850404 h 10728680"/>
              <a:gd name="connsiteX35" fmla="*/ 15287998 w 15287998"/>
              <a:gd name="connsiteY35" fmla="*/ 4339155 h 10728680"/>
              <a:gd name="connsiteX36" fmla="*/ 15287998 w 15287998"/>
              <a:gd name="connsiteY36" fmla="*/ 4935193 h 10728680"/>
              <a:gd name="connsiteX37" fmla="*/ 15287998 w 15287998"/>
              <a:gd name="connsiteY37" fmla="*/ 5745804 h 10728680"/>
              <a:gd name="connsiteX38" fmla="*/ 15287998 w 15287998"/>
              <a:gd name="connsiteY38" fmla="*/ 6127268 h 10728680"/>
              <a:gd name="connsiteX39" fmla="*/ 15287998 w 15287998"/>
              <a:gd name="connsiteY39" fmla="*/ 6830593 h 10728680"/>
              <a:gd name="connsiteX40" fmla="*/ 15287998 w 15287998"/>
              <a:gd name="connsiteY40" fmla="*/ 7212057 h 10728680"/>
              <a:gd name="connsiteX41" fmla="*/ 15287998 w 15287998"/>
              <a:gd name="connsiteY41" fmla="*/ 7808095 h 10728680"/>
              <a:gd name="connsiteX42" fmla="*/ 15287998 w 15287998"/>
              <a:gd name="connsiteY42" fmla="*/ 8511419 h 10728680"/>
              <a:gd name="connsiteX43" fmla="*/ 15287998 w 15287998"/>
              <a:gd name="connsiteY43" fmla="*/ 8785597 h 10728680"/>
              <a:gd name="connsiteX44" fmla="*/ 15287998 w 15287998"/>
              <a:gd name="connsiteY44" fmla="*/ 9059774 h 10728680"/>
              <a:gd name="connsiteX45" fmla="*/ 15287998 w 15287998"/>
              <a:gd name="connsiteY45" fmla="*/ 9870386 h 10728680"/>
              <a:gd name="connsiteX46" fmla="*/ 15287998 w 15287998"/>
              <a:gd name="connsiteY46" fmla="*/ 10728680 h 10728680"/>
              <a:gd name="connsiteX47" fmla="*/ 15158638 w 15287998"/>
              <a:gd name="connsiteY47" fmla="*/ 10728680 h 10728680"/>
              <a:gd name="connsiteX48" fmla="*/ 14723518 w 15287998"/>
              <a:gd name="connsiteY48" fmla="*/ 10728680 h 10728680"/>
              <a:gd name="connsiteX49" fmla="*/ 13982638 w 15287998"/>
              <a:gd name="connsiteY49" fmla="*/ 10728680 h 10728680"/>
              <a:gd name="connsiteX50" fmla="*/ 13700398 w 15287998"/>
              <a:gd name="connsiteY50" fmla="*/ 10728680 h 10728680"/>
              <a:gd name="connsiteX51" fmla="*/ 13112398 w 15287998"/>
              <a:gd name="connsiteY51" fmla="*/ 10728680 h 10728680"/>
              <a:gd name="connsiteX52" fmla="*/ 12983038 w 15287998"/>
              <a:gd name="connsiteY52" fmla="*/ 10728680 h 10728680"/>
              <a:gd name="connsiteX53" fmla="*/ 12089278 w 15287998"/>
              <a:gd name="connsiteY53" fmla="*/ 10728680 h 10728680"/>
              <a:gd name="connsiteX54" fmla="*/ 11501278 w 15287998"/>
              <a:gd name="connsiteY54" fmla="*/ 10728680 h 10728680"/>
              <a:gd name="connsiteX55" fmla="*/ 10607519 w 15287998"/>
              <a:gd name="connsiteY55" fmla="*/ 10728680 h 10728680"/>
              <a:gd name="connsiteX56" fmla="*/ 10172399 w 15287998"/>
              <a:gd name="connsiteY56" fmla="*/ 10728680 h 10728680"/>
              <a:gd name="connsiteX57" fmla="*/ 9890159 w 15287998"/>
              <a:gd name="connsiteY57" fmla="*/ 10728680 h 10728680"/>
              <a:gd name="connsiteX58" fmla="*/ 9302159 w 15287998"/>
              <a:gd name="connsiteY58" fmla="*/ 10728680 h 10728680"/>
              <a:gd name="connsiteX59" fmla="*/ 8561279 w 15287998"/>
              <a:gd name="connsiteY59" fmla="*/ 10728680 h 10728680"/>
              <a:gd name="connsiteX60" fmla="*/ 7667519 w 15287998"/>
              <a:gd name="connsiteY60" fmla="*/ 10728680 h 10728680"/>
              <a:gd name="connsiteX61" fmla="*/ 6926639 w 15287998"/>
              <a:gd name="connsiteY61" fmla="*/ 10728680 h 10728680"/>
              <a:gd name="connsiteX62" fmla="*/ 6032879 w 15287998"/>
              <a:gd name="connsiteY62" fmla="*/ 10728680 h 10728680"/>
              <a:gd name="connsiteX63" fmla="*/ 5291999 w 15287998"/>
              <a:gd name="connsiteY63" fmla="*/ 10728680 h 10728680"/>
              <a:gd name="connsiteX64" fmla="*/ 5009759 w 15287998"/>
              <a:gd name="connsiteY64" fmla="*/ 10728680 h 10728680"/>
              <a:gd name="connsiteX65" fmla="*/ 4268879 w 15287998"/>
              <a:gd name="connsiteY65" fmla="*/ 10728680 h 10728680"/>
              <a:gd name="connsiteX66" fmla="*/ 3833759 w 15287998"/>
              <a:gd name="connsiteY66" fmla="*/ 10728680 h 10728680"/>
              <a:gd name="connsiteX67" fmla="*/ 3551520 w 15287998"/>
              <a:gd name="connsiteY67" fmla="*/ 10728680 h 10728680"/>
              <a:gd name="connsiteX68" fmla="*/ 3422160 w 15287998"/>
              <a:gd name="connsiteY68" fmla="*/ 10728680 h 10728680"/>
              <a:gd name="connsiteX69" fmla="*/ 3139920 w 15287998"/>
              <a:gd name="connsiteY69" fmla="*/ 10728680 h 10728680"/>
              <a:gd name="connsiteX70" fmla="*/ 2857680 w 15287998"/>
              <a:gd name="connsiteY70" fmla="*/ 10728680 h 10728680"/>
              <a:gd name="connsiteX71" fmla="*/ 2269680 w 15287998"/>
              <a:gd name="connsiteY71" fmla="*/ 10728680 h 10728680"/>
              <a:gd name="connsiteX72" fmla="*/ 1681680 w 15287998"/>
              <a:gd name="connsiteY72" fmla="*/ 10728680 h 10728680"/>
              <a:gd name="connsiteX73" fmla="*/ 1246560 w 15287998"/>
              <a:gd name="connsiteY73" fmla="*/ 10728680 h 10728680"/>
              <a:gd name="connsiteX74" fmla="*/ 0 w 15287998"/>
              <a:gd name="connsiteY74" fmla="*/ 10728680 h 10728680"/>
              <a:gd name="connsiteX75" fmla="*/ 0 w 15287998"/>
              <a:gd name="connsiteY75" fmla="*/ 10347216 h 10728680"/>
              <a:gd name="connsiteX76" fmla="*/ 0 w 15287998"/>
              <a:gd name="connsiteY76" fmla="*/ 9751178 h 10728680"/>
              <a:gd name="connsiteX77" fmla="*/ 0 w 15287998"/>
              <a:gd name="connsiteY77" fmla="*/ 9047853 h 10728680"/>
              <a:gd name="connsiteX78" fmla="*/ 0 w 15287998"/>
              <a:gd name="connsiteY78" fmla="*/ 8773676 h 10728680"/>
              <a:gd name="connsiteX79" fmla="*/ 0 w 15287998"/>
              <a:gd name="connsiteY79" fmla="*/ 7963065 h 10728680"/>
              <a:gd name="connsiteX80" fmla="*/ 0 w 15287998"/>
              <a:gd name="connsiteY80" fmla="*/ 7474314 h 10728680"/>
              <a:gd name="connsiteX81" fmla="*/ 0 w 15287998"/>
              <a:gd name="connsiteY81" fmla="*/ 6770989 h 10728680"/>
              <a:gd name="connsiteX82" fmla="*/ 0 w 15287998"/>
              <a:gd name="connsiteY82" fmla="*/ 6496812 h 10728680"/>
              <a:gd name="connsiteX83" fmla="*/ 0 w 15287998"/>
              <a:gd name="connsiteY83" fmla="*/ 5686200 h 10728680"/>
              <a:gd name="connsiteX84" fmla="*/ 0 w 15287998"/>
              <a:gd name="connsiteY84" fmla="*/ 5197449 h 10728680"/>
              <a:gd name="connsiteX85" fmla="*/ 0 w 15287998"/>
              <a:gd name="connsiteY85" fmla="*/ 4601412 h 10728680"/>
              <a:gd name="connsiteX86" fmla="*/ 0 w 15287998"/>
              <a:gd name="connsiteY86" fmla="*/ 4219947 h 10728680"/>
              <a:gd name="connsiteX87" fmla="*/ 0 w 15287998"/>
              <a:gd name="connsiteY87" fmla="*/ 3516623 h 10728680"/>
              <a:gd name="connsiteX88" fmla="*/ 0 w 15287998"/>
              <a:gd name="connsiteY88" fmla="*/ 2706012 h 10728680"/>
              <a:gd name="connsiteX89" fmla="*/ 0 w 15287998"/>
              <a:gd name="connsiteY89" fmla="*/ 2217261 h 10728680"/>
              <a:gd name="connsiteX90" fmla="*/ 0 w 15287998"/>
              <a:gd name="connsiteY90" fmla="*/ 1406649 h 10728680"/>
              <a:gd name="connsiteX91" fmla="*/ 0 w 15287998"/>
              <a:gd name="connsiteY91" fmla="*/ 810611 h 10728680"/>
              <a:gd name="connsiteX92" fmla="*/ 0 w 15287998"/>
              <a:gd name="connsiteY92" fmla="*/ 0 h 1072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5287998" h="10728680" extrusionOk="0">
                <a:moveTo>
                  <a:pt x="0" y="0"/>
                </a:moveTo>
                <a:cubicBezTo>
                  <a:pt x="163023" y="-51479"/>
                  <a:pt x="296383" y="23027"/>
                  <a:pt x="435120" y="0"/>
                </a:cubicBezTo>
                <a:cubicBezTo>
                  <a:pt x="573857" y="-23027"/>
                  <a:pt x="513450" y="13347"/>
                  <a:pt x="564480" y="0"/>
                </a:cubicBezTo>
                <a:cubicBezTo>
                  <a:pt x="615510" y="-13347"/>
                  <a:pt x="1246428" y="30936"/>
                  <a:pt x="1458240" y="0"/>
                </a:cubicBezTo>
                <a:cubicBezTo>
                  <a:pt x="1670052" y="-30936"/>
                  <a:pt x="1712875" y="38075"/>
                  <a:pt x="1893360" y="0"/>
                </a:cubicBezTo>
                <a:cubicBezTo>
                  <a:pt x="2073845" y="-38075"/>
                  <a:pt x="2166952" y="22907"/>
                  <a:pt x="2328480" y="0"/>
                </a:cubicBezTo>
                <a:cubicBezTo>
                  <a:pt x="2490008" y="-22907"/>
                  <a:pt x="3026685" y="26436"/>
                  <a:pt x="3222240" y="0"/>
                </a:cubicBezTo>
                <a:cubicBezTo>
                  <a:pt x="3417795" y="-26436"/>
                  <a:pt x="3378184" y="16702"/>
                  <a:pt x="3504480" y="0"/>
                </a:cubicBezTo>
                <a:cubicBezTo>
                  <a:pt x="3630776" y="-16702"/>
                  <a:pt x="4206570" y="62106"/>
                  <a:pt x="4398239" y="0"/>
                </a:cubicBezTo>
                <a:cubicBezTo>
                  <a:pt x="4589908" y="-62106"/>
                  <a:pt x="4949790" y="58002"/>
                  <a:pt x="5291999" y="0"/>
                </a:cubicBezTo>
                <a:cubicBezTo>
                  <a:pt x="5634208" y="-58002"/>
                  <a:pt x="5596089" y="42781"/>
                  <a:pt x="5879999" y="0"/>
                </a:cubicBezTo>
                <a:cubicBezTo>
                  <a:pt x="6163909" y="-42781"/>
                  <a:pt x="6555120" y="54338"/>
                  <a:pt x="6773759" y="0"/>
                </a:cubicBezTo>
                <a:cubicBezTo>
                  <a:pt x="6992398" y="-54338"/>
                  <a:pt x="7120960" y="26506"/>
                  <a:pt x="7208879" y="0"/>
                </a:cubicBezTo>
                <a:cubicBezTo>
                  <a:pt x="7296798" y="-26506"/>
                  <a:pt x="7526388" y="11668"/>
                  <a:pt x="7643999" y="0"/>
                </a:cubicBezTo>
                <a:cubicBezTo>
                  <a:pt x="7761610" y="-11668"/>
                  <a:pt x="8047036" y="83495"/>
                  <a:pt x="8384879" y="0"/>
                </a:cubicBezTo>
                <a:cubicBezTo>
                  <a:pt x="8722722" y="-83495"/>
                  <a:pt x="8710212" y="31237"/>
                  <a:pt x="8819999" y="0"/>
                </a:cubicBezTo>
                <a:cubicBezTo>
                  <a:pt x="8929786" y="-31237"/>
                  <a:pt x="9514313" y="96448"/>
                  <a:pt x="9713759" y="0"/>
                </a:cubicBezTo>
                <a:cubicBezTo>
                  <a:pt x="9913205" y="-96448"/>
                  <a:pt x="10179660" y="7456"/>
                  <a:pt x="10607519" y="0"/>
                </a:cubicBezTo>
                <a:cubicBezTo>
                  <a:pt x="11035378" y="-7456"/>
                  <a:pt x="10908728" y="50020"/>
                  <a:pt x="11195519" y="0"/>
                </a:cubicBezTo>
                <a:cubicBezTo>
                  <a:pt x="11482310" y="-50020"/>
                  <a:pt x="11423778" y="38663"/>
                  <a:pt x="11630638" y="0"/>
                </a:cubicBezTo>
                <a:cubicBezTo>
                  <a:pt x="11837498" y="-38663"/>
                  <a:pt x="11710655" y="1440"/>
                  <a:pt x="11759998" y="0"/>
                </a:cubicBezTo>
                <a:cubicBezTo>
                  <a:pt x="11809341" y="-1440"/>
                  <a:pt x="11903478" y="4436"/>
                  <a:pt x="12042238" y="0"/>
                </a:cubicBezTo>
                <a:cubicBezTo>
                  <a:pt x="12180998" y="-4436"/>
                  <a:pt x="12205700" y="15108"/>
                  <a:pt x="12324478" y="0"/>
                </a:cubicBezTo>
                <a:cubicBezTo>
                  <a:pt x="12443256" y="-15108"/>
                  <a:pt x="12653176" y="39714"/>
                  <a:pt x="12759598" y="0"/>
                </a:cubicBezTo>
                <a:cubicBezTo>
                  <a:pt x="12866020" y="-39714"/>
                  <a:pt x="13321157" y="11689"/>
                  <a:pt x="13653358" y="0"/>
                </a:cubicBezTo>
                <a:cubicBezTo>
                  <a:pt x="13985559" y="-11689"/>
                  <a:pt x="13962534" y="66724"/>
                  <a:pt x="14241358" y="0"/>
                </a:cubicBezTo>
                <a:cubicBezTo>
                  <a:pt x="14520182" y="-66724"/>
                  <a:pt x="14585785" y="11129"/>
                  <a:pt x="14676478" y="0"/>
                </a:cubicBezTo>
                <a:cubicBezTo>
                  <a:pt x="14767171" y="-11129"/>
                  <a:pt x="15080857" y="72623"/>
                  <a:pt x="15287998" y="0"/>
                </a:cubicBezTo>
                <a:cubicBezTo>
                  <a:pt x="15317321" y="83865"/>
                  <a:pt x="15265754" y="167690"/>
                  <a:pt x="15287998" y="274177"/>
                </a:cubicBezTo>
                <a:cubicBezTo>
                  <a:pt x="15310242" y="380664"/>
                  <a:pt x="15259548" y="675211"/>
                  <a:pt x="15287998" y="977502"/>
                </a:cubicBezTo>
                <a:cubicBezTo>
                  <a:pt x="15316448" y="1279794"/>
                  <a:pt x="15267669" y="1122079"/>
                  <a:pt x="15287998" y="1251679"/>
                </a:cubicBezTo>
                <a:cubicBezTo>
                  <a:pt x="15308327" y="1381279"/>
                  <a:pt x="15246800" y="1499034"/>
                  <a:pt x="15287998" y="1740430"/>
                </a:cubicBezTo>
                <a:cubicBezTo>
                  <a:pt x="15329196" y="1981826"/>
                  <a:pt x="15211774" y="2262887"/>
                  <a:pt x="15287998" y="2551042"/>
                </a:cubicBezTo>
                <a:cubicBezTo>
                  <a:pt x="15364222" y="2839197"/>
                  <a:pt x="15247163" y="2956589"/>
                  <a:pt x="15287998" y="3147079"/>
                </a:cubicBezTo>
                <a:cubicBezTo>
                  <a:pt x="15328833" y="3337569"/>
                  <a:pt x="15205731" y="3568860"/>
                  <a:pt x="15287998" y="3850404"/>
                </a:cubicBezTo>
                <a:cubicBezTo>
                  <a:pt x="15370265" y="4131948"/>
                  <a:pt x="15282314" y="4208510"/>
                  <a:pt x="15287998" y="4339155"/>
                </a:cubicBezTo>
                <a:cubicBezTo>
                  <a:pt x="15293682" y="4469800"/>
                  <a:pt x="15276744" y="4643423"/>
                  <a:pt x="15287998" y="4935193"/>
                </a:cubicBezTo>
                <a:cubicBezTo>
                  <a:pt x="15299252" y="5226963"/>
                  <a:pt x="15275001" y="5513250"/>
                  <a:pt x="15287998" y="5745804"/>
                </a:cubicBezTo>
                <a:cubicBezTo>
                  <a:pt x="15300995" y="5978358"/>
                  <a:pt x="15257940" y="6040540"/>
                  <a:pt x="15287998" y="6127268"/>
                </a:cubicBezTo>
                <a:cubicBezTo>
                  <a:pt x="15318056" y="6213996"/>
                  <a:pt x="15259330" y="6584866"/>
                  <a:pt x="15287998" y="6830593"/>
                </a:cubicBezTo>
                <a:cubicBezTo>
                  <a:pt x="15316666" y="7076321"/>
                  <a:pt x="15272215" y="7119032"/>
                  <a:pt x="15287998" y="7212057"/>
                </a:cubicBezTo>
                <a:cubicBezTo>
                  <a:pt x="15303781" y="7305082"/>
                  <a:pt x="15221743" y="7540608"/>
                  <a:pt x="15287998" y="7808095"/>
                </a:cubicBezTo>
                <a:cubicBezTo>
                  <a:pt x="15354253" y="8075582"/>
                  <a:pt x="15220602" y="8289923"/>
                  <a:pt x="15287998" y="8511419"/>
                </a:cubicBezTo>
                <a:cubicBezTo>
                  <a:pt x="15355394" y="8732915"/>
                  <a:pt x="15259145" y="8661974"/>
                  <a:pt x="15287998" y="8785597"/>
                </a:cubicBezTo>
                <a:cubicBezTo>
                  <a:pt x="15316851" y="8909220"/>
                  <a:pt x="15270023" y="8962071"/>
                  <a:pt x="15287998" y="9059774"/>
                </a:cubicBezTo>
                <a:cubicBezTo>
                  <a:pt x="15305973" y="9157477"/>
                  <a:pt x="15263746" y="9656752"/>
                  <a:pt x="15287998" y="9870386"/>
                </a:cubicBezTo>
                <a:cubicBezTo>
                  <a:pt x="15312250" y="10084020"/>
                  <a:pt x="15223948" y="10492497"/>
                  <a:pt x="15287998" y="10728680"/>
                </a:cubicBezTo>
                <a:cubicBezTo>
                  <a:pt x="15250242" y="10737024"/>
                  <a:pt x="15186949" y="10723321"/>
                  <a:pt x="15158638" y="10728680"/>
                </a:cubicBezTo>
                <a:cubicBezTo>
                  <a:pt x="15130327" y="10734039"/>
                  <a:pt x="14872473" y="10706945"/>
                  <a:pt x="14723518" y="10728680"/>
                </a:cubicBezTo>
                <a:cubicBezTo>
                  <a:pt x="14574563" y="10750415"/>
                  <a:pt x="14300905" y="10725110"/>
                  <a:pt x="13982638" y="10728680"/>
                </a:cubicBezTo>
                <a:cubicBezTo>
                  <a:pt x="13664371" y="10732250"/>
                  <a:pt x="13783238" y="10715601"/>
                  <a:pt x="13700398" y="10728680"/>
                </a:cubicBezTo>
                <a:cubicBezTo>
                  <a:pt x="13617558" y="10741759"/>
                  <a:pt x="13387831" y="10701617"/>
                  <a:pt x="13112398" y="10728680"/>
                </a:cubicBezTo>
                <a:cubicBezTo>
                  <a:pt x="12836965" y="10755743"/>
                  <a:pt x="13042767" y="10719070"/>
                  <a:pt x="12983038" y="10728680"/>
                </a:cubicBezTo>
                <a:cubicBezTo>
                  <a:pt x="12923309" y="10738290"/>
                  <a:pt x="12415895" y="10715378"/>
                  <a:pt x="12089278" y="10728680"/>
                </a:cubicBezTo>
                <a:cubicBezTo>
                  <a:pt x="11762661" y="10741982"/>
                  <a:pt x="11735443" y="10689190"/>
                  <a:pt x="11501278" y="10728680"/>
                </a:cubicBezTo>
                <a:cubicBezTo>
                  <a:pt x="11267113" y="10768170"/>
                  <a:pt x="11050398" y="10703436"/>
                  <a:pt x="10607519" y="10728680"/>
                </a:cubicBezTo>
                <a:cubicBezTo>
                  <a:pt x="10164640" y="10753924"/>
                  <a:pt x="10268241" y="10698074"/>
                  <a:pt x="10172399" y="10728680"/>
                </a:cubicBezTo>
                <a:cubicBezTo>
                  <a:pt x="10076557" y="10759286"/>
                  <a:pt x="9989440" y="10712901"/>
                  <a:pt x="9890159" y="10728680"/>
                </a:cubicBezTo>
                <a:cubicBezTo>
                  <a:pt x="9790878" y="10744459"/>
                  <a:pt x="9500869" y="10686483"/>
                  <a:pt x="9302159" y="10728680"/>
                </a:cubicBezTo>
                <a:cubicBezTo>
                  <a:pt x="9103449" y="10770877"/>
                  <a:pt x="8741276" y="10713724"/>
                  <a:pt x="8561279" y="10728680"/>
                </a:cubicBezTo>
                <a:cubicBezTo>
                  <a:pt x="8381282" y="10743636"/>
                  <a:pt x="7978580" y="10650736"/>
                  <a:pt x="7667519" y="10728680"/>
                </a:cubicBezTo>
                <a:cubicBezTo>
                  <a:pt x="7356458" y="10806624"/>
                  <a:pt x="7127312" y="10704985"/>
                  <a:pt x="6926639" y="10728680"/>
                </a:cubicBezTo>
                <a:cubicBezTo>
                  <a:pt x="6725966" y="10752375"/>
                  <a:pt x="6348129" y="10623998"/>
                  <a:pt x="6032879" y="10728680"/>
                </a:cubicBezTo>
                <a:cubicBezTo>
                  <a:pt x="5717629" y="10833362"/>
                  <a:pt x="5511616" y="10655892"/>
                  <a:pt x="5291999" y="10728680"/>
                </a:cubicBezTo>
                <a:cubicBezTo>
                  <a:pt x="5072382" y="10801468"/>
                  <a:pt x="5106481" y="10704437"/>
                  <a:pt x="5009759" y="10728680"/>
                </a:cubicBezTo>
                <a:cubicBezTo>
                  <a:pt x="4913037" y="10752923"/>
                  <a:pt x="4517382" y="10692346"/>
                  <a:pt x="4268879" y="10728680"/>
                </a:cubicBezTo>
                <a:cubicBezTo>
                  <a:pt x="4020376" y="10765014"/>
                  <a:pt x="4014861" y="10710015"/>
                  <a:pt x="3833759" y="10728680"/>
                </a:cubicBezTo>
                <a:cubicBezTo>
                  <a:pt x="3652657" y="10747345"/>
                  <a:pt x="3612542" y="10702876"/>
                  <a:pt x="3551520" y="10728680"/>
                </a:cubicBezTo>
                <a:cubicBezTo>
                  <a:pt x="3490498" y="10754484"/>
                  <a:pt x="3476565" y="10728538"/>
                  <a:pt x="3422160" y="10728680"/>
                </a:cubicBezTo>
                <a:cubicBezTo>
                  <a:pt x="3367755" y="10728822"/>
                  <a:pt x="3259082" y="10699456"/>
                  <a:pt x="3139920" y="10728680"/>
                </a:cubicBezTo>
                <a:cubicBezTo>
                  <a:pt x="3020758" y="10757904"/>
                  <a:pt x="2976832" y="10708854"/>
                  <a:pt x="2857680" y="10728680"/>
                </a:cubicBezTo>
                <a:cubicBezTo>
                  <a:pt x="2738528" y="10748506"/>
                  <a:pt x="2416236" y="10726525"/>
                  <a:pt x="2269680" y="10728680"/>
                </a:cubicBezTo>
                <a:cubicBezTo>
                  <a:pt x="2123124" y="10730835"/>
                  <a:pt x="1962391" y="10724889"/>
                  <a:pt x="1681680" y="10728680"/>
                </a:cubicBezTo>
                <a:cubicBezTo>
                  <a:pt x="1400969" y="10732471"/>
                  <a:pt x="1446790" y="10715786"/>
                  <a:pt x="1246560" y="10728680"/>
                </a:cubicBezTo>
                <a:cubicBezTo>
                  <a:pt x="1046330" y="10741574"/>
                  <a:pt x="524936" y="10679281"/>
                  <a:pt x="0" y="10728680"/>
                </a:cubicBezTo>
                <a:cubicBezTo>
                  <a:pt x="-15884" y="10611926"/>
                  <a:pt x="44050" y="10497709"/>
                  <a:pt x="0" y="10347216"/>
                </a:cubicBezTo>
                <a:cubicBezTo>
                  <a:pt x="-44050" y="10196723"/>
                  <a:pt x="15687" y="10035982"/>
                  <a:pt x="0" y="9751178"/>
                </a:cubicBezTo>
                <a:cubicBezTo>
                  <a:pt x="-15687" y="9466374"/>
                  <a:pt x="42211" y="9296720"/>
                  <a:pt x="0" y="9047853"/>
                </a:cubicBezTo>
                <a:cubicBezTo>
                  <a:pt x="-42211" y="8798986"/>
                  <a:pt x="15686" y="8837709"/>
                  <a:pt x="0" y="8773676"/>
                </a:cubicBezTo>
                <a:cubicBezTo>
                  <a:pt x="-15686" y="8709643"/>
                  <a:pt x="2182" y="8293901"/>
                  <a:pt x="0" y="7963065"/>
                </a:cubicBezTo>
                <a:cubicBezTo>
                  <a:pt x="-2182" y="7632229"/>
                  <a:pt x="34487" y="7681387"/>
                  <a:pt x="0" y="7474314"/>
                </a:cubicBezTo>
                <a:cubicBezTo>
                  <a:pt x="-34487" y="7267241"/>
                  <a:pt x="52499" y="6977630"/>
                  <a:pt x="0" y="6770989"/>
                </a:cubicBezTo>
                <a:cubicBezTo>
                  <a:pt x="-52499" y="6564349"/>
                  <a:pt x="4857" y="6604347"/>
                  <a:pt x="0" y="6496812"/>
                </a:cubicBezTo>
                <a:cubicBezTo>
                  <a:pt x="-4857" y="6389277"/>
                  <a:pt x="52239" y="5986947"/>
                  <a:pt x="0" y="5686200"/>
                </a:cubicBezTo>
                <a:cubicBezTo>
                  <a:pt x="-52239" y="5385453"/>
                  <a:pt x="16446" y="5390906"/>
                  <a:pt x="0" y="5197449"/>
                </a:cubicBezTo>
                <a:cubicBezTo>
                  <a:pt x="-16446" y="5003992"/>
                  <a:pt x="10070" y="4785136"/>
                  <a:pt x="0" y="4601412"/>
                </a:cubicBezTo>
                <a:cubicBezTo>
                  <a:pt x="-10070" y="4417688"/>
                  <a:pt x="33322" y="4353708"/>
                  <a:pt x="0" y="4219947"/>
                </a:cubicBezTo>
                <a:cubicBezTo>
                  <a:pt x="-33322" y="4086186"/>
                  <a:pt x="55376" y="3746849"/>
                  <a:pt x="0" y="3516623"/>
                </a:cubicBezTo>
                <a:cubicBezTo>
                  <a:pt x="-55376" y="3286397"/>
                  <a:pt x="57962" y="3041854"/>
                  <a:pt x="0" y="2706012"/>
                </a:cubicBezTo>
                <a:cubicBezTo>
                  <a:pt x="-57962" y="2370170"/>
                  <a:pt x="41112" y="2384946"/>
                  <a:pt x="0" y="2217261"/>
                </a:cubicBezTo>
                <a:cubicBezTo>
                  <a:pt x="-41112" y="2049576"/>
                  <a:pt x="31135" y="1682137"/>
                  <a:pt x="0" y="1406649"/>
                </a:cubicBezTo>
                <a:cubicBezTo>
                  <a:pt x="-31135" y="1131161"/>
                  <a:pt x="27111" y="962627"/>
                  <a:pt x="0" y="810611"/>
                </a:cubicBezTo>
                <a:cubicBezTo>
                  <a:pt x="-27111" y="658595"/>
                  <a:pt x="91854" y="278009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5B49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68BDB888-E0C3-CBBA-400C-0B97173369CB}"/>
              </a:ext>
            </a:extLst>
          </p:cNvPr>
          <p:cNvSpPr txBox="1">
            <a:spLocks/>
          </p:cNvSpPr>
          <p:nvPr/>
        </p:nvSpPr>
        <p:spPr>
          <a:xfrm>
            <a:off x="1117600" y="1171598"/>
            <a:ext cx="6461818" cy="12552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6600" dirty="0">
                <a:latin typeface="Modern Love" pitchFamily="82" charset="0"/>
              </a:rPr>
              <a:t>Hörauftrag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DF9A6196-9CBC-8BE7-8260-34CC1E2DAC24}"/>
              </a:ext>
            </a:extLst>
          </p:cNvPr>
          <p:cNvSpPr txBox="1">
            <a:spLocks/>
          </p:cNvSpPr>
          <p:nvPr/>
        </p:nvSpPr>
        <p:spPr>
          <a:xfrm>
            <a:off x="1156558" y="4615188"/>
            <a:ext cx="9359900" cy="5118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32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3200" dirty="0">
                <a:latin typeface="Century Gothic" panose="020B0502020202020204" pitchFamily="34" charset="0"/>
              </a:rPr>
              <a:t>Höre genau zu und überlege, in </a:t>
            </a:r>
            <a:r>
              <a:rPr lang="de-DE" sz="3200" b="1" dirty="0">
                <a:latin typeface="Century Gothic" panose="020B0502020202020204" pitchFamily="34" charset="0"/>
              </a:rPr>
              <a:t>welcher Situation </a:t>
            </a:r>
            <a:r>
              <a:rPr lang="de-DE" sz="3200" dirty="0">
                <a:latin typeface="Century Gothic" panose="020B0502020202020204" pitchFamily="34" charset="0"/>
              </a:rPr>
              <a:t>die Geräusche vorkommen könnten.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3200" dirty="0">
                <a:latin typeface="Century Gothic" panose="020B0502020202020204" pitchFamily="34" charset="0"/>
              </a:rPr>
              <a:t>Fühle auch in dich hinein und merke dir, </a:t>
            </a:r>
            <a:r>
              <a:rPr lang="de-DE" sz="3200" b="1" dirty="0">
                <a:latin typeface="Century Gothic" panose="020B0502020202020204" pitchFamily="34" charset="0"/>
              </a:rPr>
              <a:t>welche Empfindungen </a:t>
            </a:r>
            <a:r>
              <a:rPr lang="de-DE" sz="3200" dirty="0">
                <a:latin typeface="Century Gothic" panose="020B0502020202020204" pitchFamily="34" charset="0"/>
              </a:rPr>
              <a:t>bei dir ausgelöst werden!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3200" b="1" dirty="0">
                <a:latin typeface="Century Gothic" panose="020B0502020202020204" pitchFamily="34" charset="0"/>
              </a:rPr>
              <a:t>Welche Gedanken </a:t>
            </a:r>
            <a:r>
              <a:rPr lang="de-DE" sz="3200" dirty="0">
                <a:latin typeface="Century Gothic" panose="020B0502020202020204" pitchFamily="34" charset="0"/>
              </a:rPr>
              <a:t>kommen dir in Bezug auf die dargestellte Situation in den Sinn?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C6140A01-FC5E-67F1-1FB8-A05A1AB5B6BB}"/>
              </a:ext>
            </a:extLst>
          </p:cNvPr>
          <p:cNvSpPr txBox="1">
            <a:spLocks/>
          </p:cNvSpPr>
          <p:nvPr/>
        </p:nvSpPr>
        <p:spPr>
          <a:xfrm>
            <a:off x="831849" y="2759878"/>
            <a:ext cx="14592301" cy="1093796"/>
          </a:xfrm>
          <a:prstGeom prst="rect">
            <a:avLst/>
          </a:prstGeom>
          <a:solidFill>
            <a:srgbClr val="F6B598"/>
          </a:solidFill>
          <a:ln>
            <a:solidFill>
              <a:srgbClr val="F6B598"/>
            </a:solidFill>
          </a:ln>
        </p:spPr>
        <p:txBody>
          <a:bodyPr vert="horz" lIns="68582" tIns="34291" rIns="68582" bIns="34291" rtlCol="0">
            <a:normAutofit/>
          </a:bodyPr>
          <a:lstStyle>
            <a:lvl1pPr marL="406382" indent="-406382" algn="l" defTabSz="1625529" rtl="0" eaLnBrk="1" latinLnBrk="0" hangingPunct="1">
              <a:lnSpc>
                <a:spcPct val="90000"/>
              </a:lnSpc>
              <a:spcBef>
                <a:spcPts val="1778"/>
              </a:spcBef>
              <a:buFont typeface="Arial" panose="020B0604020202020204" pitchFamily="34" charset="0"/>
              <a:buChar char="•"/>
              <a:defRPr sz="49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47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4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31911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5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44676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40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70204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2969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5733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8498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74" lvl="1" indent="0">
              <a:buNone/>
            </a:pPr>
            <a:endParaRPr lang="de-DE" sz="1200" dirty="0">
              <a:latin typeface="Century Gothic" panose="020B0502020202020204" pitchFamily="34" charset="0"/>
            </a:endParaRPr>
          </a:p>
          <a:p>
            <a:pPr marL="609574" lvl="1" indent="0">
              <a:buNone/>
            </a:pPr>
            <a:r>
              <a:rPr lang="de-DE" sz="3200" b="1" i="1" dirty="0">
                <a:latin typeface="Century Gothic" panose="020B0502020202020204" pitchFamily="34" charset="0"/>
              </a:rPr>
              <a:t>Dir wird eine bestimmte Geräuschkulisse vorgespielt!</a:t>
            </a:r>
            <a:endParaRPr lang="de-DE" sz="3200" b="1" i="1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Ø"/>
            </a:pPr>
            <a:endParaRPr lang="de-DE" sz="40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18" descr="Ein Bild, das Entwurf, Zeichnung, Clipart, Kunst enthält.&#10;&#10;Automatisch generierte Beschreibung">
            <a:extLst>
              <a:ext uri="{FF2B5EF4-FFF2-40B4-BE49-F238E27FC236}">
                <a16:creationId xmlns:a16="http://schemas.microsoft.com/office/drawing/2014/main" id="{40EBF64E-815A-84FC-4459-D7CA3E573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3" b="4186"/>
          <a:stretch/>
        </p:blipFill>
        <p:spPr>
          <a:xfrm>
            <a:off x="11172941" y="3275304"/>
            <a:ext cx="5842044" cy="802487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364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7753"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3FA6F1B-896E-85BA-A575-4AADADE5DA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t="25501" r="6355" b="42593"/>
          <a:stretch/>
        </p:blipFill>
        <p:spPr>
          <a:xfrm>
            <a:off x="247650" y="1704975"/>
            <a:ext cx="15287998" cy="87820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9132F2-2CF5-12F3-AA51-1A6BD114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674" y="2866735"/>
            <a:ext cx="14020800" cy="4858316"/>
          </a:xfrm>
        </p:spPr>
        <p:txBody>
          <a:bodyPr>
            <a:noAutofit/>
          </a:bodyPr>
          <a:lstStyle/>
          <a:p>
            <a:pPr algn="ctr"/>
            <a:r>
              <a:rPr lang="de-DE" dirty="0">
                <a:latin typeface="Modern Love" pitchFamily="82" charset="0"/>
              </a:rPr>
              <a:t>„Fahrt mit der Geisterbahn“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E08FE-9E8D-7FF1-908B-86014EF2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47B271-C95B-6382-940D-BC4835B2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Corinna Mosch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E8E5D2-6D66-6DC3-F6C2-81E1242D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6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1B3A75D-E4D7-C4B1-4337-225CEB33CE62}"/>
              </a:ext>
            </a:extLst>
          </p:cNvPr>
          <p:cNvSpPr/>
          <p:nvPr/>
        </p:nvSpPr>
        <p:spPr>
          <a:xfrm>
            <a:off x="500075" y="571501"/>
            <a:ext cx="15287998" cy="10728680"/>
          </a:xfrm>
          <a:custGeom>
            <a:avLst/>
            <a:gdLst>
              <a:gd name="connsiteX0" fmla="*/ 0 w 15287998"/>
              <a:gd name="connsiteY0" fmla="*/ 0 h 10728680"/>
              <a:gd name="connsiteX1" fmla="*/ 435120 w 15287998"/>
              <a:gd name="connsiteY1" fmla="*/ 0 h 10728680"/>
              <a:gd name="connsiteX2" fmla="*/ 564480 w 15287998"/>
              <a:gd name="connsiteY2" fmla="*/ 0 h 10728680"/>
              <a:gd name="connsiteX3" fmla="*/ 1458240 w 15287998"/>
              <a:gd name="connsiteY3" fmla="*/ 0 h 10728680"/>
              <a:gd name="connsiteX4" fmla="*/ 1893360 w 15287998"/>
              <a:gd name="connsiteY4" fmla="*/ 0 h 10728680"/>
              <a:gd name="connsiteX5" fmla="*/ 2328480 w 15287998"/>
              <a:gd name="connsiteY5" fmla="*/ 0 h 10728680"/>
              <a:gd name="connsiteX6" fmla="*/ 3222240 w 15287998"/>
              <a:gd name="connsiteY6" fmla="*/ 0 h 10728680"/>
              <a:gd name="connsiteX7" fmla="*/ 3504480 w 15287998"/>
              <a:gd name="connsiteY7" fmla="*/ 0 h 10728680"/>
              <a:gd name="connsiteX8" fmla="*/ 4398239 w 15287998"/>
              <a:gd name="connsiteY8" fmla="*/ 0 h 10728680"/>
              <a:gd name="connsiteX9" fmla="*/ 5291999 w 15287998"/>
              <a:gd name="connsiteY9" fmla="*/ 0 h 10728680"/>
              <a:gd name="connsiteX10" fmla="*/ 5879999 w 15287998"/>
              <a:gd name="connsiteY10" fmla="*/ 0 h 10728680"/>
              <a:gd name="connsiteX11" fmla="*/ 6773759 w 15287998"/>
              <a:gd name="connsiteY11" fmla="*/ 0 h 10728680"/>
              <a:gd name="connsiteX12" fmla="*/ 7208879 w 15287998"/>
              <a:gd name="connsiteY12" fmla="*/ 0 h 10728680"/>
              <a:gd name="connsiteX13" fmla="*/ 7643999 w 15287998"/>
              <a:gd name="connsiteY13" fmla="*/ 0 h 10728680"/>
              <a:gd name="connsiteX14" fmla="*/ 8384879 w 15287998"/>
              <a:gd name="connsiteY14" fmla="*/ 0 h 10728680"/>
              <a:gd name="connsiteX15" fmla="*/ 8819999 w 15287998"/>
              <a:gd name="connsiteY15" fmla="*/ 0 h 10728680"/>
              <a:gd name="connsiteX16" fmla="*/ 9713759 w 15287998"/>
              <a:gd name="connsiteY16" fmla="*/ 0 h 10728680"/>
              <a:gd name="connsiteX17" fmla="*/ 10607519 w 15287998"/>
              <a:gd name="connsiteY17" fmla="*/ 0 h 10728680"/>
              <a:gd name="connsiteX18" fmla="*/ 11195519 w 15287998"/>
              <a:gd name="connsiteY18" fmla="*/ 0 h 10728680"/>
              <a:gd name="connsiteX19" fmla="*/ 11630638 w 15287998"/>
              <a:gd name="connsiteY19" fmla="*/ 0 h 10728680"/>
              <a:gd name="connsiteX20" fmla="*/ 11759998 w 15287998"/>
              <a:gd name="connsiteY20" fmla="*/ 0 h 10728680"/>
              <a:gd name="connsiteX21" fmla="*/ 12042238 w 15287998"/>
              <a:gd name="connsiteY21" fmla="*/ 0 h 10728680"/>
              <a:gd name="connsiteX22" fmla="*/ 12324478 w 15287998"/>
              <a:gd name="connsiteY22" fmla="*/ 0 h 10728680"/>
              <a:gd name="connsiteX23" fmla="*/ 12759598 w 15287998"/>
              <a:gd name="connsiteY23" fmla="*/ 0 h 10728680"/>
              <a:gd name="connsiteX24" fmla="*/ 13653358 w 15287998"/>
              <a:gd name="connsiteY24" fmla="*/ 0 h 10728680"/>
              <a:gd name="connsiteX25" fmla="*/ 14241358 w 15287998"/>
              <a:gd name="connsiteY25" fmla="*/ 0 h 10728680"/>
              <a:gd name="connsiteX26" fmla="*/ 14676478 w 15287998"/>
              <a:gd name="connsiteY26" fmla="*/ 0 h 10728680"/>
              <a:gd name="connsiteX27" fmla="*/ 15287998 w 15287998"/>
              <a:gd name="connsiteY27" fmla="*/ 0 h 10728680"/>
              <a:gd name="connsiteX28" fmla="*/ 15287998 w 15287998"/>
              <a:gd name="connsiteY28" fmla="*/ 274177 h 10728680"/>
              <a:gd name="connsiteX29" fmla="*/ 15287998 w 15287998"/>
              <a:gd name="connsiteY29" fmla="*/ 977502 h 10728680"/>
              <a:gd name="connsiteX30" fmla="*/ 15287998 w 15287998"/>
              <a:gd name="connsiteY30" fmla="*/ 1251679 h 10728680"/>
              <a:gd name="connsiteX31" fmla="*/ 15287998 w 15287998"/>
              <a:gd name="connsiteY31" fmla="*/ 1740430 h 10728680"/>
              <a:gd name="connsiteX32" fmla="*/ 15287998 w 15287998"/>
              <a:gd name="connsiteY32" fmla="*/ 2551042 h 10728680"/>
              <a:gd name="connsiteX33" fmla="*/ 15287998 w 15287998"/>
              <a:gd name="connsiteY33" fmla="*/ 3147079 h 10728680"/>
              <a:gd name="connsiteX34" fmla="*/ 15287998 w 15287998"/>
              <a:gd name="connsiteY34" fmla="*/ 3850404 h 10728680"/>
              <a:gd name="connsiteX35" fmla="*/ 15287998 w 15287998"/>
              <a:gd name="connsiteY35" fmla="*/ 4339155 h 10728680"/>
              <a:gd name="connsiteX36" fmla="*/ 15287998 w 15287998"/>
              <a:gd name="connsiteY36" fmla="*/ 4935193 h 10728680"/>
              <a:gd name="connsiteX37" fmla="*/ 15287998 w 15287998"/>
              <a:gd name="connsiteY37" fmla="*/ 5745804 h 10728680"/>
              <a:gd name="connsiteX38" fmla="*/ 15287998 w 15287998"/>
              <a:gd name="connsiteY38" fmla="*/ 6127268 h 10728680"/>
              <a:gd name="connsiteX39" fmla="*/ 15287998 w 15287998"/>
              <a:gd name="connsiteY39" fmla="*/ 6830593 h 10728680"/>
              <a:gd name="connsiteX40" fmla="*/ 15287998 w 15287998"/>
              <a:gd name="connsiteY40" fmla="*/ 7212057 h 10728680"/>
              <a:gd name="connsiteX41" fmla="*/ 15287998 w 15287998"/>
              <a:gd name="connsiteY41" fmla="*/ 7808095 h 10728680"/>
              <a:gd name="connsiteX42" fmla="*/ 15287998 w 15287998"/>
              <a:gd name="connsiteY42" fmla="*/ 8511419 h 10728680"/>
              <a:gd name="connsiteX43" fmla="*/ 15287998 w 15287998"/>
              <a:gd name="connsiteY43" fmla="*/ 8785597 h 10728680"/>
              <a:gd name="connsiteX44" fmla="*/ 15287998 w 15287998"/>
              <a:gd name="connsiteY44" fmla="*/ 9059774 h 10728680"/>
              <a:gd name="connsiteX45" fmla="*/ 15287998 w 15287998"/>
              <a:gd name="connsiteY45" fmla="*/ 9870386 h 10728680"/>
              <a:gd name="connsiteX46" fmla="*/ 15287998 w 15287998"/>
              <a:gd name="connsiteY46" fmla="*/ 10728680 h 10728680"/>
              <a:gd name="connsiteX47" fmla="*/ 15158638 w 15287998"/>
              <a:gd name="connsiteY47" fmla="*/ 10728680 h 10728680"/>
              <a:gd name="connsiteX48" fmla="*/ 14723518 w 15287998"/>
              <a:gd name="connsiteY48" fmla="*/ 10728680 h 10728680"/>
              <a:gd name="connsiteX49" fmla="*/ 13982638 w 15287998"/>
              <a:gd name="connsiteY49" fmla="*/ 10728680 h 10728680"/>
              <a:gd name="connsiteX50" fmla="*/ 13700398 w 15287998"/>
              <a:gd name="connsiteY50" fmla="*/ 10728680 h 10728680"/>
              <a:gd name="connsiteX51" fmla="*/ 13112398 w 15287998"/>
              <a:gd name="connsiteY51" fmla="*/ 10728680 h 10728680"/>
              <a:gd name="connsiteX52" fmla="*/ 12983038 w 15287998"/>
              <a:gd name="connsiteY52" fmla="*/ 10728680 h 10728680"/>
              <a:gd name="connsiteX53" fmla="*/ 12089278 w 15287998"/>
              <a:gd name="connsiteY53" fmla="*/ 10728680 h 10728680"/>
              <a:gd name="connsiteX54" fmla="*/ 11501278 w 15287998"/>
              <a:gd name="connsiteY54" fmla="*/ 10728680 h 10728680"/>
              <a:gd name="connsiteX55" fmla="*/ 10607519 w 15287998"/>
              <a:gd name="connsiteY55" fmla="*/ 10728680 h 10728680"/>
              <a:gd name="connsiteX56" fmla="*/ 10172399 w 15287998"/>
              <a:gd name="connsiteY56" fmla="*/ 10728680 h 10728680"/>
              <a:gd name="connsiteX57" fmla="*/ 9890159 w 15287998"/>
              <a:gd name="connsiteY57" fmla="*/ 10728680 h 10728680"/>
              <a:gd name="connsiteX58" fmla="*/ 9302159 w 15287998"/>
              <a:gd name="connsiteY58" fmla="*/ 10728680 h 10728680"/>
              <a:gd name="connsiteX59" fmla="*/ 8561279 w 15287998"/>
              <a:gd name="connsiteY59" fmla="*/ 10728680 h 10728680"/>
              <a:gd name="connsiteX60" fmla="*/ 7667519 w 15287998"/>
              <a:gd name="connsiteY60" fmla="*/ 10728680 h 10728680"/>
              <a:gd name="connsiteX61" fmla="*/ 6926639 w 15287998"/>
              <a:gd name="connsiteY61" fmla="*/ 10728680 h 10728680"/>
              <a:gd name="connsiteX62" fmla="*/ 6032879 w 15287998"/>
              <a:gd name="connsiteY62" fmla="*/ 10728680 h 10728680"/>
              <a:gd name="connsiteX63" fmla="*/ 5291999 w 15287998"/>
              <a:gd name="connsiteY63" fmla="*/ 10728680 h 10728680"/>
              <a:gd name="connsiteX64" fmla="*/ 5009759 w 15287998"/>
              <a:gd name="connsiteY64" fmla="*/ 10728680 h 10728680"/>
              <a:gd name="connsiteX65" fmla="*/ 4268879 w 15287998"/>
              <a:gd name="connsiteY65" fmla="*/ 10728680 h 10728680"/>
              <a:gd name="connsiteX66" fmla="*/ 3833759 w 15287998"/>
              <a:gd name="connsiteY66" fmla="*/ 10728680 h 10728680"/>
              <a:gd name="connsiteX67" fmla="*/ 3551520 w 15287998"/>
              <a:gd name="connsiteY67" fmla="*/ 10728680 h 10728680"/>
              <a:gd name="connsiteX68" fmla="*/ 3422160 w 15287998"/>
              <a:gd name="connsiteY68" fmla="*/ 10728680 h 10728680"/>
              <a:gd name="connsiteX69" fmla="*/ 3139920 w 15287998"/>
              <a:gd name="connsiteY69" fmla="*/ 10728680 h 10728680"/>
              <a:gd name="connsiteX70" fmla="*/ 2857680 w 15287998"/>
              <a:gd name="connsiteY70" fmla="*/ 10728680 h 10728680"/>
              <a:gd name="connsiteX71" fmla="*/ 2269680 w 15287998"/>
              <a:gd name="connsiteY71" fmla="*/ 10728680 h 10728680"/>
              <a:gd name="connsiteX72" fmla="*/ 1681680 w 15287998"/>
              <a:gd name="connsiteY72" fmla="*/ 10728680 h 10728680"/>
              <a:gd name="connsiteX73" fmla="*/ 1246560 w 15287998"/>
              <a:gd name="connsiteY73" fmla="*/ 10728680 h 10728680"/>
              <a:gd name="connsiteX74" fmla="*/ 0 w 15287998"/>
              <a:gd name="connsiteY74" fmla="*/ 10728680 h 10728680"/>
              <a:gd name="connsiteX75" fmla="*/ 0 w 15287998"/>
              <a:gd name="connsiteY75" fmla="*/ 10347216 h 10728680"/>
              <a:gd name="connsiteX76" fmla="*/ 0 w 15287998"/>
              <a:gd name="connsiteY76" fmla="*/ 9751178 h 10728680"/>
              <a:gd name="connsiteX77" fmla="*/ 0 w 15287998"/>
              <a:gd name="connsiteY77" fmla="*/ 9047853 h 10728680"/>
              <a:gd name="connsiteX78" fmla="*/ 0 w 15287998"/>
              <a:gd name="connsiteY78" fmla="*/ 8773676 h 10728680"/>
              <a:gd name="connsiteX79" fmla="*/ 0 w 15287998"/>
              <a:gd name="connsiteY79" fmla="*/ 7963065 h 10728680"/>
              <a:gd name="connsiteX80" fmla="*/ 0 w 15287998"/>
              <a:gd name="connsiteY80" fmla="*/ 7474314 h 10728680"/>
              <a:gd name="connsiteX81" fmla="*/ 0 w 15287998"/>
              <a:gd name="connsiteY81" fmla="*/ 6770989 h 10728680"/>
              <a:gd name="connsiteX82" fmla="*/ 0 w 15287998"/>
              <a:gd name="connsiteY82" fmla="*/ 6496812 h 10728680"/>
              <a:gd name="connsiteX83" fmla="*/ 0 w 15287998"/>
              <a:gd name="connsiteY83" fmla="*/ 5686200 h 10728680"/>
              <a:gd name="connsiteX84" fmla="*/ 0 w 15287998"/>
              <a:gd name="connsiteY84" fmla="*/ 5197449 h 10728680"/>
              <a:gd name="connsiteX85" fmla="*/ 0 w 15287998"/>
              <a:gd name="connsiteY85" fmla="*/ 4601412 h 10728680"/>
              <a:gd name="connsiteX86" fmla="*/ 0 w 15287998"/>
              <a:gd name="connsiteY86" fmla="*/ 4219947 h 10728680"/>
              <a:gd name="connsiteX87" fmla="*/ 0 w 15287998"/>
              <a:gd name="connsiteY87" fmla="*/ 3516623 h 10728680"/>
              <a:gd name="connsiteX88" fmla="*/ 0 w 15287998"/>
              <a:gd name="connsiteY88" fmla="*/ 2706012 h 10728680"/>
              <a:gd name="connsiteX89" fmla="*/ 0 w 15287998"/>
              <a:gd name="connsiteY89" fmla="*/ 2217261 h 10728680"/>
              <a:gd name="connsiteX90" fmla="*/ 0 w 15287998"/>
              <a:gd name="connsiteY90" fmla="*/ 1406649 h 10728680"/>
              <a:gd name="connsiteX91" fmla="*/ 0 w 15287998"/>
              <a:gd name="connsiteY91" fmla="*/ 810611 h 10728680"/>
              <a:gd name="connsiteX92" fmla="*/ 0 w 15287998"/>
              <a:gd name="connsiteY92" fmla="*/ 0 h 1072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5287998" h="10728680" extrusionOk="0">
                <a:moveTo>
                  <a:pt x="0" y="0"/>
                </a:moveTo>
                <a:cubicBezTo>
                  <a:pt x="163023" y="-51479"/>
                  <a:pt x="296383" y="23027"/>
                  <a:pt x="435120" y="0"/>
                </a:cubicBezTo>
                <a:cubicBezTo>
                  <a:pt x="573857" y="-23027"/>
                  <a:pt x="513450" y="13347"/>
                  <a:pt x="564480" y="0"/>
                </a:cubicBezTo>
                <a:cubicBezTo>
                  <a:pt x="615510" y="-13347"/>
                  <a:pt x="1246428" y="30936"/>
                  <a:pt x="1458240" y="0"/>
                </a:cubicBezTo>
                <a:cubicBezTo>
                  <a:pt x="1670052" y="-30936"/>
                  <a:pt x="1712875" y="38075"/>
                  <a:pt x="1893360" y="0"/>
                </a:cubicBezTo>
                <a:cubicBezTo>
                  <a:pt x="2073845" y="-38075"/>
                  <a:pt x="2166952" y="22907"/>
                  <a:pt x="2328480" y="0"/>
                </a:cubicBezTo>
                <a:cubicBezTo>
                  <a:pt x="2490008" y="-22907"/>
                  <a:pt x="3026685" y="26436"/>
                  <a:pt x="3222240" y="0"/>
                </a:cubicBezTo>
                <a:cubicBezTo>
                  <a:pt x="3417795" y="-26436"/>
                  <a:pt x="3378184" y="16702"/>
                  <a:pt x="3504480" y="0"/>
                </a:cubicBezTo>
                <a:cubicBezTo>
                  <a:pt x="3630776" y="-16702"/>
                  <a:pt x="4206570" y="62106"/>
                  <a:pt x="4398239" y="0"/>
                </a:cubicBezTo>
                <a:cubicBezTo>
                  <a:pt x="4589908" y="-62106"/>
                  <a:pt x="4949790" y="58002"/>
                  <a:pt x="5291999" y="0"/>
                </a:cubicBezTo>
                <a:cubicBezTo>
                  <a:pt x="5634208" y="-58002"/>
                  <a:pt x="5596089" y="42781"/>
                  <a:pt x="5879999" y="0"/>
                </a:cubicBezTo>
                <a:cubicBezTo>
                  <a:pt x="6163909" y="-42781"/>
                  <a:pt x="6555120" y="54338"/>
                  <a:pt x="6773759" y="0"/>
                </a:cubicBezTo>
                <a:cubicBezTo>
                  <a:pt x="6992398" y="-54338"/>
                  <a:pt x="7120960" y="26506"/>
                  <a:pt x="7208879" y="0"/>
                </a:cubicBezTo>
                <a:cubicBezTo>
                  <a:pt x="7296798" y="-26506"/>
                  <a:pt x="7526388" y="11668"/>
                  <a:pt x="7643999" y="0"/>
                </a:cubicBezTo>
                <a:cubicBezTo>
                  <a:pt x="7761610" y="-11668"/>
                  <a:pt x="8047036" y="83495"/>
                  <a:pt x="8384879" y="0"/>
                </a:cubicBezTo>
                <a:cubicBezTo>
                  <a:pt x="8722722" y="-83495"/>
                  <a:pt x="8710212" y="31237"/>
                  <a:pt x="8819999" y="0"/>
                </a:cubicBezTo>
                <a:cubicBezTo>
                  <a:pt x="8929786" y="-31237"/>
                  <a:pt x="9514313" y="96448"/>
                  <a:pt x="9713759" y="0"/>
                </a:cubicBezTo>
                <a:cubicBezTo>
                  <a:pt x="9913205" y="-96448"/>
                  <a:pt x="10179660" y="7456"/>
                  <a:pt x="10607519" y="0"/>
                </a:cubicBezTo>
                <a:cubicBezTo>
                  <a:pt x="11035378" y="-7456"/>
                  <a:pt x="10908728" y="50020"/>
                  <a:pt x="11195519" y="0"/>
                </a:cubicBezTo>
                <a:cubicBezTo>
                  <a:pt x="11482310" y="-50020"/>
                  <a:pt x="11423778" y="38663"/>
                  <a:pt x="11630638" y="0"/>
                </a:cubicBezTo>
                <a:cubicBezTo>
                  <a:pt x="11837498" y="-38663"/>
                  <a:pt x="11710655" y="1440"/>
                  <a:pt x="11759998" y="0"/>
                </a:cubicBezTo>
                <a:cubicBezTo>
                  <a:pt x="11809341" y="-1440"/>
                  <a:pt x="11903478" y="4436"/>
                  <a:pt x="12042238" y="0"/>
                </a:cubicBezTo>
                <a:cubicBezTo>
                  <a:pt x="12180998" y="-4436"/>
                  <a:pt x="12205700" y="15108"/>
                  <a:pt x="12324478" y="0"/>
                </a:cubicBezTo>
                <a:cubicBezTo>
                  <a:pt x="12443256" y="-15108"/>
                  <a:pt x="12653176" y="39714"/>
                  <a:pt x="12759598" y="0"/>
                </a:cubicBezTo>
                <a:cubicBezTo>
                  <a:pt x="12866020" y="-39714"/>
                  <a:pt x="13321157" y="11689"/>
                  <a:pt x="13653358" y="0"/>
                </a:cubicBezTo>
                <a:cubicBezTo>
                  <a:pt x="13985559" y="-11689"/>
                  <a:pt x="13962534" y="66724"/>
                  <a:pt x="14241358" y="0"/>
                </a:cubicBezTo>
                <a:cubicBezTo>
                  <a:pt x="14520182" y="-66724"/>
                  <a:pt x="14585785" y="11129"/>
                  <a:pt x="14676478" y="0"/>
                </a:cubicBezTo>
                <a:cubicBezTo>
                  <a:pt x="14767171" y="-11129"/>
                  <a:pt x="15080857" y="72623"/>
                  <a:pt x="15287998" y="0"/>
                </a:cubicBezTo>
                <a:cubicBezTo>
                  <a:pt x="15317321" y="83865"/>
                  <a:pt x="15265754" y="167690"/>
                  <a:pt x="15287998" y="274177"/>
                </a:cubicBezTo>
                <a:cubicBezTo>
                  <a:pt x="15310242" y="380664"/>
                  <a:pt x="15259548" y="675211"/>
                  <a:pt x="15287998" y="977502"/>
                </a:cubicBezTo>
                <a:cubicBezTo>
                  <a:pt x="15316448" y="1279794"/>
                  <a:pt x="15267669" y="1122079"/>
                  <a:pt x="15287998" y="1251679"/>
                </a:cubicBezTo>
                <a:cubicBezTo>
                  <a:pt x="15308327" y="1381279"/>
                  <a:pt x="15246800" y="1499034"/>
                  <a:pt x="15287998" y="1740430"/>
                </a:cubicBezTo>
                <a:cubicBezTo>
                  <a:pt x="15329196" y="1981826"/>
                  <a:pt x="15211774" y="2262887"/>
                  <a:pt x="15287998" y="2551042"/>
                </a:cubicBezTo>
                <a:cubicBezTo>
                  <a:pt x="15364222" y="2839197"/>
                  <a:pt x="15247163" y="2956589"/>
                  <a:pt x="15287998" y="3147079"/>
                </a:cubicBezTo>
                <a:cubicBezTo>
                  <a:pt x="15328833" y="3337569"/>
                  <a:pt x="15205731" y="3568860"/>
                  <a:pt x="15287998" y="3850404"/>
                </a:cubicBezTo>
                <a:cubicBezTo>
                  <a:pt x="15370265" y="4131948"/>
                  <a:pt x="15282314" y="4208510"/>
                  <a:pt x="15287998" y="4339155"/>
                </a:cubicBezTo>
                <a:cubicBezTo>
                  <a:pt x="15293682" y="4469800"/>
                  <a:pt x="15276744" y="4643423"/>
                  <a:pt x="15287998" y="4935193"/>
                </a:cubicBezTo>
                <a:cubicBezTo>
                  <a:pt x="15299252" y="5226963"/>
                  <a:pt x="15275001" y="5513250"/>
                  <a:pt x="15287998" y="5745804"/>
                </a:cubicBezTo>
                <a:cubicBezTo>
                  <a:pt x="15300995" y="5978358"/>
                  <a:pt x="15257940" y="6040540"/>
                  <a:pt x="15287998" y="6127268"/>
                </a:cubicBezTo>
                <a:cubicBezTo>
                  <a:pt x="15318056" y="6213996"/>
                  <a:pt x="15259330" y="6584866"/>
                  <a:pt x="15287998" y="6830593"/>
                </a:cubicBezTo>
                <a:cubicBezTo>
                  <a:pt x="15316666" y="7076321"/>
                  <a:pt x="15272215" y="7119032"/>
                  <a:pt x="15287998" y="7212057"/>
                </a:cubicBezTo>
                <a:cubicBezTo>
                  <a:pt x="15303781" y="7305082"/>
                  <a:pt x="15221743" y="7540608"/>
                  <a:pt x="15287998" y="7808095"/>
                </a:cubicBezTo>
                <a:cubicBezTo>
                  <a:pt x="15354253" y="8075582"/>
                  <a:pt x="15220602" y="8289923"/>
                  <a:pt x="15287998" y="8511419"/>
                </a:cubicBezTo>
                <a:cubicBezTo>
                  <a:pt x="15355394" y="8732915"/>
                  <a:pt x="15259145" y="8661974"/>
                  <a:pt x="15287998" y="8785597"/>
                </a:cubicBezTo>
                <a:cubicBezTo>
                  <a:pt x="15316851" y="8909220"/>
                  <a:pt x="15270023" y="8962071"/>
                  <a:pt x="15287998" y="9059774"/>
                </a:cubicBezTo>
                <a:cubicBezTo>
                  <a:pt x="15305973" y="9157477"/>
                  <a:pt x="15263746" y="9656752"/>
                  <a:pt x="15287998" y="9870386"/>
                </a:cubicBezTo>
                <a:cubicBezTo>
                  <a:pt x="15312250" y="10084020"/>
                  <a:pt x="15223948" y="10492497"/>
                  <a:pt x="15287998" y="10728680"/>
                </a:cubicBezTo>
                <a:cubicBezTo>
                  <a:pt x="15250242" y="10737024"/>
                  <a:pt x="15186949" y="10723321"/>
                  <a:pt x="15158638" y="10728680"/>
                </a:cubicBezTo>
                <a:cubicBezTo>
                  <a:pt x="15130327" y="10734039"/>
                  <a:pt x="14872473" y="10706945"/>
                  <a:pt x="14723518" y="10728680"/>
                </a:cubicBezTo>
                <a:cubicBezTo>
                  <a:pt x="14574563" y="10750415"/>
                  <a:pt x="14300905" y="10725110"/>
                  <a:pt x="13982638" y="10728680"/>
                </a:cubicBezTo>
                <a:cubicBezTo>
                  <a:pt x="13664371" y="10732250"/>
                  <a:pt x="13783238" y="10715601"/>
                  <a:pt x="13700398" y="10728680"/>
                </a:cubicBezTo>
                <a:cubicBezTo>
                  <a:pt x="13617558" y="10741759"/>
                  <a:pt x="13387831" y="10701617"/>
                  <a:pt x="13112398" y="10728680"/>
                </a:cubicBezTo>
                <a:cubicBezTo>
                  <a:pt x="12836965" y="10755743"/>
                  <a:pt x="13042767" y="10719070"/>
                  <a:pt x="12983038" y="10728680"/>
                </a:cubicBezTo>
                <a:cubicBezTo>
                  <a:pt x="12923309" y="10738290"/>
                  <a:pt x="12415895" y="10715378"/>
                  <a:pt x="12089278" y="10728680"/>
                </a:cubicBezTo>
                <a:cubicBezTo>
                  <a:pt x="11762661" y="10741982"/>
                  <a:pt x="11735443" y="10689190"/>
                  <a:pt x="11501278" y="10728680"/>
                </a:cubicBezTo>
                <a:cubicBezTo>
                  <a:pt x="11267113" y="10768170"/>
                  <a:pt x="11050398" y="10703436"/>
                  <a:pt x="10607519" y="10728680"/>
                </a:cubicBezTo>
                <a:cubicBezTo>
                  <a:pt x="10164640" y="10753924"/>
                  <a:pt x="10268241" y="10698074"/>
                  <a:pt x="10172399" y="10728680"/>
                </a:cubicBezTo>
                <a:cubicBezTo>
                  <a:pt x="10076557" y="10759286"/>
                  <a:pt x="9989440" y="10712901"/>
                  <a:pt x="9890159" y="10728680"/>
                </a:cubicBezTo>
                <a:cubicBezTo>
                  <a:pt x="9790878" y="10744459"/>
                  <a:pt x="9500869" y="10686483"/>
                  <a:pt x="9302159" y="10728680"/>
                </a:cubicBezTo>
                <a:cubicBezTo>
                  <a:pt x="9103449" y="10770877"/>
                  <a:pt x="8741276" y="10713724"/>
                  <a:pt x="8561279" y="10728680"/>
                </a:cubicBezTo>
                <a:cubicBezTo>
                  <a:pt x="8381282" y="10743636"/>
                  <a:pt x="7978580" y="10650736"/>
                  <a:pt x="7667519" y="10728680"/>
                </a:cubicBezTo>
                <a:cubicBezTo>
                  <a:pt x="7356458" y="10806624"/>
                  <a:pt x="7127312" y="10704985"/>
                  <a:pt x="6926639" y="10728680"/>
                </a:cubicBezTo>
                <a:cubicBezTo>
                  <a:pt x="6725966" y="10752375"/>
                  <a:pt x="6348129" y="10623998"/>
                  <a:pt x="6032879" y="10728680"/>
                </a:cubicBezTo>
                <a:cubicBezTo>
                  <a:pt x="5717629" y="10833362"/>
                  <a:pt x="5511616" y="10655892"/>
                  <a:pt x="5291999" y="10728680"/>
                </a:cubicBezTo>
                <a:cubicBezTo>
                  <a:pt x="5072382" y="10801468"/>
                  <a:pt x="5106481" y="10704437"/>
                  <a:pt x="5009759" y="10728680"/>
                </a:cubicBezTo>
                <a:cubicBezTo>
                  <a:pt x="4913037" y="10752923"/>
                  <a:pt x="4517382" y="10692346"/>
                  <a:pt x="4268879" y="10728680"/>
                </a:cubicBezTo>
                <a:cubicBezTo>
                  <a:pt x="4020376" y="10765014"/>
                  <a:pt x="4014861" y="10710015"/>
                  <a:pt x="3833759" y="10728680"/>
                </a:cubicBezTo>
                <a:cubicBezTo>
                  <a:pt x="3652657" y="10747345"/>
                  <a:pt x="3612542" y="10702876"/>
                  <a:pt x="3551520" y="10728680"/>
                </a:cubicBezTo>
                <a:cubicBezTo>
                  <a:pt x="3490498" y="10754484"/>
                  <a:pt x="3476565" y="10728538"/>
                  <a:pt x="3422160" y="10728680"/>
                </a:cubicBezTo>
                <a:cubicBezTo>
                  <a:pt x="3367755" y="10728822"/>
                  <a:pt x="3259082" y="10699456"/>
                  <a:pt x="3139920" y="10728680"/>
                </a:cubicBezTo>
                <a:cubicBezTo>
                  <a:pt x="3020758" y="10757904"/>
                  <a:pt x="2976832" y="10708854"/>
                  <a:pt x="2857680" y="10728680"/>
                </a:cubicBezTo>
                <a:cubicBezTo>
                  <a:pt x="2738528" y="10748506"/>
                  <a:pt x="2416236" y="10726525"/>
                  <a:pt x="2269680" y="10728680"/>
                </a:cubicBezTo>
                <a:cubicBezTo>
                  <a:pt x="2123124" y="10730835"/>
                  <a:pt x="1962391" y="10724889"/>
                  <a:pt x="1681680" y="10728680"/>
                </a:cubicBezTo>
                <a:cubicBezTo>
                  <a:pt x="1400969" y="10732471"/>
                  <a:pt x="1446790" y="10715786"/>
                  <a:pt x="1246560" y="10728680"/>
                </a:cubicBezTo>
                <a:cubicBezTo>
                  <a:pt x="1046330" y="10741574"/>
                  <a:pt x="524936" y="10679281"/>
                  <a:pt x="0" y="10728680"/>
                </a:cubicBezTo>
                <a:cubicBezTo>
                  <a:pt x="-15884" y="10611926"/>
                  <a:pt x="44050" y="10497709"/>
                  <a:pt x="0" y="10347216"/>
                </a:cubicBezTo>
                <a:cubicBezTo>
                  <a:pt x="-44050" y="10196723"/>
                  <a:pt x="15687" y="10035982"/>
                  <a:pt x="0" y="9751178"/>
                </a:cubicBezTo>
                <a:cubicBezTo>
                  <a:pt x="-15687" y="9466374"/>
                  <a:pt x="42211" y="9296720"/>
                  <a:pt x="0" y="9047853"/>
                </a:cubicBezTo>
                <a:cubicBezTo>
                  <a:pt x="-42211" y="8798986"/>
                  <a:pt x="15686" y="8837709"/>
                  <a:pt x="0" y="8773676"/>
                </a:cubicBezTo>
                <a:cubicBezTo>
                  <a:pt x="-15686" y="8709643"/>
                  <a:pt x="2182" y="8293901"/>
                  <a:pt x="0" y="7963065"/>
                </a:cubicBezTo>
                <a:cubicBezTo>
                  <a:pt x="-2182" y="7632229"/>
                  <a:pt x="34487" y="7681387"/>
                  <a:pt x="0" y="7474314"/>
                </a:cubicBezTo>
                <a:cubicBezTo>
                  <a:pt x="-34487" y="7267241"/>
                  <a:pt x="52499" y="6977630"/>
                  <a:pt x="0" y="6770989"/>
                </a:cubicBezTo>
                <a:cubicBezTo>
                  <a:pt x="-52499" y="6564349"/>
                  <a:pt x="4857" y="6604347"/>
                  <a:pt x="0" y="6496812"/>
                </a:cubicBezTo>
                <a:cubicBezTo>
                  <a:pt x="-4857" y="6389277"/>
                  <a:pt x="52239" y="5986947"/>
                  <a:pt x="0" y="5686200"/>
                </a:cubicBezTo>
                <a:cubicBezTo>
                  <a:pt x="-52239" y="5385453"/>
                  <a:pt x="16446" y="5390906"/>
                  <a:pt x="0" y="5197449"/>
                </a:cubicBezTo>
                <a:cubicBezTo>
                  <a:pt x="-16446" y="5003992"/>
                  <a:pt x="10070" y="4785136"/>
                  <a:pt x="0" y="4601412"/>
                </a:cubicBezTo>
                <a:cubicBezTo>
                  <a:pt x="-10070" y="4417688"/>
                  <a:pt x="33322" y="4353708"/>
                  <a:pt x="0" y="4219947"/>
                </a:cubicBezTo>
                <a:cubicBezTo>
                  <a:pt x="-33322" y="4086186"/>
                  <a:pt x="55376" y="3746849"/>
                  <a:pt x="0" y="3516623"/>
                </a:cubicBezTo>
                <a:cubicBezTo>
                  <a:pt x="-55376" y="3286397"/>
                  <a:pt x="57962" y="3041854"/>
                  <a:pt x="0" y="2706012"/>
                </a:cubicBezTo>
                <a:cubicBezTo>
                  <a:pt x="-57962" y="2370170"/>
                  <a:pt x="41112" y="2384946"/>
                  <a:pt x="0" y="2217261"/>
                </a:cubicBezTo>
                <a:cubicBezTo>
                  <a:pt x="-41112" y="2049576"/>
                  <a:pt x="31135" y="1682137"/>
                  <a:pt x="0" y="1406649"/>
                </a:cubicBezTo>
                <a:cubicBezTo>
                  <a:pt x="-31135" y="1131161"/>
                  <a:pt x="27111" y="962627"/>
                  <a:pt x="0" y="810611"/>
                </a:cubicBezTo>
                <a:cubicBezTo>
                  <a:pt x="-27111" y="658595"/>
                  <a:pt x="91854" y="278009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5B49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8" name="Grafik 7" descr="Ein Bild, das Cartoon, Design enthält.&#10;&#10;Automatisch generierte Beschreibung">
            <a:extLst>
              <a:ext uri="{FF2B5EF4-FFF2-40B4-BE49-F238E27FC236}">
                <a16:creationId xmlns:a16="http://schemas.microsoft.com/office/drawing/2014/main" id="{8CED6392-299B-5603-3F4B-4D1312577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7425087"/>
            <a:ext cx="6483515" cy="4503700"/>
          </a:xfrm>
          <a:prstGeom prst="rect">
            <a:avLst/>
          </a:prstGeom>
        </p:spPr>
      </p:pic>
      <p:pic>
        <p:nvPicPr>
          <p:cNvPr id="11" name="Grafik 10" descr="Ein Bild, das Cartoon enthält.&#10;&#10;Automatisch generierte Beschreibung">
            <a:extLst>
              <a:ext uri="{FF2B5EF4-FFF2-40B4-BE49-F238E27FC236}">
                <a16:creationId xmlns:a16="http://schemas.microsoft.com/office/drawing/2014/main" id="{6D80EDEB-A69E-C00C-B162-6D5C3E48A2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676" y="1263131"/>
            <a:ext cx="5327250" cy="3700513"/>
          </a:xfrm>
          <a:prstGeom prst="rect">
            <a:avLst/>
          </a:prstGeom>
        </p:spPr>
      </p:pic>
      <p:pic>
        <p:nvPicPr>
          <p:cNvPr id="13" name="Grafik 12" descr="Ein Bild, das Cartoon, Kreis, Grafiken, Kunst enthält.&#10;&#10;Automatisch generierte Beschreibung">
            <a:extLst>
              <a:ext uri="{FF2B5EF4-FFF2-40B4-BE49-F238E27FC236}">
                <a16:creationId xmlns:a16="http://schemas.microsoft.com/office/drawing/2014/main" id="{B3A2FFD4-1008-BE32-C437-01130C1374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329" y="-191803"/>
            <a:ext cx="7772400" cy="5399009"/>
          </a:xfrm>
          <a:prstGeom prst="rect">
            <a:avLst/>
          </a:prstGeom>
        </p:spPr>
      </p:pic>
      <p:pic>
        <p:nvPicPr>
          <p:cNvPr id="15" name="Grafik 14" descr="Ein Bild, das Cartoon, Zeichnung, Entwurf, Kreis enthält.&#10;&#10;Automatisch generierte Beschreibung">
            <a:extLst>
              <a:ext uri="{FF2B5EF4-FFF2-40B4-BE49-F238E27FC236}">
                <a16:creationId xmlns:a16="http://schemas.microsoft.com/office/drawing/2014/main" id="{9A7A10DD-B355-91D8-609D-9827AB1AE0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848" y="-286716"/>
            <a:ext cx="7772400" cy="5399009"/>
          </a:xfrm>
          <a:prstGeom prst="rect">
            <a:avLst/>
          </a:prstGeom>
        </p:spPr>
      </p:pic>
      <p:pic>
        <p:nvPicPr>
          <p:cNvPr id="17" name="Grafik 16" descr="Ein Bild, das Clipart, Grafiken, Herz, Cartoon enthält.&#10;&#10;Automatisch generierte Beschreibung">
            <a:extLst>
              <a:ext uri="{FF2B5EF4-FFF2-40B4-BE49-F238E27FC236}">
                <a16:creationId xmlns:a16="http://schemas.microsoft.com/office/drawing/2014/main" id="{65E03241-2D76-7EF2-D4A3-F26EB7665E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6343015"/>
            <a:ext cx="7772400" cy="5399009"/>
          </a:xfrm>
          <a:prstGeom prst="rect">
            <a:avLst/>
          </a:prstGeom>
        </p:spPr>
      </p:pic>
      <p:pic>
        <p:nvPicPr>
          <p:cNvPr id="19" name="Grafik 18" descr="Ein Bild, das Cartoon, Clipart, Grafiken, Darstellung enthält.&#10;&#10;Automatisch generierte Beschreibung">
            <a:extLst>
              <a:ext uri="{FF2B5EF4-FFF2-40B4-BE49-F238E27FC236}">
                <a16:creationId xmlns:a16="http://schemas.microsoft.com/office/drawing/2014/main" id="{178F3F25-8328-9EC4-B3BB-1415480890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036" y="6230373"/>
            <a:ext cx="6393544" cy="444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9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7753"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E08FE-9E8D-7FF1-908B-86014EF2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CC BY-NC-SA 4.0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47B271-C95B-6382-940D-BC4835B2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E8E5D2-6D66-6DC3-F6C2-81E1242D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7</a:t>
            </a:fld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DDF0895A-FB12-0145-45F6-D58711799A7F}"/>
              </a:ext>
            </a:extLst>
          </p:cNvPr>
          <p:cNvSpPr txBox="1">
            <a:spLocks/>
          </p:cNvSpPr>
          <p:nvPr/>
        </p:nvSpPr>
        <p:spPr>
          <a:xfrm>
            <a:off x="831848" y="2314824"/>
            <a:ext cx="14592301" cy="1352061"/>
          </a:xfrm>
          <a:prstGeom prst="rect">
            <a:avLst/>
          </a:prstGeom>
          <a:solidFill>
            <a:srgbClr val="FF8D85"/>
          </a:solidFill>
        </p:spPr>
        <p:txBody>
          <a:bodyPr vert="horz" lIns="68582" tIns="34291" rIns="68582" bIns="34291" rtlCol="0">
            <a:normAutofit fontScale="62500" lnSpcReduction="20000"/>
          </a:bodyPr>
          <a:lstStyle>
            <a:lvl1pPr marL="406382" indent="-406382" algn="l" defTabSz="1625529" rtl="0" eaLnBrk="1" latinLnBrk="0" hangingPunct="1">
              <a:lnSpc>
                <a:spcPct val="90000"/>
              </a:lnSpc>
              <a:spcBef>
                <a:spcPts val="1778"/>
              </a:spcBef>
              <a:buFont typeface="Arial" panose="020B0604020202020204" pitchFamily="34" charset="0"/>
              <a:buChar char="•"/>
              <a:defRPr sz="49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47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4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31911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5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44676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40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70204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2969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5733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8498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74" lvl="1" indent="0">
              <a:lnSpc>
                <a:spcPct val="120000"/>
              </a:lnSpc>
              <a:buNone/>
            </a:pPr>
            <a:endParaRPr lang="de-DE" sz="1800" b="1" dirty="0">
              <a:latin typeface="Modern Love" pitchFamily="8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9574" lvl="1" indent="0" algn="ctr">
              <a:lnSpc>
                <a:spcPct val="120000"/>
              </a:lnSpc>
              <a:buNone/>
            </a:pPr>
            <a:r>
              <a:rPr lang="de-DE" sz="4600" b="1" dirty="0">
                <a:latin typeface="Modern Love" pitchFamily="82" charset="0"/>
                <a:ea typeface="Calibri" panose="020F0502020204030204" pitchFamily="34" charset="0"/>
                <a:cs typeface="Arial" panose="020B0604020202020204" pitchFamily="34" charset="0"/>
              </a:rPr>
              <a:t>Aufgabe: </a:t>
            </a:r>
            <a:r>
              <a:rPr lang="de-DE" sz="4600" dirty="0">
                <a:latin typeface="Modern Love" pitchFamily="82" charset="0"/>
                <a:ea typeface="Calibri" panose="020F0502020204030204" pitchFamily="34" charset="0"/>
                <a:cs typeface="Arial" panose="020B0604020202020204" pitchFamily="34" charset="0"/>
              </a:rPr>
              <a:t>Versetzt euch in die dargestellte Situation und erstellt eine MINDMAP zu euren SINNESWAHRNEHMUNGEN, GEDANKEN und GEFÜHLEN.</a:t>
            </a:r>
            <a:endParaRPr lang="de-DE" sz="46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D4C1723-A058-E31D-5190-02E7BF6710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2" t="21889" r="5539" b="42593"/>
          <a:stretch/>
        </p:blipFill>
        <p:spPr>
          <a:xfrm>
            <a:off x="467926" y="201252"/>
            <a:ext cx="14306551" cy="263112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9DA83010-44D3-D441-BE08-2746B2D789DF}"/>
              </a:ext>
            </a:extLst>
          </p:cNvPr>
          <p:cNvSpPr txBox="1">
            <a:spLocks/>
          </p:cNvSpPr>
          <p:nvPr/>
        </p:nvSpPr>
        <p:spPr>
          <a:xfrm>
            <a:off x="1117600" y="1157140"/>
            <a:ext cx="14306551" cy="977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6256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8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6600" dirty="0">
                <a:latin typeface="Modern Love" pitchFamily="82" charset="0"/>
              </a:rPr>
              <a:t>Fahrt mit der Geisterbahn</a:t>
            </a:r>
          </a:p>
        </p:txBody>
      </p:sp>
      <p:pic>
        <p:nvPicPr>
          <p:cNvPr id="15" name="Grafik 14" descr="Ein Bild, das Text, Schrift, Diagramm, Design enthält.&#10;&#10;Automatisch generierte Beschreibung">
            <a:extLst>
              <a:ext uri="{FF2B5EF4-FFF2-40B4-BE49-F238E27FC236}">
                <a16:creationId xmlns:a16="http://schemas.microsoft.com/office/drawing/2014/main" id="{1AA8DF61-0B79-CB45-4E7C-6E040D123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49" y="5093243"/>
            <a:ext cx="14592301" cy="594161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17D9DA22-6357-B0ED-9809-68DB3DFB0A69}"/>
              </a:ext>
            </a:extLst>
          </p:cNvPr>
          <p:cNvSpPr/>
          <p:nvPr/>
        </p:nvSpPr>
        <p:spPr>
          <a:xfrm>
            <a:off x="500075" y="571501"/>
            <a:ext cx="15287998" cy="10728680"/>
          </a:xfrm>
          <a:custGeom>
            <a:avLst/>
            <a:gdLst>
              <a:gd name="connsiteX0" fmla="*/ 0 w 15287998"/>
              <a:gd name="connsiteY0" fmla="*/ 0 h 10728680"/>
              <a:gd name="connsiteX1" fmla="*/ 435120 w 15287998"/>
              <a:gd name="connsiteY1" fmla="*/ 0 h 10728680"/>
              <a:gd name="connsiteX2" fmla="*/ 564480 w 15287998"/>
              <a:gd name="connsiteY2" fmla="*/ 0 h 10728680"/>
              <a:gd name="connsiteX3" fmla="*/ 1458240 w 15287998"/>
              <a:gd name="connsiteY3" fmla="*/ 0 h 10728680"/>
              <a:gd name="connsiteX4" fmla="*/ 1893360 w 15287998"/>
              <a:gd name="connsiteY4" fmla="*/ 0 h 10728680"/>
              <a:gd name="connsiteX5" fmla="*/ 2328480 w 15287998"/>
              <a:gd name="connsiteY5" fmla="*/ 0 h 10728680"/>
              <a:gd name="connsiteX6" fmla="*/ 3222240 w 15287998"/>
              <a:gd name="connsiteY6" fmla="*/ 0 h 10728680"/>
              <a:gd name="connsiteX7" fmla="*/ 3504480 w 15287998"/>
              <a:gd name="connsiteY7" fmla="*/ 0 h 10728680"/>
              <a:gd name="connsiteX8" fmla="*/ 4398239 w 15287998"/>
              <a:gd name="connsiteY8" fmla="*/ 0 h 10728680"/>
              <a:gd name="connsiteX9" fmla="*/ 5291999 w 15287998"/>
              <a:gd name="connsiteY9" fmla="*/ 0 h 10728680"/>
              <a:gd name="connsiteX10" fmla="*/ 5879999 w 15287998"/>
              <a:gd name="connsiteY10" fmla="*/ 0 h 10728680"/>
              <a:gd name="connsiteX11" fmla="*/ 6773759 w 15287998"/>
              <a:gd name="connsiteY11" fmla="*/ 0 h 10728680"/>
              <a:gd name="connsiteX12" fmla="*/ 7208879 w 15287998"/>
              <a:gd name="connsiteY12" fmla="*/ 0 h 10728680"/>
              <a:gd name="connsiteX13" fmla="*/ 7643999 w 15287998"/>
              <a:gd name="connsiteY13" fmla="*/ 0 h 10728680"/>
              <a:gd name="connsiteX14" fmla="*/ 8384879 w 15287998"/>
              <a:gd name="connsiteY14" fmla="*/ 0 h 10728680"/>
              <a:gd name="connsiteX15" fmla="*/ 8819999 w 15287998"/>
              <a:gd name="connsiteY15" fmla="*/ 0 h 10728680"/>
              <a:gd name="connsiteX16" fmla="*/ 9713759 w 15287998"/>
              <a:gd name="connsiteY16" fmla="*/ 0 h 10728680"/>
              <a:gd name="connsiteX17" fmla="*/ 10607519 w 15287998"/>
              <a:gd name="connsiteY17" fmla="*/ 0 h 10728680"/>
              <a:gd name="connsiteX18" fmla="*/ 11195519 w 15287998"/>
              <a:gd name="connsiteY18" fmla="*/ 0 h 10728680"/>
              <a:gd name="connsiteX19" fmla="*/ 11630638 w 15287998"/>
              <a:gd name="connsiteY19" fmla="*/ 0 h 10728680"/>
              <a:gd name="connsiteX20" fmla="*/ 11759998 w 15287998"/>
              <a:gd name="connsiteY20" fmla="*/ 0 h 10728680"/>
              <a:gd name="connsiteX21" fmla="*/ 12042238 w 15287998"/>
              <a:gd name="connsiteY21" fmla="*/ 0 h 10728680"/>
              <a:gd name="connsiteX22" fmla="*/ 12324478 w 15287998"/>
              <a:gd name="connsiteY22" fmla="*/ 0 h 10728680"/>
              <a:gd name="connsiteX23" fmla="*/ 12759598 w 15287998"/>
              <a:gd name="connsiteY23" fmla="*/ 0 h 10728680"/>
              <a:gd name="connsiteX24" fmla="*/ 13653358 w 15287998"/>
              <a:gd name="connsiteY24" fmla="*/ 0 h 10728680"/>
              <a:gd name="connsiteX25" fmla="*/ 14241358 w 15287998"/>
              <a:gd name="connsiteY25" fmla="*/ 0 h 10728680"/>
              <a:gd name="connsiteX26" fmla="*/ 14676478 w 15287998"/>
              <a:gd name="connsiteY26" fmla="*/ 0 h 10728680"/>
              <a:gd name="connsiteX27" fmla="*/ 15287998 w 15287998"/>
              <a:gd name="connsiteY27" fmla="*/ 0 h 10728680"/>
              <a:gd name="connsiteX28" fmla="*/ 15287998 w 15287998"/>
              <a:gd name="connsiteY28" fmla="*/ 274177 h 10728680"/>
              <a:gd name="connsiteX29" fmla="*/ 15287998 w 15287998"/>
              <a:gd name="connsiteY29" fmla="*/ 977502 h 10728680"/>
              <a:gd name="connsiteX30" fmla="*/ 15287998 w 15287998"/>
              <a:gd name="connsiteY30" fmla="*/ 1251679 h 10728680"/>
              <a:gd name="connsiteX31" fmla="*/ 15287998 w 15287998"/>
              <a:gd name="connsiteY31" fmla="*/ 1740430 h 10728680"/>
              <a:gd name="connsiteX32" fmla="*/ 15287998 w 15287998"/>
              <a:gd name="connsiteY32" fmla="*/ 2551042 h 10728680"/>
              <a:gd name="connsiteX33" fmla="*/ 15287998 w 15287998"/>
              <a:gd name="connsiteY33" fmla="*/ 3147079 h 10728680"/>
              <a:gd name="connsiteX34" fmla="*/ 15287998 w 15287998"/>
              <a:gd name="connsiteY34" fmla="*/ 3850404 h 10728680"/>
              <a:gd name="connsiteX35" fmla="*/ 15287998 w 15287998"/>
              <a:gd name="connsiteY35" fmla="*/ 4339155 h 10728680"/>
              <a:gd name="connsiteX36" fmla="*/ 15287998 w 15287998"/>
              <a:gd name="connsiteY36" fmla="*/ 4935193 h 10728680"/>
              <a:gd name="connsiteX37" fmla="*/ 15287998 w 15287998"/>
              <a:gd name="connsiteY37" fmla="*/ 5745804 h 10728680"/>
              <a:gd name="connsiteX38" fmla="*/ 15287998 w 15287998"/>
              <a:gd name="connsiteY38" fmla="*/ 6127268 h 10728680"/>
              <a:gd name="connsiteX39" fmla="*/ 15287998 w 15287998"/>
              <a:gd name="connsiteY39" fmla="*/ 6830593 h 10728680"/>
              <a:gd name="connsiteX40" fmla="*/ 15287998 w 15287998"/>
              <a:gd name="connsiteY40" fmla="*/ 7212057 h 10728680"/>
              <a:gd name="connsiteX41" fmla="*/ 15287998 w 15287998"/>
              <a:gd name="connsiteY41" fmla="*/ 7808095 h 10728680"/>
              <a:gd name="connsiteX42" fmla="*/ 15287998 w 15287998"/>
              <a:gd name="connsiteY42" fmla="*/ 8511419 h 10728680"/>
              <a:gd name="connsiteX43" fmla="*/ 15287998 w 15287998"/>
              <a:gd name="connsiteY43" fmla="*/ 8785597 h 10728680"/>
              <a:gd name="connsiteX44" fmla="*/ 15287998 w 15287998"/>
              <a:gd name="connsiteY44" fmla="*/ 9059774 h 10728680"/>
              <a:gd name="connsiteX45" fmla="*/ 15287998 w 15287998"/>
              <a:gd name="connsiteY45" fmla="*/ 9870386 h 10728680"/>
              <a:gd name="connsiteX46" fmla="*/ 15287998 w 15287998"/>
              <a:gd name="connsiteY46" fmla="*/ 10728680 h 10728680"/>
              <a:gd name="connsiteX47" fmla="*/ 15158638 w 15287998"/>
              <a:gd name="connsiteY47" fmla="*/ 10728680 h 10728680"/>
              <a:gd name="connsiteX48" fmla="*/ 14723518 w 15287998"/>
              <a:gd name="connsiteY48" fmla="*/ 10728680 h 10728680"/>
              <a:gd name="connsiteX49" fmla="*/ 13982638 w 15287998"/>
              <a:gd name="connsiteY49" fmla="*/ 10728680 h 10728680"/>
              <a:gd name="connsiteX50" fmla="*/ 13700398 w 15287998"/>
              <a:gd name="connsiteY50" fmla="*/ 10728680 h 10728680"/>
              <a:gd name="connsiteX51" fmla="*/ 13112398 w 15287998"/>
              <a:gd name="connsiteY51" fmla="*/ 10728680 h 10728680"/>
              <a:gd name="connsiteX52" fmla="*/ 12983038 w 15287998"/>
              <a:gd name="connsiteY52" fmla="*/ 10728680 h 10728680"/>
              <a:gd name="connsiteX53" fmla="*/ 12089278 w 15287998"/>
              <a:gd name="connsiteY53" fmla="*/ 10728680 h 10728680"/>
              <a:gd name="connsiteX54" fmla="*/ 11501278 w 15287998"/>
              <a:gd name="connsiteY54" fmla="*/ 10728680 h 10728680"/>
              <a:gd name="connsiteX55" fmla="*/ 10607519 w 15287998"/>
              <a:gd name="connsiteY55" fmla="*/ 10728680 h 10728680"/>
              <a:gd name="connsiteX56" fmla="*/ 10172399 w 15287998"/>
              <a:gd name="connsiteY56" fmla="*/ 10728680 h 10728680"/>
              <a:gd name="connsiteX57" fmla="*/ 9890159 w 15287998"/>
              <a:gd name="connsiteY57" fmla="*/ 10728680 h 10728680"/>
              <a:gd name="connsiteX58" fmla="*/ 9302159 w 15287998"/>
              <a:gd name="connsiteY58" fmla="*/ 10728680 h 10728680"/>
              <a:gd name="connsiteX59" fmla="*/ 8561279 w 15287998"/>
              <a:gd name="connsiteY59" fmla="*/ 10728680 h 10728680"/>
              <a:gd name="connsiteX60" fmla="*/ 7667519 w 15287998"/>
              <a:gd name="connsiteY60" fmla="*/ 10728680 h 10728680"/>
              <a:gd name="connsiteX61" fmla="*/ 6926639 w 15287998"/>
              <a:gd name="connsiteY61" fmla="*/ 10728680 h 10728680"/>
              <a:gd name="connsiteX62" fmla="*/ 6032879 w 15287998"/>
              <a:gd name="connsiteY62" fmla="*/ 10728680 h 10728680"/>
              <a:gd name="connsiteX63" fmla="*/ 5291999 w 15287998"/>
              <a:gd name="connsiteY63" fmla="*/ 10728680 h 10728680"/>
              <a:gd name="connsiteX64" fmla="*/ 5009759 w 15287998"/>
              <a:gd name="connsiteY64" fmla="*/ 10728680 h 10728680"/>
              <a:gd name="connsiteX65" fmla="*/ 4268879 w 15287998"/>
              <a:gd name="connsiteY65" fmla="*/ 10728680 h 10728680"/>
              <a:gd name="connsiteX66" fmla="*/ 3833759 w 15287998"/>
              <a:gd name="connsiteY66" fmla="*/ 10728680 h 10728680"/>
              <a:gd name="connsiteX67" fmla="*/ 3551520 w 15287998"/>
              <a:gd name="connsiteY67" fmla="*/ 10728680 h 10728680"/>
              <a:gd name="connsiteX68" fmla="*/ 3422160 w 15287998"/>
              <a:gd name="connsiteY68" fmla="*/ 10728680 h 10728680"/>
              <a:gd name="connsiteX69" fmla="*/ 3139920 w 15287998"/>
              <a:gd name="connsiteY69" fmla="*/ 10728680 h 10728680"/>
              <a:gd name="connsiteX70" fmla="*/ 2857680 w 15287998"/>
              <a:gd name="connsiteY70" fmla="*/ 10728680 h 10728680"/>
              <a:gd name="connsiteX71" fmla="*/ 2269680 w 15287998"/>
              <a:gd name="connsiteY71" fmla="*/ 10728680 h 10728680"/>
              <a:gd name="connsiteX72" fmla="*/ 1681680 w 15287998"/>
              <a:gd name="connsiteY72" fmla="*/ 10728680 h 10728680"/>
              <a:gd name="connsiteX73" fmla="*/ 1246560 w 15287998"/>
              <a:gd name="connsiteY73" fmla="*/ 10728680 h 10728680"/>
              <a:gd name="connsiteX74" fmla="*/ 0 w 15287998"/>
              <a:gd name="connsiteY74" fmla="*/ 10728680 h 10728680"/>
              <a:gd name="connsiteX75" fmla="*/ 0 w 15287998"/>
              <a:gd name="connsiteY75" fmla="*/ 10347216 h 10728680"/>
              <a:gd name="connsiteX76" fmla="*/ 0 w 15287998"/>
              <a:gd name="connsiteY76" fmla="*/ 9751178 h 10728680"/>
              <a:gd name="connsiteX77" fmla="*/ 0 w 15287998"/>
              <a:gd name="connsiteY77" fmla="*/ 9047853 h 10728680"/>
              <a:gd name="connsiteX78" fmla="*/ 0 w 15287998"/>
              <a:gd name="connsiteY78" fmla="*/ 8773676 h 10728680"/>
              <a:gd name="connsiteX79" fmla="*/ 0 w 15287998"/>
              <a:gd name="connsiteY79" fmla="*/ 7963065 h 10728680"/>
              <a:gd name="connsiteX80" fmla="*/ 0 w 15287998"/>
              <a:gd name="connsiteY80" fmla="*/ 7474314 h 10728680"/>
              <a:gd name="connsiteX81" fmla="*/ 0 w 15287998"/>
              <a:gd name="connsiteY81" fmla="*/ 6770989 h 10728680"/>
              <a:gd name="connsiteX82" fmla="*/ 0 w 15287998"/>
              <a:gd name="connsiteY82" fmla="*/ 6496812 h 10728680"/>
              <a:gd name="connsiteX83" fmla="*/ 0 w 15287998"/>
              <a:gd name="connsiteY83" fmla="*/ 5686200 h 10728680"/>
              <a:gd name="connsiteX84" fmla="*/ 0 w 15287998"/>
              <a:gd name="connsiteY84" fmla="*/ 5197449 h 10728680"/>
              <a:gd name="connsiteX85" fmla="*/ 0 w 15287998"/>
              <a:gd name="connsiteY85" fmla="*/ 4601412 h 10728680"/>
              <a:gd name="connsiteX86" fmla="*/ 0 w 15287998"/>
              <a:gd name="connsiteY86" fmla="*/ 4219947 h 10728680"/>
              <a:gd name="connsiteX87" fmla="*/ 0 w 15287998"/>
              <a:gd name="connsiteY87" fmla="*/ 3516623 h 10728680"/>
              <a:gd name="connsiteX88" fmla="*/ 0 w 15287998"/>
              <a:gd name="connsiteY88" fmla="*/ 2706012 h 10728680"/>
              <a:gd name="connsiteX89" fmla="*/ 0 w 15287998"/>
              <a:gd name="connsiteY89" fmla="*/ 2217261 h 10728680"/>
              <a:gd name="connsiteX90" fmla="*/ 0 w 15287998"/>
              <a:gd name="connsiteY90" fmla="*/ 1406649 h 10728680"/>
              <a:gd name="connsiteX91" fmla="*/ 0 w 15287998"/>
              <a:gd name="connsiteY91" fmla="*/ 810611 h 10728680"/>
              <a:gd name="connsiteX92" fmla="*/ 0 w 15287998"/>
              <a:gd name="connsiteY92" fmla="*/ 0 h 1072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5287998" h="10728680" extrusionOk="0">
                <a:moveTo>
                  <a:pt x="0" y="0"/>
                </a:moveTo>
                <a:cubicBezTo>
                  <a:pt x="163023" y="-51479"/>
                  <a:pt x="296383" y="23027"/>
                  <a:pt x="435120" y="0"/>
                </a:cubicBezTo>
                <a:cubicBezTo>
                  <a:pt x="573857" y="-23027"/>
                  <a:pt x="513450" y="13347"/>
                  <a:pt x="564480" y="0"/>
                </a:cubicBezTo>
                <a:cubicBezTo>
                  <a:pt x="615510" y="-13347"/>
                  <a:pt x="1246428" y="30936"/>
                  <a:pt x="1458240" y="0"/>
                </a:cubicBezTo>
                <a:cubicBezTo>
                  <a:pt x="1670052" y="-30936"/>
                  <a:pt x="1712875" y="38075"/>
                  <a:pt x="1893360" y="0"/>
                </a:cubicBezTo>
                <a:cubicBezTo>
                  <a:pt x="2073845" y="-38075"/>
                  <a:pt x="2166952" y="22907"/>
                  <a:pt x="2328480" y="0"/>
                </a:cubicBezTo>
                <a:cubicBezTo>
                  <a:pt x="2490008" y="-22907"/>
                  <a:pt x="3026685" y="26436"/>
                  <a:pt x="3222240" y="0"/>
                </a:cubicBezTo>
                <a:cubicBezTo>
                  <a:pt x="3417795" y="-26436"/>
                  <a:pt x="3378184" y="16702"/>
                  <a:pt x="3504480" y="0"/>
                </a:cubicBezTo>
                <a:cubicBezTo>
                  <a:pt x="3630776" y="-16702"/>
                  <a:pt x="4206570" y="62106"/>
                  <a:pt x="4398239" y="0"/>
                </a:cubicBezTo>
                <a:cubicBezTo>
                  <a:pt x="4589908" y="-62106"/>
                  <a:pt x="4949790" y="58002"/>
                  <a:pt x="5291999" y="0"/>
                </a:cubicBezTo>
                <a:cubicBezTo>
                  <a:pt x="5634208" y="-58002"/>
                  <a:pt x="5596089" y="42781"/>
                  <a:pt x="5879999" y="0"/>
                </a:cubicBezTo>
                <a:cubicBezTo>
                  <a:pt x="6163909" y="-42781"/>
                  <a:pt x="6555120" y="54338"/>
                  <a:pt x="6773759" y="0"/>
                </a:cubicBezTo>
                <a:cubicBezTo>
                  <a:pt x="6992398" y="-54338"/>
                  <a:pt x="7120960" y="26506"/>
                  <a:pt x="7208879" y="0"/>
                </a:cubicBezTo>
                <a:cubicBezTo>
                  <a:pt x="7296798" y="-26506"/>
                  <a:pt x="7526388" y="11668"/>
                  <a:pt x="7643999" y="0"/>
                </a:cubicBezTo>
                <a:cubicBezTo>
                  <a:pt x="7761610" y="-11668"/>
                  <a:pt x="8047036" y="83495"/>
                  <a:pt x="8384879" y="0"/>
                </a:cubicBezTo>
                <a:cubicBezTo>
                  <a:pt x="8722722" y="-83495"/>
                  <a:pt x="8710212" y="31237"/>
                  <a:pt x="8819999" y="0"/>
                </a:cubicBezTo>
                <a:cubicBezTo>
                  <a:pt x="8929786" y="-31237"/>
                  <a:pt x="9514313" y="96448"/>
                  <a:pt x="9713759" y="0"/>
                </a:cubicBezTo>
                <a:cubicBezTo>
                  <a:pt x="9913205" y="-96448"/>
                  <a:pt x="10179660" y="7456"/>
                  <a:pt x="10607519" y="0"/>
                </a:cubicBezTo>
                <a:cubicBezTo>
                  <a:pt x="11035378" y="-7456"/>
                  <a:pt x="10908728" y="50020"/>
                  <a:pt x="11195519" y="0"/>
                </a:cubicBezTo>
                <a:cubicBezTo>
                  <a:pt x="11482310" y="-50020"/>
                  <a:pt x="11423778" y="38663"/>
                  <a:pt x="11630638" y="0"/>
                </a:cubicBezTo>
                <a:cubicBezTo>
                  <a:pt x="11837498" y="-38663"/>
                  <a:pt x="11710655" y="1440"/>
                  <a:pt x="11759998" y="0"/>
                </a:cubicBezTo>
                <a:cubicBezTo>
                  <a:pt x="11809341" y="-1440"/>
                  <a:pt x="11903478" y="4436"/>
                  <a:pt x="12042238" y="0"/>
                </a:cubicBezTo>
                <a:cubicBezTo>
                  <a:pt x="12180998" y="-4436"/>
                  <a:pt x="12205700" y="15108"/>
                  <a:pt x="12324478" y="0"/>
                </a:cubicBezTo>
                <a:cubicBezTo>
                  <a:pt x="12443256" y="-15108"/>
                  <a:pt x="12653176" y="39714"/>
                  <a:pt x="12759598" y="0"/>
                </a:cubicBezTo>
                <a:cubicBezTo>
                  <a:pt x="12866020" y="-39714"/>
                  <a:pt x="13321157" y="11689"/>
                  <a:pt x="13653358" y="0"/>
                </a:cubicBezTo>
                <a:cubicBezTo>
                  <a:pt x="13985559" y="-11689"/>
                  <a:pt x="13962534" y="66724"/>
                  <a:pt x="14241358" y="0"/>
                </a:cubicBezTo>
                <a:cubicBezTo>
                  <a:pt x="14520182" y="-66724"/>
                  <a:pt x="14585785" y="11129"/>
                  <a:pt x="14676478" y="0"/>
                </a:cubicBezTo>
                <a:cubicBezTo>
                  <a:pt x="14767171" y="-11129"/>
                  <a:pt x="15080857" y="72623"/>
                  <a:pt x="15287998" y="0"/>
                </a:cubicBezTo>
                <a:cubicBezTo>
                  <a:pt x="15317321" y="83865"/>
                  <a:pt x="15265754" y="167690"/>
                  <a:pt x="15287998" y="274177"/>
                </a:cubicBezTo>
                <a:cubicBezTo>
                  <a:pt x="15310242" y="380664"/>
                  <a:pt x="15259548" y="675211"/>
                  <a:pt x="15287998" y="977502"/>
                </a:cubicBezTo>
                <a:cubicBezTo>
                  <a:pt x="15316448" y="1279794"/>
                  <a:pt x="15267669" y="1122079"/>
                  <a:pt x="15287998" y="1251679"/>
                </a:cubicBezTo>
                <a:cubicBezTo>
                  <a:pt x="15308327" y="1381279"/>
                  <a:pt x="15246800" y="1499034"/>
                  <a:pt x="15287998" y="1740430"/>
                </a:cubicBezTo>
                <a:cubicBezTo>
                  <a:pt x="15329196" y="1981826"/>
                  <a:pt x="15211774" y="2262887"/>
                  <a:pt x="15287998" y="2551042"/>
                </a:cubicBezTo>
                <a:cubicBezTo>
                  <a:pt x="15364222" y="2839197"/>
                  <a:pt x="15247163" y="2956589"/>
                  <a:pt x="15287998" y="3147079"/>
                </a:cubicBezTo>
                <a:cubicBezTo>
                  <a:pt x="15328833" y="3337569"/>
                  <a:pt x="15205731" y="3568860"/>
                  <a:pt x="15287998" y="3850404"/>
                </a:cubicBezTo>
                <a:cubicBezTo>
                  <a:pt x="15370265" y="4131948"/>
                  <a:pt x="15282314" y="4208510"/>
                  <a:pt x="15287998" y="4339155"/>
                </a:cubicBezTo>
                <a:cubicBezTo>
                  <a:pt x="15293682" y="4469800"/>
                  <a:pt x="15276744" y="4643423"/>
                  <a:pt x="15287998" y="4935193"/>
                </a:cubicBezTo>
                <a:cubicBezTo>
                  <a:pt x="15299252" y="5226963"/>
                  <a:pt x="15275001" y="5513250"/>
                  <a:pt x="15287998" y="5745804"/>
                </a:cubicBezTo>
                <a:cubicBezTo>
                  <a:pt x="15300995" y="5978358"/>
                  <a:pt x="15257940" y="6040540"/>
                  <a:pt x="15287998" y="6127268"/>
                </a:cubicBezTo>
                <a:cubicBezTo>
                  <a:pt x="15318056" y="6213996"/>
                  <a:pt x="15259330" y="6584866"/>
                  <a:pt x="15287998" y="6830593"/>
                </a:cubicBezTo>
                <a:cubicBezTo>
                  <a:pt x="15316666" y="7076321"/>
                  <a:pt x="15272215" y="7119032"/>
                  <a:pt x="15287998" y="7212057"/>
                </a:cubicBezTo>
                <a:cubicBezTo>
                  <a:pt x="15303781" y="7305082"/>
                  <a:pt x="15221743" y="7540608"/>
                  <a:pt x="15287998" y="7808095"/>
                </a:cubicBezTo>
                <a:cubicBezTo>
                  <a:pt x="15354253" y="8075582"/>
                  <a:pt x="15220602" y="8289923"/>
                  <a:pt x="15287998" y="8511419"/>
                </a:cubicBezTo>
                <a:cubicBezTo>
                  <a:pt x="15355394" y="8732915"/>
                  <a:pt x="15259145" y="8661974"/>
                  <a:pt x="15287998" y="8785597"/>
                </a:cubicBezTo>
                <a:cubicBezTo>
                  <a:pt x="15316851" y="8909220"/>
                  <a:pt x="15270023" y="8962071"/>
                  <a:pt x="15287998" y="9059774"/>
                </a:cubicBezTo>
                <a:cubicBezTo>
                  <a:pt x="15305973" y="9157477"/>
                  <a:pt x="15263746" y="9656752"/>
                  <a:pt x="15287998" y="9870386"/>
                </a:cubicBezTo>
                <a:cubicBezTo>
                  <a:pt x="15312250" y="10084020"/>
                  <a:pt x="15223948" y="10492497"/>
                  <a:pt x="15287998" y="10728680"/>
                </a:cubicBezTo>
                <a:cubicBezTo>
                  <a:pt x="15250242" y="10737024"/>
                  <a:pt x="15186949" y="10723321"/>
                  <a:pt x="15158638" y="10728680"/>
                </a:cubicBezTo>
                <a:cubicBezTo>
                  <a:pt x="15130327" y="10734039"/>
                  <a:pt x="14872473" y="10706945"/>
                  <a:pt x="14723518" y="10728680"/>
                </a:cubicBezTo>
                <a:cubicBezTo>
                  <a:pt x="14574563" y="10750415"/>
                  <a:pt x="14300905" y="10725110"/>
                  <a:pt x="13982638" y="10728680"/>
                </a:cubicBezTo>
                <a:cubicBezTo>
                  <a:pt x="13664371" y="10732250"/>
                  <a:pt x="13783238" y="10715601"/>
                  <a:pt x="13700398" y="10728680"/>
                </a:cubicBezTo>
                <a:cubicBezTo>
                  <a:pt x="13617558" y="10741759"/>
                  <a:pt x="13387831" y="10701617"/>
                  <a:pt x="13112398" y="10728680"/>
                </a:cubicBezTo>
                <a:cubicBezTo>
                  <a:pt x="12836965" y="10755743"/>
                  <a:pt x="13042767" y="10719070"/>
                  <a:pt x="12983038" y="10728680"/>
                </a:cubicBezTo>
                <a:cubicBezTo>
                  <a:pt x="12923309" y="10738290"/>
                  <a:pt x="12415895" y="10715378"/>
                  <a:pt x="12089278" y="10728680"/>
                </a:cubicBezTo>
                <a:cubicBezTo>
                  <a:pt x="11762661" y="10741982"/>
                  <a:pt x="11735443" y="10689190"/>
                  <a:pt x="11501278" y="10728680"/>
                </a:cubicBezTo>
                <a:cubicBezTo>
                  <a:pt x="11267113" y="10768170"/>
                  <a:pt x="11050398" y="10703436"/>
                  <a:pt x="10607519" y="10728680"/>
                </a:cubicBezTo>
                <a:cubicBezTo>
                  <a:pt x="10164640" y="10753924"/>
                  <a:pt x="10268241" y="10698074"/>
                  <a:pt x="10172399" y="10728680"/>
                </a:cubicBezTo>
                <a:cubicBezTo>
                  <a:pt x="10076557" y="10759286"/>
                  <a:pt x="9989440" y="10712901"/>
                  <a:pt x="9890159" y="10728680"/>
                </a:cubicBezTo>
                <a:cubicBezTo>
                  <a:pt x="9790878" y="10744459"/>
                  <a:pt x="9500869" y="10686483"/>
                  <a:pt x="9302159" y="10728680"/>
                </a:cubicBezTo>
                <a:cubicBezTo>
                  <a:pt x="9103449" y="10770877"/>
                  <a:pt x="8741276" y="10713724"/>
                  <a:pt x="8561279" y="10728680"/>
                </a:cubicBezTo>
                <a:cubicBezTo>
                  <a:pt x="8381282" y="10743636"/>
                  <a:pt x="7978580" y="10650736"/>
                  <a:pt x="7667519" y="10728680"/>
                </a:cubicBezTo>
                <a:cubicBezTo>
                  <a:pt x="7356458" y="10806624"/>
                  <a:pt x="7127312" y="10704985"/>
                  <a:pt x="6926639" y="10728680"/>
                </a:cubicBezTo>
                <a:cubicBezTo>
                  <a:pt x="6725966" y="10752375"/>
                  <a:pt x="6348129" y="10623998"/>
                  <a:pt x="6032879" y="10728680"/>
                </a:cubicBezTo>
                <a:cubicBezTo>
                  <a:pt x="5717629" y="10833362"/>
                  <a:pt x="5511616" y="10655892"/>
                  <a:pt x="5291999" y="10728680"/>
                </a:cubicBezTo>
                <a:cubicBezTo>
                  <a:pt x="5072382" y="10801468"/>
                  <a:pt x="5106481" y="10704437"/>
                  <a:pt x="5009759" y="10728680"/>
                </a:cubicBezTo>
                <a:cubicBezTo>
                  <a:pt x="4913037" y="10752923"/>
                  <a:pt x="4517382" y="10692346"/>
                  <a:pt x="4268879" y="10728680"/>
                </a:cubicBezTo>
                <a:cubicBezTo>
                  <a:pt x="4020376" y="10765014"/>
                  <a:pt x="4014861" y="10710015"/>
                  <a:pt x="3833759" y="10728680"/>
                </a:cubicBezTo>
                <a:cubicBezTo>
                  <a:pt x="3652657" y="10747345"/>
                  <a:pt x="3612542" y="10702876"/>
                  <a:pt x="3551520" y="10728680"/>
                </a:cubicBezTo>
                <a:cubicBezTo>
                  <a:pt x="3490498" y="10754484"/>
                  <a:pt x="3476565" y="10728538"/>
                  <a:pt x="3422160" y="10728680"/>
                </a:cubicBezTo>
                <a:cubicBezTo>
                  <a:pt x="3367755" y="10728822"/>
                  <a:pt x="3259082" y="10699456"/>
                  <a:pt x="3139920" y="10728680"/>
                </a:cubicBezTo>
                <a:cubicBezTo>
                  <a:pt x="3020758" y="10757904"/>
                  <a:pt x="2976832" y="10708854"/>
                  <a:pt x="2857680" y="10728680"/>
                </a:cubicBezTo>
                <a:cubicBezTo>
                  <a:pt x="2738528" y="10748506"/>
                  <a:pt x="2416236" y="10726525"/>
                  <a:pt x="2269680" y="10728680"/>
                </a:cubicBezTo>
                <a:cubicBezTo>
                  <a:pt x="2123124" y="10730835"/>
                  <a:pt x="1962391" y="10724889"/>
                  <a:pt x="1681680" y="10728680"/>
                </a:cubicBezTo>
                <a:cubicBezTo>
                  <a:pt x="1400969" y="10732471"/>
                  <a:pt x="1446790" y="10715786"/>
                  <a:pt x="1246560" y="10728680"/>
                </a:cubicBezTo>
                <a:cubicBezTo>
                  <a:pt x="1046330" y="10741574"/>
                  <a:pt x="524936" y="10679281"/>
                  <a:pt x="0" y="10728680"/>
                </a:cubicBezTo>
                <a:cubicBezTo>
                  <a:pt x="-15884" y="10611926"/>
                  <a:pt x="44050" y="10497709"/>
                  <a:pt x="0" y="10347216"/>
                </a:cubicBezTo>
                <a:cubicBezTo>
                  <a:pt x="-44050" y="10196723"/>
                  <a:pt x="15687" y="10035982"/>
                  <a:pt x="0" y="9751178"/>
                </a:cubicBezTo>
                <a:cubicBezTo>
                  <a:pt x="-15687" y="9466374"/>
                  <a:pt x="42211" y="9296720"/>
                  <a:pt x="0" y="9047853"/>
                </a:cubicBezTo>
                <a:cubicBezTo>
                  <a:pt x="-42211" y="8798986"/>
                  <a:pt x="15686" y="8837709"/>
                  <a:pt x="0" y="8773676"/>
                </a:cubicBezTo>
                <a:cubicBezTo>
                  <a:pt x="-15686" y="8709643"/>
                  <a:pt x="2182" y="8293901"/>
                  <a:pt x="0" y="7963065"/>
                </a:cubicBezTo>
                <a:cubicBezTo>
                  <a:pt x="-2182" y="7632229"/>
                  <a:pt x="34487" y="7681387"/>
                  <a:pt x="0" y="7474314"/>
                </a:cubicBezTo>
                <a:cubicBezTo>
                  <a:pt x="-34487" y="7267241"/>
                  <a:pt x="52499" y="6977630"/>
                  <a:pt x="0" y="6770989"/>
                </a:cubicBezTo>
                <a:cubicBezTo>
                  <a:pt x="-52499" y="6564349"/>
                  <a:pt x="4857" y="6604347"/>
                  <a:pt x="0" y="6496812"/>
                </a:cubicBezTo>
                <a:cubicBezTo>
                  <a:pt x="-4857" y="6389277"/>
                  <a:pt x="52239" y="5986947"/>
                  <a:pt x="0" y="5686200"/>
                </a:cubicBezTo>
                <a:cubicBezTo>
                  <a:pt x="-52239" y="5385453"/>
                  <a:pt x="16446" y="5390906"/>
                  <a:pt x="0" y="5197449"/>
                </a:cubicBezTo>
                <a:cubicBezTo>
                  <a:pt x="-16446" y="5003992"/>
                  <a:pt x="10070" y="4785136"/>
                  <a:pt x="0" y="4601412"/>
                </a:cubicBezTo>
                <a:cubicBezTo>
                  <a:pt x="-10070" y="4417688"/>
                  <a:pt x="33322" y="4353708"/>
                  <a:pt x="0" y="4219947"/>
                </a:cubicBezTo>
                <a:cubicBezTo>
                  <a:pt x="-33322" y="4086186"/>
                  <a:pt x="55376" y="3746849"/>
                  <a:pt x="0" y="3516623"/>
                </a:cubicBezTo>
                <a:cubicBezTo>
                  <a:pt x="-55376" y="3286397"/>
                  <a:pt x="57962" y="3041854"/>
                  <a:pt x="0" y="2706012"/>
                </a:cubicBezTo>
                <a:cubicBezTo>
                  <a:pt x="-57962" y="2370170"/>
                  <a:pt x="41112" y="2384946"/>
                  <a:pt x="0" y="2217261"/>
                </a:cubicBezTo>
                <a:cubicBezTo>
                  <a:pt x="-41112" y="2049576"/>
                  <a:pt x="31135" y="1682137"/>
                  <a:pt x="0" y="1406649"/>
                </a:cubicBezTo>
                <a:cubicBezTo>
                  <a:pt x="-31135" y="1131161"/>
                  <a:pt x="27111" y="962627"/>
                  <a:pt x="0" y="810611"/>
                </a:cubicBezTo>
                <a:cubicBezTo>
                  <a:pt x="-27111" y="658595"/>
                  <a:pt x="91854" y="278009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5B49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6828026-7108-3F15-4BA8-98ED4F0F6119}"/>
              </a:ext>
            </a:extLst>
          </p:cNvPr>
          <p:cNvSpPr txBox="1"/>
          <p:nvPr/>
        </p:nvSpPr>
        <p:spPr>
          <a:xfrm>
            <a:off x="708025" y="3746949"/>
            <a:ext cx="147161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Ø"/>
            </a:pPr>
            <a:r>
              <a:rPr lang="de-DE" sz="20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Wir bilden </a:t>
            </a:r>
            <a:r>
              <a:rPr lang="de-DE" sz="2000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Gruppen</a:t>
            </a:r>
            <a:r>
              <a:rPr lang="de-DE" sz="20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aus </a:t>
            </a:r>
            <a:r>
              <a:rPr lang="de-DE" sz="2000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Personen.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de-DE" sz="20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Loggt euch jeweils mit dem Tablet ein und </a:t>
            </a:r>
            <a:r>
              <a:rPr lang="de-DE" sz="2000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erstellt gemeinsam </a:t>
            </a:r>
            <a:r>
              <a:rPr lang="de-DE" sz="20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entsprechend der besprochenen Regeln (siehe unten) </a:t>
            </a:r>
            <a:r>
              <a:rPr lang="de-DE" sz="2000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eine Mindmap zur dargestellten Situation</a:t>
            </a:r>
            <a:r>
              <a:rPr lang="de-DE" sz="20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de-DE" sz="2000" dirty="0">
                <a:latin typeface="Century Gothic" panose="020B0502020202020204" pitchFamily="34" charset="0"/>
                <a:cs typeface="Arial" panose="020B0604020202020204" pitchFamily="34" charset="0"/>
              </a:rPr>
              <a:t>Zeit: </a:t>
            </a:r>
            <a:r>
              <a:rPr lang="de-DE" sz="2000" b="1" dirty="0">
                <a:latin typeface="Century Gothic" panose="020B0502020202020204" pitchFamily="34" charset="0"/>
                <a:cs typeface="Arial" panose="020B0604020202020204" pitchFamily="34" charset="0"/>
              </a:rPr>
              <a:t>20 Minuten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64693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106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228</Words>
  <Application>Microsoft Macintosh PowerPoint</Application>
  <PresentationFormat>Benutzerdefiniert</PresentationFormat>
  <Paragraphs>39</Paragraphs>
  <Slides>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Modern Love</vt:lpstr>
      <vt:lpstr>Modern Love Grunge</vt:lpstr>
      <vt:lpstr>Wingdings</vt:lpstr>
      <vt:lpstr>Office</vt:lpstr>
      <vt:lpstr>Wir arbeiten zusammen und sammeln gemeinsam Sinneseindrücke zu einer bestimmten Situation </vt:lpstr>
      <vt:lpstr>Wie arbeiten wir zusammen?</vt:lpstr>
      <vt:lpstr>PowerPoint-Präsentation</vt:lpstr>
      <vt:lpstr>Einstimmung auf die Situation</vt:lpstr>
      <vt:lpstr>PowerPoint-Präsentation</vt:lpstr>
      <vt:lpstr>„Fahrt mit der Geisterbahn“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„Wir gestalten einen neuen Lageplan für den  Tier- und Vogelpark Abensberg“</dc:title>
  <dc:creator>Mosch Corinna</dc:creator>
  <cp:lastModifiedBy>Mosch Corinna</cp:lastModifiedBy>
  <cp:revision>10</cp:revision>
  <dcterms:created xsi:type="dcterms:W3CDTF">2023-06-26T05:17:02Z</dcterms:created>
  <dcterms:modified xsi:type="dcterms:W3CDTF">2023-10-03T07:55:18Z</dcterms:modified>
</cp:coreProperties>
</file>