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7"/>
  </p:notesMasterIdLst>
  <p:sldIdLst>
    <p:sldId id="299" r:id="rId2"/>
    <p:sldId id="300" r:id="rId3"/>
    <p:sldId id="301" r:id="rId4"/>
    <p:sldId id="291" r:id="rId5"/>
    <p:sldId id="302" r:id="rId6"/>
  </p:sldIdLst>
  <p:sldSz cx="16256000" cy="12192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CCD0"/>
    <a:srgbClr val="A2BDE2"/>
    <a:srgbClr val="FF8D85"/>
    <a:srgbClr val="F6B598"/>
    <a:srgbClr val="FFB4B1"/>
    <a:srgbClr val="00A65D"/>
    <a:srgbClr val="EA9D2A"/>
    <a:srgbClr val="AE704A"/>
    <a:srgbClr val="DA2127"/>
    <a:srgbClr val="F5B4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F6BC9C-02CC-6647-9970-BAF981B8A2F8}" v="638" dt="2023-10-03T07:56:29.3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30"/>
    <p:restoredTop sz="96327"/>
  </p:normalViewPr>
  <p:slideViewPr>
    <p:cSldViewPr snapToGrid="0">
      <p:cViewPr varScale="1">
        <p:scale>
          <a:sx n="67" d="100"/>
          <a:sy n="67" d="100"/>
        </p:scale>
        <p:origin x="13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sch Corinna" userId="1b8ece2b-483b-4e42-864d-1d65386f4bd0" providerId="ADAL" clId="{F1F6BC9C-02CC-6647-9970-BAF981B8A2F8}"/>
    <pc:docChg chg="undo custSel addSld delSld modSld sldOrd modMainMaster">
      <pc:chgData name="Mosch Corinna" userId="1b8ece2b-483b-4e42-864d-1d65386f4bd0" providerId="ADAL" clId="{F1F6BC9C-02CC-6647-9970-BAF981B8A2F8}" dt="2023-10-03T07:57:40.062" v="1766" actId="1076"/>
      <pc:docMkLst>
        <pc:docMk/>
      </pc:docMkLst>
      <pc:sldChg chg="addSp delSp modSp mod modAnim">
        <pc:chgData name="Mosch Corinna" userId="1b8ece2b-483b-4e42-864d-1d65386f4bd0" providerId="ADAL" clId="{F1F6BC9C-02CC-6647-9970-BAF981B8A2F8}" dt="2023-10-02T10:27:44.539" v="1750"/>
        <pc:sldMkLst>
          <pc:docMk/>
          <pc:sldMk cId="3646931417" sldId="291"/>
        </pc:sldMkLst>
        <pc:spChg chg="add mod">
          <ac:chgData name="Mosch Corinna" userId="1b8ece2b-483b-4e42-864d-1d65386f4bd0" providerId="ADAL" clId="{F1F6BC9C-02CC-6647-9970-BAF981B8A2F8}" dt="2023-09-25T12:38:49.169" v="509" actId="12"/>
          <ac:spMkLst>
            <pc:docMk/>
            <pc:sldMk cId="3646931417" sldId="291"/>
            <ac:spMk id="3" creationId="{56828026-7108-3F15-4BA8-98ED4F0F6119}"/>
          </ac:spMkLst>
        </pc:spChg>
        <pc:spChg chg="add mod">
          <ac:chgData name="Mosch Corinna" userId="1b8ece2b-483b-4e42-864d-1d65386f4bd0" providerId="ADAL" clId="{F1F6BC9C-02CC-6647-9970-BAF981B8A2F8}" dt="2023-10-02T10:26:55.477" v="1713"/>
          <ac:spMkLst>
            <pc:docMk/>
            <pc:sldMk cId="3646931417" sldId="291"/>
            <ac:spMk id="3" creationId="{60675756-105D-B492-615B-E9F9A75CF987}"/>
          </ac:spMkLst>
        </pc:spChg>
        <pc:spChg chg="mod">
          <ac:chgData name="Mosch Corinna" userId="1b8ece2b-483b-4e42-864d-1d65386f4bd0" providerId="ADAL" clId="{F1F6BC9C-02CC-6647-9970-BAF981B8A2F8}" dt="2023-09-25T12:38:36.597" v="505" actId="27636"/>
          <ac:spMkLst>
            <pc:docMk/>
            <pc:sldMk cId="3646931417" sldId="291"/>
            <ac:spMk id="11" creationId="{DDF0895A-FB12-0145-45F6-D58711799A7F}"/>
          </ac:spMkLst>
        </pc:spChg>
        <pc:spChg chg="mod">
          <ac:chgData name="Mosch Corinna" userId="1b8ece2b-483b-4e42-864d-1d65386f4bd0" providerId="ADAL" clId="{F1F6BC9C-02CC-6647-9970-BAF981B8A2F8}" dt="2023-10-02T10:27:44.539" v="1750"/>
          <ac:spMkLst>
            <pc:docMk/>
            <pc:sldMk cId="3646931417" sldId="291"/>
            <ac:spMk id="13" creationId="{9DA83010-44D3-D441-BE08-2746B2D789DF}"/>
          </ac:spMkLst>
        </pc:spChg>
        <pc:spChg chg="del">
          <ac:chgData name="Mosch Corinna" userId="1b8ece2b-483b-4e42-864d-1d65386f4bd0" providerId="ADAL" clId="{F1F6BC9C-02CC-6647-9970-BAF981B8A2F8}" dt="2023-10-02T10:26:54.304" v="1712" actId="478"/>
          <ac:spMkLst>
            <pc:docMk/>
            <pc:sldMk cId="3646931417" sldId="291"/>
            <ac:spMk id="18" creationId="{043C3FC1-7355-C482-5217-9A08E9324E8E}"/>
          </ac:spMkLst>
        </pc:spChg>
        <pc:picChg chg="mod">
          <ac:chgData name="Mosch Corinna" userId="1b8ece2b-483b-4e42-864d-1d65386f4bd0" providerId="ADAL" clId="{F1F6BC9C-02CC-6647-9970-BAF981B8A2F8}" dt="2023-09-25T12:20:56.125" v="1" actId="14100"/>
          <ac:picMkLst>
            <pc:docMk/>
            <pc:sldMk cId="3646931417" sldId="291"/>
            <ac:picMk id="15" creationId="{1AA8DF61-0B79-CB45-4E7C-6E040D123528}"/>
          </ac:picMkLst>
        </pc:picChg>
        <pc:picChg chg="del">
          <ac:chgData name="Mosch Corinna" userId="1b8ece2b-483b-4e42-864d-1d65386f4bd0" providerId="ADAL" clId="{F1F6BC9C-02CC-6647-9970-BAF981B8A2F8}" dt="2023-09-25T12:20:49.598" v="0" actId="478"/>
          <ac:picMkLst>
            <pc:docMk/>
            <pc:sldMk cId="3646931417" sldId="291"/>
            <ac:picMk id="17" creationId="{345D4B17-D51E-08E4-FAA8-C6B20021C45C}"/>
          </ac:picMkLst>
        </pc:picChg>
        <pc:picChg chg="del">
          <ac:chgData name="Mosch Corinna" userId="1b8ece2b-483b-4e42-864d-1d65386f4bd0" providerId="ADAL" clId="{F1F6BC9C-02CC-6647-9970-BAF981B8A2F8}" dt="2023-10-02T10:26:51.479" v="1711" actId="478"/>
          <ac:picMkLst>
            <pc:docMk/>
            <pc:sldMk cId="3646931417" sldId="291"/>
            <ac:picMk id="17" creationId="{7587F8C3-B6FA-B5FF-B370-FBFE54C6E279}"/>
          </ac:picMkLst>
        </pc:picChg>
      </pc:sldChg>
      <pc:sldChg chg="modSp mod">
        <pc:chgData name="Mosch Corinna" userId="1b8ece2b-483b-4e42-864d-1d65386f4bd0" providerId="ADAL" clId="{F1F6BC9C-02CC-6647-9970-BAF981B8A2F8}" dt="2023-09-25T12:40:06.482" v="514" actId="20577"/>
        <pc:sldMkLst>
          <pc:docMk/>
          <pc:sldMk cId="2905684548" sldId="292"/>
        </pc:sldMkLst>
        <pc:spChg chg="mod">
          <ac:chgData name="Mosch Corinna" userId="1b8ece2b-483b-4e42-864d-1d65386f4bd0" providerId="ADAL" clId="{F1F6BC9C-02CC-6647-9970-BAF981B8A2F8}" dt="2023-09-25T12:40:06.482" v="514" actId="20577"/>
          <ac:spMkLst>
            <pc:docMk/>
            <pc:sldMk cId="2905684548" sldId="292"/>
            <ac:spMk id="12" creationId="{1AD30A0A-8155-39CD-48A1-9943D0033081}"/>
          </ac:spMkLst>
        </pc:spChg>
      </pc:sldChg>
      <pc:sldChg chg="addSp delSp modSp mod delAnim modAnim modNotesTx">
        <pc:chgData name="Mosch Corinna" userId="1b8ece2b-483b-4e42-864d-1d65386f4bd0" providerId="ADAL" clId="{F1F6BC9C-02CC-6647-9970-BAF981B8A2F8}" dt="2023-09-25T12:32:24.836" v="215" actId="1076"/>
        <pc:sldMkLst>
          <pc:docMk/>
          <pc:sldMk cId="193645152" sldId="293"/>
        </pc:sldMkLst>
        <pc:spChg chg="add del mod">
          <ac:chgData name="Mosch Corinna" userId="1b8ece2b-483b-4e42-864d-1d65386f4bd0" providerId="ADAL" clId="{F1F6BC9C-02CC-6647-9970-BAF981B8A2F8}" dt="2023-09-25T12:32:20.214" v="214" actId="21"/>
          <ac:spMkLst>
            <pc:docMk/>
            <pc:sldMk cId="193645152" sldId="293"/>
            <ac:spMk id="2" creationId="{89473EE1-C175-7810-ECEA-1320578521EB}"/>
          </ac:spMkLst>
        </pc:spChg>
        <pc:spChg chg="mod">
          <ac:chgData name="Mosch Corinna" userId="1b8ece2b-483b-4e42-864d-1d65386f4bd0" providerId="ADAL" clId="{F1F6BC9C-02CC-6647-9970-BAF981B8A2F8}" dt="2023-09-25T12:32:24.836" v="215" actId="1076"/>
          <ac:spMkLst>
            <pc:docMk/>
            <pc:sldMk cId="193645152" sldId="293"/>
            <ac:spMk id="18" creationId="{DF9A6196-9CBC-8BE7-8260-34CC1E2DAC24}"/>
          </ac:spMkLst>
        </pc:spChg>
        <pc:picChg chg="del">
          <ac:chgData name="Mosch Corinna" userId="1b8ece2b-483b-4e42-864d-1d65386f4bd0" providerId="ADAL" clId="{F1F6BC9C-02CC-6647-9970-BAF981B8A2F8}" dt="2023-09-25T12:23:03.120" v="51" actId="478"/>
          <ac:picMkLst>
            <pc:docMk/>
            <pc:sldMk cId="193645152" sldId="293"/>
            <ac:picMk id="16" creationId="{16858633-19AA-52DA-AC3F-92AB72EB23E3}"/>
          </ac:picMkLst>
        </pc:picChg>
        <pc:picChg chg="mod">
          <ac:chgData name="Mosch Corinna" userId="1b8ece2b-483b-4e42-864d-1d65386f4bd0" providerId="ADAL" clId="{F1F6BC9C-02CC-6647-9970-BAF981B8A2F8}" dt="2023-09-25T12:23:08.913" v="52" actId="1076"/>
          <ac:picMkLst>
            <pc:docMk/>
            <pc:sldMk cId="193645152" sldId="293"/>
            <ac:picMk id="19" creationId="{40EBF64E-815A-84FC-4459-D7CA3E57317F}"/>
          </ac:picMkLst>
        </pc:picChg>
      </pc:sldChg>
      <pc:sldChg chg="modSp del modAnim">
        <pc:chgData name="Mosch Corinna" userId="1b8ece2b-483b-4e42-864d-1d65386f4bd0" providerId="ADAL" clId="{F1F6BC9C-02CC-6647-9970-BAF981B8A2F8}" dt="2023-09-25T12:35:22.595" v="283" actId="2696"/>
        <pc:sldMkLst>
          <pc:docMk/>
          <pc:sldMk cId="3807098038" sldId="294"/>
        </pc:sldMkLst>
        <pc:spChg chg="mod">
          <ac:chgData name="Mosch Corinna" userId="1b8ece2b-483b-4e42-864d-1d65386f4bd0" providerId="ADAL" clId="{F1F6BC9C-02CC-6647-9970-BAF981B8A2F8}" dt="2023-09-25T12:22:16.602" v="48" actId="20577"/>
          <ac:spMkLst>
            <pc:docMk/>
            <pc:sldMk cId="3807098038" sldId="294"/>
            <ac:spMk id="12" creationId="{670BE3E7-05D0-E964-FF02-21382A97D3C8}"/>
          </ac:spMkLst>
        </pc:spChg>
      </pc:sldChg>
      <pc:sldChg chg="del">
        <pc:chgData name="Mosch Corinna" userId="1b8ece2b-483b-4e42-864d-1d65386f4bd0" providerId="ADAL" clId="{F1F6BC9C-02CC-6647-9970-BAF981B8A2F8}" dt="2023-09-25T12:21:50.560" v="15" actId="2696"/>
        <pc:sldMkLst>
          <pc:docMk/>
          <pc:sldMk cId="462684665" sldId="295"/>
        </pc:sldMkLst>
      </pc:sldChg>
      <pc:sldChg chg="addSp modSp add mod ord modAnim">
        <pc:chgData name="Mosch Corinna" userId="1b8ece2b-483b-4e42-864d-1d65386f4bd0" providerId="ADAL" clId="{F1F6BC9C-02CC-6647-9970-BAF981B8A2F8}" dt="2023-09-25T12:34:25.439" v="282"/>
        <pc:sldMkLst>
          <pc:docMk/>
          <pc:sldMk cId="4137091929" sldId="298"/>
        </pc:sldMkLst>
        <pc:spChg chg="mod">
          <ac:chgData name="Mosch Corinna" userId="1b8ece2b-483b-4e42-864d-1d65386f4bd0" providerId="ADAL" clId="{F1F6BC9C-02CC-6647-9970-BAF981B8A2F8}" dt="2023-09-25T12:32:37.412" v="244" actId="313"/>
          <ac:spMkLst>
            <pc:docMk/>
            <pc:sldMk cId="4137091929" sldId="298"/>
            <ac:spMk id="2" creationId="{F99132F2-2CF5-12F3-AA51-1A6BD11424C2}"/>
          </ac:spMkLst>
        </pc:spChg>
        <pc:picChg chg="add mod">
          <ac:chgData name="Mosch Corinna" userId="1b8ece2b-483b-4e42-864d-1d65386f4bd0" providerId="ADAL" clId="{F1F6BC9C-02CC-6647-9970-BAF981B8A2F8}" dt="2023-09-25T12:34:00.310" v="272" actId="14100"/>
          <ac:picMkLst>
            <pc:docMk/>
            <pc:sldMk cId="4137091929" sldId="298"/>
            <ac:picMk id="8" creationId="{8CED6392-299B-5603-3F4B-4D13125776EC}"/>
          </ac:picMkLst>
        </pc:picChg>
        <pc:picChg chg="add mod">
          <ac:chgData name="Mosch Corinna" userId="1b8ece2b-483b-4e42-864d-1d65386f4bd0" providerId="ADAL" clId="{F1F6BC9C-02CC-6647-9970-BAF981B8A2F8}" dt="2023-09-25T12:33:46.595" v="265" actId="14100"/>
          <ac:picMkLst>
            <pc:docMk/>
            <pc:sldMk cId="4137091929" sldId="298"/>
            <ac:picMk id="11" creationId="{6D80EDEB-A69E-C00C-B162-6D5C3E48A2E1}"/>
          </ac:picMkLst>
        </pc:picChg>
        <pc:picChg chg="add mod">
          <ac:chgData name="Mosch Corinna" userId="1b8ece2b-483b-4e42-864d-1d65386f4bd0" providerId="ADAL" clId="{F1F6BC9C-02CC-6647-9970-BAF981B8A2F8}" dt="2023-09-25T12:34:07.366" v="275" actId="1076"/>
          <ac:picMkLst>
            <pc:docMk/>
            <pc:sldMk cId="4137091929" sldId="298"/>
            <ac:picMk id="13" creationId="{B3A2FFD4-1008-BE32-C437-01130C1374E4}"/>
          </ac:picMkLst>
        </pc:picChg>
        <pc:picChg chg="add mod">
          <ac:chgData name="Mosch Corinna" userId="1b8ece2b-483b-4e42-864d-1d65386f4bd0" providerId="ADAL" clId="{F1F6BC9C-02CC-6647-9970-BAF981B8A2F8}" dt="2023-09-25T12:34:15.546" v="278" actId="1076"/>
          <ac:picMkLst>
            <pc:docMk/>
            <pc:sldMk cId="4137091929" sldId="298"/>
            <ac:picMk id="15" creationId="{9A7A10DD-B355-91D8-609D-9827AB1AE0A6}"/>
          </ac:picMkLst>
        </pc:picChg>
        <pc:picChg chg="add mod">
          <ac:chgData name="Mosch Corinna" userId="1b8ece2b-483b-4e42-864d-1d65386f4bd0" providerId="ADAL" clId="{F1F6BC9C-02CC-6647-9970-BAF981B8A2F8}" dt="2023-09-25T12:33:30.116" v="254" actId="1076"/>
          <ac:picMkLst>
            <pc:docMk/>
            <pc:sldMk cId="4137091929" sldId="298"/>
            <ac:picMk id="17" creationId="{65E03241-2D76-7EF2-D4A3-F26EB7665E69}"/>
          </ac:picMkLst>
        </pc:picChg>
        <pc:picChg chg="add mod">
          <ac:chgData name="Mosch Corinna" userId="1b8ece2b-483b-4e42-864d-1d65386f4bd0" providerId="ADAL" clId="{F1F6BC9C-02CC-6647-9970-BAF981B8A2F8}" dt="2023-09-25T12:34:04.822" v="274" actId="14100"/>
          <ac:picMkLst>
            <pc:docMk/>
            <pc:sldMk cId="4137091929" sldId="298"/>
            <ac:picMk id="19" creationId="{178F3F25-8328-9EC4-B3BB-141548089072}"/>
          </ac:picMkLst>
        </pc:picChg>
      </pc:sldChg>
      <pc:sldChg chg="addSp delSp modSp add mod setBg delAnim modAnim modNotesTx">
        <pc:chgData name="Mosch Corinna" userId="1b8ece2b-483b-4e42-864d-1d65386f4bd0" providerId="ADAL" clId="{F1F6BC9C-02CC-6647-9970-BAF981B8A2F8}" dt="2023-10-02T10:27:14.081" v="1734" actId="20577"/>
        <pc:sldMkLst>
          <pc:docMk/>
          <pc:sldMk cId="105268040" sldId="299"/>
        </pc:sldMkLst>
        <pc:spChg chg="mod">
          <ac:chgData name="Mosch Corinna" userId="1b8ece2b-483b-4e42-864d-1d65386f4bd0" providerId="ADAL" clId="{F1F6BC9C-02CC-6647-9970-BAF981B8A2F8}" dt="2023-09-25T14:10:19.484" v="1660" actId="20577"/>
          <ac:spMkLst>
            <pc:docMk/>
            <pc:sldMk cId="105268040" sldId="299"/>
            <ac:spMk id="3" creationId="{56828026-7108-3F15-4BA8-98ED4F0F6119}"/>
          </ac:spMkLst>
        </pc:spChg>
        <pc:spChg chg="del">
          <ac:chgData name="Mosch Corinna" userId="1b8ece2b-483b-4e42-864d-1d65386f4bd0" providerId="ADAL" clId="{F1F6BC9C-02CC-6647-9970-BAF981B8A2F8}" dt="2023-10-02T10:25:54.603" v="1675" actId="478"/>
          <ac:spMkLst>
            <pc:docMk/>
            <pc:sldMk cId="105268040" sldId="299"/>
            <ac:spMk id="7" creationId="{5C45167C-682A-10BA-8F59-C1436EE83418}"/>
          </ac:spMkLst>
        </pc:spChg>
        <pc:spChg chg="add del mod">
          <ac:chgData name="Mosch Corinna" userId="1b8ece2b-483b-4e42-864d-1d65386f4bd0" providerId="ADAL" clId="{F1F6BC9C-02CC-6647-9970-BAF981B8A2F8}" dt="2023-09-25T12:58:11.655" v="772" actId="478"/>
          <ac:spMkLst>
            <pc:docMk/>
            <pc:sldMk cId="105268040" sldId="299"/>
            <ac:spMk id="8" creationId="{0EF6DF87-445B-7413-817B-F7FB0D6D20A4}"/>
          </ac:spMkLst>
        </pc:spChg>
        <pc:spChg chg="add mod">
          <ac:chgData name="Mosch Corinna" userId="1b8ece2b-483b-4e42-864d-1d65386f4bd0" providerId="ADAL" clId="{F1F6BC9C-02CC-6647-9970-BAF981B8A2F8}" dt="2023-10-02T10:26:33.514" v="1704" actId="20577"/>
          <ac:spMkLst>
            <pc:docMk/>
            <pc:sldMk cId="105268040" sldId="299"/>
            <ac:spMk id="8" creationId="{91216B64-F732-7282-88D7-2185FF78790B}"/>
          </ac:spMkLst>
        </pc:spChg>
        <pc:spChg chg="mod">
          <ac:chgData name="Mosch Corinna" userId="1b8ece2b-483b-4e42-864d-1d65386f4bd0" providerId="ADAL" clId="{F1F6BC9C-02CC-6647-9970-BAF981B8A2F8}" dt="2023-09-25T13:03:00.119" v="889" actId="20577"/>
          <ac:spMkLst>
            <pc:docMk/>
            <pc:sldMk cId="105268040" sldId="299"/>
            <ac:spMk id="11" creationId="{DDF0895A-FB12-0145-45F6-D58711799A7F}"/>
          </ac:spMkLst>
        </pc:spChg>
        <pc:spChg chg="mod">
          <ac:chgData name="Mosch Corinna" userId="1b8ece2b-483b-4e42-864d-1d65386f4bd0" providerId="ADAL" clId="{F1F6BC9C-02CC-6647-9970-BAF981B8A2F8}" dt="2023-10-02T10:27:14.081" v="1734" actId="20577"/>
          <ac:spMkLst>
            <pc:docMk/>
            <pc:sldMk cId="105268040" sldId="299"/>
            <ac:spMk id="13" creationId="{9DA83010-44D3-D441-BE08-2746B2D789DF}"/>
          </ac:spMkLst>
        </pc:spChg>
        <pc:spChg chg="mod">
          <ac:chgData name="Mosch Corinna" userId="1b8ece2b-483b-4e42-864d-1d65386f4bd0" providerId="ADAL" clId="{F1F6BC9C-02CC-6647-9970-BAF981B8A2F8}" dt="2023-09-25T12:54:49.133" v="577" actId="208"/>
          <ac:spMkLst>
            <pc:docMk/>
            <pc:sldMk cId="105268040" sldId="299"/>
            <ac:spMk id="16" creationId="{17D9DA22-6357-B0ED-9809-68DB3DFB0A69}"/>
          </ac:spMkLst>
        </pc:spChg>
        <pc:spChg chg="add del mod">
          <ac:chgData name="Mosch Corinna" userId="1b8ece2b-483b-4e42-864d-1d65386f4bd0" providerId="ADAL" clId="{F1F6BC9C-02CC-6647-9970-BAF981B8A2F8}" dt="2023-09-25T13:02:50.594" v="886" actId="478"/>
          <ac:spMkLst>
            <pc:docMk/>
            <pc:sldMk cId="105268040" sldId="299"/>
            <ac:spMk id="18" creationId="{50170C2E-4091-9F4B-A86D-BAC773D0FAC1}"/>
          </ac:spMkLst>
        </pc:spChg>
        <pc:spChg chg="add mod">
          <ac:chgData name="Mosch Corinna" userId="1b8ece2b-483b-4e42-864d-1d65386f4bd0" providerId="ADAL" clId="{F1F6BC9C-02CC-6647-9970-BAF981B8A2F8}" dt="2023-09-25T13:07:02.523" v="1192" actId="114"/>
          <ac:spMkLst>
            <pc:docMk/>
            <pc:sldMk cId="105268040" sldId="299"/>
            <ac:spMk id="20" creationId="{0BFFAB38-BC81-19CE-4021-71EFF955F7D2}"/>
          </ac:spMkLst>
        </pc:spChg>
        <pc:picChg chg="add mod modCrop">
          <ac:chgData name="Mosch Corinna" userId="1b8ece2b-483b-4e42-864d-1d65386f4bd0" providerId="ADAL" clId="{F1F6BC9C-02CC-6647-9970-BAF981B8A2F8}" dt="2023-09-25T13:03:05.068" v="891" actId="14100"/>
          <ac:picMkLst>
            <pc:docMk/>
            <pc:sldMk cId="105268040" sldId="299"/>
            <ac:picMk id="2" creationId="{50DA2C42-657E-E4A7-9F0B-BFD21203ABAE}"/>
          </ac:picMkLst>
        </pc:picChg>
        <pc:picChg chg="add del mod">
          <ac:chgData name="Mosch Corinna" userId="1b8ece2b-483b-4e42-864d-1d65386f4bd0" providerId="ADAL" clId="{F1F6BC9C-02CC-6647-9970-BAF981B8A2F8}" dt="2023-10-02T10:25:55.390" v="1676" actId="478"/>
          <ac:picMkLst>
            <pc:docMk/>
            <pc:sldMk cId="105268040" sldId="299"/>
            <ac:picMk id="10" creationId="{66907892-1288-221B-8F6E-A9FCC1D20811}"/>
          </ac:picMkLst>
        </pc:picChg>
        <pc:picChg chg="mod">
          <ac:chgData name="Mosch Corinna" userId="1b8ece2b-483b-4e42-864d-1d65386f4bd0" providerId="ADAL" clId="{F1F6BC9C-02CC-6647-9970-BAF981B8A2F8}" dt="2023-10-02T10:27:00.980" v="1714" actId="1076"/>
          <ac:picMkLst>
            <pc:docMk/>
            <pc:sldMk cId="105268040" sldId="299"/>
            <ac:picMk id="12" creationId="{7D4C1723-A058-E31D-5190-02E7BF6710D4}"/>
          </ac:picMkLst>
        </pc:picChg>
        <pc:picChg chg="del">
          <ac:chgData name="Mosch Corinna" userId="1b8ece2b-483b-4e42-864d-1d65386f4bd0" providerId="ADAL" clId="{F1F6BC9C-02CC-6647-9970-BAF981B8A2F8}" dt="2023-09-25T12:52:53.680" v="516" actId="478"/>
          <ac:picMkLst>
            <pc:docMk/>
            <pc:sldMk cId="105268040" sldId="299"/>
            <ac:picMk id="15" creationId="{1AA8DF61-0B79-CB45-4E7C-6E040D123528}"/>
          </ac:picMkLst>
        </pc:picChg>
        <pc:picChg chg="add mod">
          <ac:chgData name="Mosch Corinna" userId="1b8ece2b-483b-4e42-864d-1d65386f4bd0" providerId="ADAL" clId="{F1F6BC9C-02CC-6647-9970-BAF981B8A2F8}" dt="2023-09-25T13:06:05.096" v="1167" actId="1076"/>
          <ac:picMkLst>
            <pc:docMk/>
            <pc:sldMk cId="105268040" sldId="299"/>
            <ac:picMk id="17" creationId="{DC9DB859-D6AE-C983-C146-4C8998B4C073}"/>
          </ac:picMkLst>
        </pc:picChg>
        <pc:picChg chg="add mod modCrop">
          <ac:chgData name="Mosch Corinna" userId="1b8ece2b-483b-4e42-864d-1d65386f4bd0" providerId="ADAL" clId="{F1F6BC9C-02CC-6647-9970-BAF981B8A2F8}" dt="2023-09-25T13:06:53.344" v="1189" actId="1076"/>
          <ac:picMkLst>
            <pc:docMk/>
            <pc:sldMk cId="105268040" sldId="299"/>
            <ac:picMk id="21" creationId="{D8E83929-8ED1-9D5E-41E0-5C0191ADA097}"/>
          </ac:picMkLst>
        </pc:picChg>
      </pc:sldChg>
      <pc:sldChg chg="addSp delSp modSp add mod setBg">
        <pc:chgData name="Mosch Corinna" userId="1b8ece2b-483b-4e42-864d-1d65386f4bd0" providerId="ADAL" clId="{F1F6BC9C-02CC-6647-9970-BAF981B8A2F8}" dt="2023-10-02T10:27:27.919" v="1740" actId="20577"/>
        <pc:sldMkLst>
          <pc:docMk/>
          <pc:sldMk cId="4029573653" sldId="300"/>
        </pc:sldMkLst>
        <pc:spChg chg="mod">
          <ac:chgData name="Mosch Corinna" userId="1b8ece2b-483b-4e42-864d-1d65386f4bd0" providerId="ADAL" clId="{F1F6BC9C-02CC-6647-9970-BAF981B8A2F8}" dt="2023-09-25T14:10:31.201" v="1661"/>
          <ac:spMkLst>
            <pc:docMk/>
            <pc:sldMk cId="4029573653" sldId="300"/>
            <ac:spMk id="3" creationId="{56828026-7108-3F15-4BA8-98ED4F0F6119}"/>
          </ac:spMkLst>
        </pc:spChg>
        <pc:spChg chg="del">
          <ac:chgData name="Mosch Corinna" userId="1b8ece2b-483b-4e42-864d-1d65386f4bd0" providerId="ADAL" clId="{F1F6BC9C-02CC-6647-9970-BAF981B8A2F8}" dt="2023-10-02T10:26:39.297" v="1705" actId="478"/>
          <ac:spMkLst>
            <pc:docMk/>
            <pc:sldMk cId="4029573653" sldId="300"/>
            <ac:spMk id="8" creationId="{8CC8918B-C1DE-E595-B3D7-9235E2BB0F9B}"/>
          </ac:spMkLst>
        </pc:spChg>
        <pc:spChg chg="add mod">
          <ac:chgData name="Mosch Corinna" userId="1b8ece2b-483b-4e42-864d-1d65386f4bd0" providerId="ADAL" clId="{F1F6BC9C-02CC-6647-9970-BAF981B8A2F8}" dt="2023-10-02T10:26:41.609" v="1707"/>
          <ac:spMkLst>
            <pc:docMk/>
            <pc:sldMk cId="4029573653" sldId="300"/>
            <ac:spMk id="9" creationId="{C6863D24-F447-A1C3-BC20-0DAED706F591}"/>
          </ac:spMkLst>
        </pc:spChg>
        <pc:spChg chg="mod">
          <ac:chgData name="Mosch Corinna" userId="1b8ece2b-483b-4e42-864d-1d65386f4bd0" providerId="ADAL" clId="{F1F6BC9C-02CC-6647-9970-BAF981B8A2F8}" dt="2023-09-25T13:26:29.045" v="1617" actId="208"/>
          <ac:spMkLst>
            <pc:docMk/>
            <pc:sldMk cId="4029573653" sldId="300"/>
            <ac:spMk id="11" creationId="{DDF0895A-FB12-0145-45F6-D58711799A7F}"/>
          </ac:spMkLst>
        </pc:spChg>
        <pc:spChg chg="mod">
          <ac:chgData name="Mosch Corinna" userId="1b8ece2b-483b-4e42-864d-1d65386f4bd0" providerId="ADAL" clId="{F1F6BC9C-02CC-6647-9970-BAF981B8A2F8}" dt="2023-10-02T10:27:27.919" v="1740" actId="20577"/>
          <ac:spMkLst>
            <pc:docMk/>
            <pc:sldMk cId="4029573653" sldId="300"/>
            <ac:spMk id="13" creationId="{9DA83010-44D3-D441-BE08-2746B2D789DF}"/>
          </ac:spMkLst>
        </pc:spChg>
        <pc:spChg chg="mod">
          <ac:chgData name="Mosch Corinna" userId="1b8ece2b-483b-4e42-864d-1d65386f4bd0" providerId="ADAL" clId="{F1F6BC9C-02CC-6647-9970-BAF981B8A2F8}" dt="2023-09-25T13:24:07.020" v="1599" actId="208"/>
          <ac:spMkLst>
            <pc:docMk/>
            <pc:sldMk cId="4029573653" sldId="300"/>
            <ac:spMk id="16" creationId="{17D9DA22-6357-B0ED-9809-68DB3DFB0A69}"/>
          </ac:spMkLst>
        </pc:spChg>
        <pc:picChg chg="mod">
          <ac:chgData name="Mosch Corinna" userId="1b8ece2b-483b-4e42-864d-1d65386f4bd0" providerId="ADAL" clId="{F1F6BC9C-02CC-6647-9970-BAF981B8A2F8}" dt="2023-09-25T14:10:58.397" v="1674" actId="1036"/>
          <ac:picMkLst>
            <pc:docMk/>
            <pc:sldMk cId="4029573653" sldId="300"/>
            <ac:picMk id="2" creationId="{50DA2C42-657E-E4A7-9F0B-BFD21203ABAE}"/>
          </ac:picMkLst>
        </pc:picChg>
        <pc:picChg chg="del">
          <ac:chgData name="Mosch Corinna" userId="1b8ece2b-483b-4e42-864d-1d65386f4bd0" providerId="ADAL" clId="{F1F6BC9C-02CC-6647-9970-BAF981B8A2F8}" dt="2023-10-02T10:26:40.590" v="1706" actId="478"/>
          <ac:picMkLst>
            <pc:docMk/>
            <pc:sldMk cId="4029573653" sldId="300"/>
            <ac:picMk id="7" creationId="{D023F200-CB10-5A21-943E-B568F8380ACB}"/>
          </ac:picMkLst>
        </pc:picChg>
        <pc:picChg chg="del">
          <ac:chgData name="Mosch Corinna" userId="1b8ece2b-483b-4e42-864d-1d65386f4bd0" providerId="ADAL" clId="{F1F6BC9C-02CC-6647-9970-BAF981B8A2F8}" dt="2023-09-25T13:23:16.792" v="1588" actId="478"/>
          <ac:picMkLst>
            <pc:docMk/>
            <pc:sldMk cId="4029573653" sldId="300"/>
            <ac:picMk id="10" creationId="{66907892-1288-221B-8F6E-A9FCC1D20811}"/>
          </ac:picMkLst>
        </pc:picChg>
        <pc:picChg chg="mod">
          <ac:chgData name="Mosch Corinna" userId="1b8ece2b-483b-4e42-864d-1d65386f4bd0" providerId="ADAL" clId="{F1F6BC9C-02CC-6647-9970-BAF981B8A2F8}" dt="2023-09-25T13:23:31.435" v="1591"/>
          <ac:picMkLst>
            <pc:docMk/>
            <pc:sldMk cId="4029573653" sldId="300"/>
            <ac:picMk id="12" creationId="{7D4C1723-A058-E31D-5190-02E7BF6710D4}"/>
          </ac:picMkLst>
        </pc:picChg>
        <pc:picChg chg="mod">
          <ac:chgData name="Mosch Corinna" userId="1b8ece2b-483b-4e42-864d-1d65386f4bd0" providerId="ADAL" clId="{F1F6BC9C-02CC-6647-9970-BAF981B8A2F8}" dt="2023-09-25T13:23:41.542" v="1595"/>
          <ac:picMkLst>
            <pc:docMk/>
            <pc:sldMk cId="4029573653" sldId="300"/>
            <ac:picMk id="21" creationId="{D8E83929-8ED1-9D5E-41E0-5C0191ADA097}"/>
          </ac:picMkLst>
        </pc:picChg>
      </pc:sldChg>
      <pc:sldChg chg="addSp delSp modSp add mod setBg">
        <pc:chgData name="Mosch Corinna" userId="1b8ece2b-483b-4e42-864d-1d65386f4bd0" providerId="ADAL" clId="{F1F6BC9C-02CC-6647-9970-BAF981B8A2F8}" dt="2023-10-02T10:27:37.656" v="1746"/>
        <pc:sldMkLst>
          <pc:docMk/>
          <pc:sldMk cId="3541021894" sldId="301"/>
        </pc:sldMkLst>
        <pc:spChg chg="mod">
          <ac:chgData name="Mosch Corinna" userId="1b8ece2b-483b-4e42-864d-1d65386f4bd0" providerId="ADAL" clId="{F1F6BC9C-02CC-6647-9970-BAF981B8A2F8}" dt="2023-09-25T14:10:37.055" v="1662"/>
          <ac:spMkLst>
            <pc:docMk/>
            <pc:sldMk cId="3541021894" sldId="301"/>
            <ac:spMk id="3" creationId="{56828026-7108-3F15-4BA8-98ED4F0F6119}"/>
          </ac:spMkLst>
        </pc:spChg>
        <pc:spChg chg="del">
          <ac:chgData name="Mosch Corinna" userId="1b8ece2b-483b-4e42-864d-1d65386f4bd0" providerId="ADAL" clId="{F1F6BC9C-02CC-6647-9970-BAF981B8A2F8}" dt="2023-10-02T10:26:47.103" v="1709" actId="478"/>
          <ac:spMkLst>
            <pc:docMk/>
            <pc:sldMk cId="3541021894" sldId="301"/>
            <ac:spMk id="8" creationId="{104EBB2F-25F0-C5ED-854F-585E772652C7}"/>
          </ac:spMkLst>
        </pc:spChg>
        <pc:spChg chg="add mod">
          <ac:chgData name="Mosch Corinna" userId="1b8ece2b-483b-4e42-864d-1d65386f4bd0" providerId="ADAL" clId="{F1F6BC9C-02CC-6647-9970-BAF981B8A2F8}" dt="2023-10-02T10:26:48.211" v="1710"/>
          <ac:spMkLst>
            <pc:docMk/>
            <pc:sldMk cId="3541021894" sldId="301"/>
            <ac:spMk id="9" creationId="{F0C6752D-38FE-E592-2A45-5218C77D45D9}"/>
          </ac:spMkLst>
        </pc:spChg>
        <pc:spChg chg="mod">
          <ac:chgData name="Mosch Corinna" userId="1b8ece2b-483b-4e42-864d-1d65386f4bd0" providerId="ADAL" clId="{F1F6BC9C-02CC-6647-9970-BAF981B8A2F8}" dt="2023-09-25T13:26:19.901" v="1616" actId="2085"/>
          <ac:spMkLst>
            <pc:docMk/>
            <pc:sldMk cId="3541021894" sldId="301"/>
            <ac:spMk id="11" creationId="{DDF0895A-FB12-0145-45F6-D58711799A7F}"/>
          </ac:spMkLst>
        </pc:spChg>
        <pc:spChg chg="mod">
          <ac:chgData name="Mosch Corinna" userId="1b8ece2b-483b-4e42-864d-1d65386f4bd0" providerId="ADAL" clId="{F1F6BC9C-02CC-6647-9970-BAF981B8A2F8}" dt="2023-10-02T10:27:37.656" v="1746"/>
          <ac:spMkLst>
            <pc:docMk/>
            <pc:sldMk cId="3541021894" sldId="301"/>
            <ac:spMk id="13" creationId="{9DA83010-44D3-D441-BE08-2746B2D789DF}"/>
          </ac:spMkLst>
        </pc:spChg>
        <pc:spChg chg="mod">
          <ac:chgData name="Mosch Corinna" userId="1b8ece2b-483b-4e42-864d-1d65386f4bd0" providerId="ADAL" clId="{F1F6BC9C-02CC-6647-9970-BAF981B8A2F8}" dt="2023-09-25T13:25:38.718" v="1609" actId="208"/>
          <ac:spMkLst>
            <pc:docMk/>
            <pc:sldMk cId="3541021894" sldId="301"/>
            <ac:spMk id="16" creationId="{17D9DA22-6357-B0ED-9809-68DB3DFB0A69}"/>
          </ac:spMkLst>
        </pc:spChg>
        <pc:picChg chg="mod">
          <ac:chgData name="Mosch Corinna" userId="1b8ece2b-483b-4e42-864d-1d65386f4bd0" providerId="ADAL" clId="{F1F6BC9C-02CC-6647-9970-BAF981B8A2F8}" dt="2023-09-25T14:10:51.364" v="1673" actId="1036"/>
          <ac:picMkLst>
            <pc:docMk/>
            <pc:sldMk cId="3541021894" sldId="301"/>
            <ac:picMk id="2" creationId="{50DA2C42-657E-E4A7-9F0B-BFD21203ABAE}"/>
          </ac:picMkLst>
        </pc:picChg>
        <pc:picChg chg="del">
          <ac:chgData name="Mosch Corinna" userId="1b8ece2b-483b-4e42-864d-1d65386f4bd0" providerId="ADAL" clId="{F1F6BC9C-02CC-6647-9970-BAF981B8A2F8}" dt="2023-10-02T10:26:44.899" v="1708" actId="478"/>
          <ac:picMkLst>
            <pc:docMk/>
            <pc:sldMk cId="3541021894" sldId="301"/>
            <ac:picMk id="7" creationId="{246A39DC-7EE1-2BF5-463E-FF20F905FAB7}"/>
          </ac:picMkLst>
        </pc:picChg>
        <pc:picChg chg="mod">
          <ac:chgData name="Mosch Corinna" userId="1b8ece2b-483b-4e42-864d-1d65386f4bd0" providerId="ADAL" clId="{F1F6BC9C-02CC-6647-9970-BAF981B8A2F8}" dt="2023-10-02T10:27:33.159" v="1742" actId="1076"/>
          <ac:picMkLst>
            <pc:docMk/>
            <pc:sldMk cId="3541021894" sldId="301"/>
            <ac:picMk id="12" creationId="{7D4C1723-A058-E31D-5190-02E7BF6710D4}"/>
          </ac:picMkLst>
        </pc:picChg>
        <pc:picChg chg="mod">
          <ac:chgData name="Mosch Corinna" userId="1b8ece2b-483b-4e42-864d-1d65386f4bd0" providerId="ADAL" clId="{F1F6BC9C-02CC-6647-9970-BAF981B8A2F8}" dt="2023-09-25T13:26:01" v="1612"/>
          <ac:picMkLst>
            <pc:docMk/>
            <pc:sldMk cId="3541021894" sldId="301"/>
            <ac:picMk id="21" creationId="{D8E83929-8ED1-9D5E-41E0-5C0191ADA097}"/>
          </ac:picMkLst>
        </pc:picChg>
      </pc:sldChg>
      <pc:sldChg chg="new">
        <pc:chgData name="Mosch Corinna" userId="1b8ece2b-483b-4e42-864d-1d65386f4bd0" providerId="ADAL" clId="{F1F6BC9C-02CC-6647-9970-BAF981B8A2F8}" dt="2023-10-03T07:56:39.194" v="1757" actId="680"/>
        <pc:sldMkLst>
          <pc:docMk/>
          <pc:sldMk cId="1886787007" sldId="302"/>
        </pc:sldMkLst>
      </pc:sldChg>
      <pc:sldMasterChg chg="addSldLayout delSldLayout modSldLayout">
        <pc:chgData name="Mosch Corinna" userId="1b8ece2b-483b-4e42-864d-1d65386f4bd0" providerId="ADAL" clId="{F1F6BC9C-02CC-6647-9970-BAF981B8A2F8}" dt="2023-10-03T07:57:40.062" v="1766" actId="1076"/>
        <pc:sldMasterMkLst>
          <pc:docMk/>
          <pc:sldMasterMk cId="2026394397" sldId="2147483684"/>
        </pc:sldMasterMkLst>
        <pc:sldLayoutChg chg="delSp new del mod">
          <pc:chgData name="Mosch Corinna" userId="1b8ece2b-483b-4e42-864d-1d65386f4bd0" providerId="ADAL" clId="{F1F6BC9C-02CC-6647-9970-BAF981B8A2F8}" dt="2023-10-03T07:56:30.974" v="1756" actId="2696"/>
          <pc:sldLayoutMkLst>
            <pc:docMk/>
            <pc:sldMasterMk cId="2026394397" sldId="2147483684"/>
            <pc:sldLayoutMk cId="3604731367" sldId="2147483696"/>
          </pc:sldLayoutMkLst>
          <pc:spChg chg="del">
            <ac:chgData name="Mosch Corinna" userId="1b8ece2b-483b-4e42-864d-1d65386f4bd0" providerId="ADAL" clId="{F1F6BC9C-02CC-6647-9970-BAF981B8A2F8}" dt="2023-10-03T07:56:17.502" v="1752" actId="478"/>
            <ac:spMkLst>
              <pc:docMk/>
              <pc:sldMasterMk cId="2026394397" sldId="2147483684"/>
              <pc:sldLayoutMk cId="3604731367" sldId="2147483696"/>
              <ac:spMk id="2" creationId="{3DE5A20D-F5E2-2E6B-544F-E23593A6D2F9}"/>
            </ac:spMkLst>
          </pc:spChg>
          <pc:spChg chg="del">
            <ac:chgData name="Mosch Corinna" userId="1b8ece2b-483b-4e42-864d-1d65386f4bd0" providerId="ADAL" clId="{F1F6BC9C-02CC-6647-9970-BAF981B8A2F8}" dt="2023-10-03T07:56:18.918" v="1753" actId="478"/>
            <ac:spMkLst>
              <pc:docMk/>
              <pc:sldMasterMk cId="2026394397" sldId="2147483684"/>
              <pc:sldLayoutMk cId="3604731367" sldId="2147483696"/>
              <ac:spMk id="3" creationId="{BCADC4CC-4AC5-7CF6-1F32-88DC230DC152}"/>
            </ac:spMkLst>
          </pc:spChg>
          <pc:spChg chg="del">
            <ac:chgData name="Mosch Corinna" userId="1b8ece2b-483b-4e42-864d-1d65386f4bd0" providerId="ADAL" clId="{F1F6BC9C-02CC-6647-9970-BAF981B8A2F8}" dt="2023-10-03T07:56:19.514" v="1754" actId="478"/>
            <ac:spMkLst>
              <pc:docMk/>
              <pc:sldMasterMk cId="2026394397" sldId="2147483684"/>
              <pc:sldLayoutMk cId="3604731367" sldId="2147483696"/>
              <ac:spMk id="4" creationId="{43AE1E61-68D7-CE83-E26F-86A636BC3671}"/>
            </ac:spMkLst>
          </pc:spChg>
          <pc:spChg chg="del">
            <ac:chgData name="Mosch Corinna" userId="1b8ece2b-483b-4e42-864d-1d65386f4bd0" providerId="ADAL" clId="{F1F6BC9C-02CC-6647-9970-BAF981B8A2F8}" dt="2023-10-03T07:56:20.057" v="1755" actId="478"/>
            <ac:spMkLst>
              <pc:docMk/>
              <pc:sldMasterMk cId="2026394397" sldId="2147483684"/>
              <pc:sldLayoutMk cId="3604731367" sldId="2147483696"/>
              <ac:spMk id="5" creationId="{8229A80C-91D4-C864-075C-6FABC0C3E641}"/>
            </ac:spMkLst>
          </pc:spChg>
        </pc:sldLayoutChg>
        <pc:sldLayoutChg chg="modSp mod">
          <pc:chgData name="Mosch Corinna" userId="1b8ece2b-483b-4e42-864d-1d65386f4bd0" providerId="ADAL" clId="{F1F6BC9C-02CC-6647-9970-BAF981B8A2F8}" dt="2023-10-03T07:57:40.062" v="1766" actId="1076"/>
          <pc:sldLayoutMkLst>
            <pc:docMk/>
            <pc:sldMasterMk cId="2026394397" sldId="2147483684"/>
            <pc:sldLayoutMk cId="2112999455" sldId="2147483697"/>
          </pc:sldLayoutMkLst>
          <pc:spChg chg="mod">
            <ac:chgData name="Mosch Corinna" userId="1b8ece2b-483b-4e42-864d-1d65386f4bd0" providerId="ADAL" clId="{F1F6BC9C-02CC-6647-9970-BAF981B8A2F8}" dt="2023-10-03T07:57:36.643" v="1765" actId="1076"/>
            <ac:spMkLst>
              <pc:docMk/>
              <pc:sldMasterMk cId="2026394397" sldId="2147483684"/>
              <pc:sldLayoutMk cId="2112999455" sldId="2147483697"/>
              <ac:spMk id="12" creationId="{6F0AB0C2-C4C9-E841-898C-32DC0ACA1135}"/>
            </ac:spMkLst>
          </pc:spChg>
          <pc:picChg chg="mod">
            <ac:chgData name="Mosch Corinna" userId="1b8ece2b-483b-4e42-864d-1d65386f4bd0" providerId="ADAL" clId="{F1F6BC9C-02CC-6647-9970-BAF981B8A2F8}" dt="2023-10-03T07:57:40.062" v="1766" actId="1076"/>
            <ac:picMkLst>
              <pc:docMk/>
              <pc:sldMasterMk cId="2026394397" sldId="2147483684"/>
              <pc:sldLayoutMk cId="2112999455" sldId="2147483697"/>
              <ac:picMk id="11" creationId="{58CD5B98-7B73-FB54-CA8A-53BF96AE1652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050F8-8930-EF49-8425-85BE40720C2A}" type="datetimeFigureOut">
              <a:rPr lang="de-DE" smtClean="0"/>
              <a:t>03.10.23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D2721F-6B07-6543-B785-AEDD8AA25B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769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Hinweis: Die vorliegende Folie stellt eine Aufgabenkarte zum Ausdrucken und Aushändigen an die Mitglieder einer Gruppe dar. Sie sollte je nach Anzahl der Gruppen vervielfacht und angepasst werden (neuer QR-Code mit Verlinkung zu eigener Gruppen-Mindmap).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2721F-6B07-6543-B785-AEDD8AA25B4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0569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Hinweis: Die vorliegende Folie stellt eine Aufgabenkarte zum Ausdrucken und Aushändigen an die Mitglieder einer Gruppe dar. Sie sollte je nach Anzahl der Gruppen vervielfacht und angepasst werden (neuer QR-Code mit Verlinkung zu eigener Gruppen-Mindmap).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2721F-6B07-6543-B785-AEDD8AA25B4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9069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Hinweis: Die vorliegende Folie stellt eine Aufgabenkarte zum Ausdrucken und Aushändigen an die Mitglieder einer Gruppe dar. Sie sollte je nach Anzahl der Gruppen vervielfacht und angepasst werden (neuer QR-Code mit Verlinkung zu eigener Gruppen-Mindmap).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2721F-6B07-6543-B785-AEDD8AA25B4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3760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Pfirsich, orange, Rechteck, Braun enthält.&#10;&#10;Automatisch generierte Beschreibung">
            <a:extLst>
              <a:ext uri="{FF2B5EF4-FFF2-40B4-BE49-F238E27FC236}">
                <a16:creationId xmlns:a16="http://schemas.microsoft.com/office/drawing/2014/main" id="{637D56D1-8526-28B7-E94A-954EB6D4FD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40758" cy="12362688"/>
          </a:xfrm>
          <a:prstGeom prst="rect">
            <a:avLst/>
          </a:prstGeom>
        </p:spPr>
      </p:pic>
      <p:pic>
        <p:nvPicPr>
          <p:cNvPr id="11" name="Grafik 10" descr="Ein Bild, das Grafiken, Clipart, Darstellung enthält.&#10;&#10;Automatisch generierte Beschreibung">
            <a:extLst>
              <a:ext uri="{FF2B5EF4-FFF2-40B4-BE49-F238E27FC236}">
                <a16:creationId xmlns:a16="http://schemas.microsoft.com/office/drawing/2014/main" id="{58CD5B98-7B73-FB54-CA8A-53BF96AE16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891" y="2836687"/>
            <a:ext cx="3795190" cy="263628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F0AB0C2-C4C9-E841-898C-32DC0ACA1135}"/>
              </a:ext>
            </a:extLst>
          </p:cNvPr>
          <p:cNvSpPr txBox="1"/>
          <p:nvPr userDrawn="1"/>
        </p:nvSpPr>
        <p:spPr>
          <a:xfrm>
            <a:off x="1531835" y="3920598"/>
            <a:ext cx="1327708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Impressum</a:t>
            </a:r>
          </a:p>
          <a:p>
            <a:endParaRPr lang="de-DE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de-DE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de-DE" sz="2800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de-DE" sz="2800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de-DE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Corinna Mosch</a:t>
            </a:r>
          </a:p>
          <a:p>
            <a:endParaRPr lang="de-DE" sz="2800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de-DE" sz="2800" b="0" dirty="0">
                <a:solidFill>
                  <a:schemeClr val="bg1"/>
                </a:solidFill>
                <a:latin typeface="Century Gothic" panose="020B0502020202020204" pitchFamily="34" charset="0"/>
              </a:rPr>
              <a:t>Johann-Turmair-Realschule Abensberg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800" b="0" dirty="0">
                <a:solidFill>
                  <a:schemeClr val="bg1"/>
                </a:solidFill>
                <a:latin typeface="Century Gothic" panose="020B0502020202020204" pitchFamily="34" charset="0"/>
              </a:rPr>
              <a:t>Schuljahr 2023/2024</a:t>
            </a:r>
          </a:p>
          <a:p>
            <a:endParaRPr lang="de-DE" sz="2800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de-DE" sz="2800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de-DE" sz="2800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de-DE" sz="2800" b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999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812800"/>
            <a:ext cx="5242983" cy="28448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917" y="1755425"/>
            <a:ext cx="8229600" cy="8664222"/>
          </a:xfrm>
        </p:spPr>
        <p:txBody>
          <a:bodyPr anchor="t"/>
          <a:lstStyle>
            <a:lvl1pPr marL="0" indent="0">
              <a:buNone/>
              <a:defRPr sz="5689"/>
            </a:lvl1pPr>
            <a:lvl2pPr marL="812810" indent="0">
              <a:buNone/>
              <a:defRPr sz="4978"/>
            </a:lvl2pPr>
            <a:lvl3pPr marL="1625620" indent="0">
              <a:buNone/>
              <a:defRPr sz="4267"/>
            </a:lvl3pPr>
            <a:lvl4pPr marL="2438430" indent="0">
              <a:buNone/>
              <a:defRPr sz="3556"/>
            </a:lvl4pPr>
            <a:lvl5pPr marL="3251241" indent="0">
              <a:buNone/>
              <a:defRPr sz="3556"/>
            </a:lvl5pPr>
            <a:lvl6pPr marL="4064051" indent="0">
              <a:buNone/>
              <a:defRPr sz="3556"/>
            </a:lvl6pPr>
            <a:lvl7pPr marL="4876861" indent="0">
              <a:buNone/>
              <a:defRPr sz="3556"/>
            </a:lvl7pPr>
            <a:lvl8pPr marL="5689671" indent="0">
              <a:buNone/>
              <a:defRPr sz="3556"/>
            </a:lvl8pPr>
            <a:lvl9pPr marL="6502481" indent="0">
              <a:buNone/>
              <a:defRPr sz="3556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7" y="3657600"/>
            <a:ext cx="5242983" cy="6776156"/>
          </a:xfrm>
        </p:spPr>
        <p:txBody>
          <a:bodyPr/>
          <a:lstStyle>
            <a:lvl1pPr marL="0" indent="0">
              <a:buNone/>
              <a:defRPr sz="2844"/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Corinna Mosch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4710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Corinna Mosch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1943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3201" y="649111"/>
            <a:ext cx="3505200" cy="10332156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1" y="649111"/>
            <a:ext cx="10312400" cy="10332156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Corinna Mosch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337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995312"/>
            <a:ext cx="13817600" cy="4244622"/>
          </a:xfrm>
        </p:spPr>
        <p:txBody>
          <a:bodyPr anchor="b"/>
          <a:lstStyle>
            <a:lvl1pPr algn="ctr">
              <a:defRPr sz="10667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6403623"/>
            <a:ext cx="12192000" cy="2943577"/>
          </a:xfrm>
        </p:spPr>
        <p:txBody>
          <a:bodyPr/>
          <a:lstStyle>
            <a:lvl1pPr marL="0" indent="0" algn="ctr">
              <a:buNone/>
              <a:defRPr sz="4267"/>
            </a:lvl1pPr>
            <a:lvl2pPr marL="812810" indent="0" algn="ctr">
              <a:buNone/>
              <a:defRPr sz="3556"/>
            </a:lvl2pPr>
            <a:lvl3pPr marL="1625620" indent="0" algn="ctr">
              <a:buNone/>
              <a:defRPr sz="3200"/>
            </a:lvl3pPr>
            <a:lvl4pPr marL="2438430" indent="0" algn="ctr">
              <a:buNone/>
              <a:defRPr sz="2844"/>
            </a:lvl4pPr>
            <a:lvl5pPr marL="3251241" indent="0" algn="ctr">
              <a:buNone/>
              <a:defRPr sz="2844"/>
            </a:lvl5pPr>
            <a:lvl6pPr marL="4064051" indent="0" algn="ctr">
              <a:buNone/>
              <a:defRPr sz="2844"/>
            </a:lvl6pPr>
            <a:lvl7pPr marL="4876861" indent="0" algn="ctr">
              <a:buNone/>
              <a:defRPr sz="2844"/>
            </a:lvl7pPr>
            <a:lvl8pPr marL="5689671" indent="0" algn="ctr">
              <a:buNone/>
              <a:defRPr sz="2844"/>
            </a:lvl8pPr>
            <a:lvl9pPr marL="6502481" indent="0" algn="ctr">
              <a:buNone/>
              <a:defRPr sz="2844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Corinna Mosch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9651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Corinna Mosch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7753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134" y="3039537"/>
            <a:ext cx="14020800" cy="5071532"/>
          </a:xfrm>
        </p:spPr>
        <p:txBody>
          <a:bodyPr anchor="b"/>
          <a:lstStyle>
            <a:lvl1pPr>
              <a:defRPr sz="10667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134" y="8159048"/>
            <a:ext cx="14020800" cy="2666999"/>
          </a:xfrm>
        </p:spPr>
        <p:txBody>
          <a:bodyPr/>
          <a:lstStyle>
            <a:lvl1pPr marL="0" indent="0">
              <a:buNone/>
              <a:defRPr sz="4267">
                <a:solidFill>
                  <a:schemeClr val="tx1"/>
                </a:solidFill>
              </a:defRPr>
            </a:lvl1pPr>
            <a:lvl2pPr marL="81281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2pPr>
            <a:lvl3pPr marL="162562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4384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4pPr>
            <a:lvl5pPr marL="325124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5pPr>
            <a:lvl6pPr marL="406405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6pPr>
            <a:lvl7pPr marL="487686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7pPr>
            <a:lvl8pPr marL="568967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8pPr>
            <a:lvl9pPr marL="650248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Corinna Mosch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8708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3245556"/>
            <a:ext cx="6908800" cy="77357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3245556"/>
            <a:ext cx="6908800" cy="77357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Corinna Mosch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6646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649114"/>
            <a:ext cx="14020800" cy="2356556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19" y="2988734"/>
            <a:ext cx="6877049" cy="1464732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719" y="4453467"/>
            <a:ext cx="6877049" cy="655037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9601" y="2988734"/>
            <a:ext cx="6910917" cy="1464732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9601" y="4453467"/>
            <a:ext cx="6910917" cy="655037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Corinna Mosch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3363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Corinna Mosch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6346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Corinna Mosch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0114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812800"/>
            <a:ext cx="5242983" cy="28448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917" y="1755425"/>
            <a:ext cx="8229600" cy="8664222"/>
          </a:xfrm>
        </p:spPr>
        <p:txBody>
          <a:bodyPr/>
          <a:lstStyle>
            <a:lvl1pPr>
              <a:defRPr sz="5689"/>
            </a:lvl1pPr>
            <a:lvl2pPr>
              <a:defRPr sz="4978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7" y="3657600"/>
            <a:ext cx="5242983" cy="6776156"/>
          </a:xfrm>
        </p:spPr>
        <p:txBody>
          <a:bodyPr/>
          <a:lstStyle>
            <a:lvl1pPr marL="0" indent="0">
              <a:buNone/>
              <a:defRPr sz="2844"/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Corinna Mosch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30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600" y="649114"/>
            <a:ext cx="14020800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3245556"/>
            <a:ext cx="14020800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600" y="11300181"/>
            <a:ext cx="36576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CC BY-NC-SA 4.0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4800" y="11300181"/>
            <a:ext cx="54864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Corinna Mosch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11300181"/>
            <a:ext cx="36576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B8B79-1319-744D-B4CA-BA9F7BB1D910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6394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hf hdr="0"/>
  <p:txStyles>
    <p:titleStyle>
      <a:lvl1pPr algn="l" defTabSz="1625620" rtl="0" eaLnBrk="1" latinLnBrk="0" hangingPunct="1">
        <a:lnSpc>
          <a:spcPct val="90000"/>
        </a:lnSpc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405" indent="-406405" algn="l" defTabSz="1625620" rtl="0" eaLnBrk="1" latinLnBrk="0" hangingPunct="1">
        <a:lnSpc>
          <a:spcPct val="90000"/>
        </a:lnSpc>
        <a:spcBef>
          <a:spcPts val="1778"/>
        </a:spcBef>
        <a:buFont typeface="Arial" panose="020B0604020202020204" pitchFamily="34" charset="0"/>
        <a:buChar char="•"/>
        <a:defRPr sz="4978" kern="1200">
          <a:solidFill>
            <a:schemeClr val="tx1"/>
          </a:solidFill>
          <a:latin typeface="+mn-lt"/>
          <a:ea typeface="+mn-ea"/>
          <a:cs typeface="+mn-cs"/>
        </a:defRPr>
      </a:lvl1pPr>
      <a:lvl2pPr marL="1219215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2pPr>
      <a:lvl3pPr marL="2032025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3pPr>
      <a:lvl4pPr marL="284483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4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47045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528326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609607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90888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81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2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43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24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405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86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67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48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pngall.com/first-aid-kit-png/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pngall.com/first-aid-kit-png/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JP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hyperlink" Target="https://www.pngall.com/first-aid-kit-pn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pngall.com/first-aid-kit-png/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753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9E08FE-9E8D-7FF1-908B-86014EF20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47B271-C95B-6382-940D-BC4835B2A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Corinna Mosch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E8E5D2-6D66-6DC3-F6C2-81E1242DD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1</a:t>
            </a:fld>
            <a:endParaRPr lang="de-DE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DDF0895A-FB12-0145-45F6-D58711799A7F}"/>
              </a:ext>
            </a:extLst>
          </p:cNvPr>
          <p:cNvSpPr txBox="1">
            <a:spLocks/>
          </p:cNvSpPr>
          <p:nvPr/>
        </p:nvSpPr>
        <p:spPr>
          <a:xfrm>
            <a:off x="847924" y="2439081"/>
            <a:ext cx="14592301" cy="2664226"/>
          </a:xfrm>
          <a:prstGeom prst="rect">
            <a:avLst/>
          </a:prstGeom>
          <a:solidFill>
            <a:srgbClr val="A2BDE2"/>
          </a:solidFill>
          <a:ln>
            <a:solidFill>
              <a:srgbClr val="A2BDE2"/>
            </a:solidFill>
          </a:ln>
        </p:spPr>
        <p:txBody>
          <a:bodyPr vert="horz" lIns="68582" tIns="34291" rIns="68582" bIns="34291" rtlCol="0">
            <a:noAutofit/>
          </a:bodyPr>
          <a:lstStyle>
            <a:lvl1pPr marL="406382" indent="-406382" algn="l" defTabSz="1625529" rtl="0" eaLnBrk="1" latinLnBrk="0" hangingPunct="1">
              <a:lnSpc>
                <a:spcPct val="90000"/>
              </a:lnSpc>
              <a:spcBef>
                <a:spcPts val="1778"/>
              </a:spcBef>
              <a:buFont typeface="Arial" panose="020B0604020202020204" pitchFamily="34" charset="0"/>
              <a:buChar char="•"/>
              <a:defRPr sz="49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47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4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31911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5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44676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40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70204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282969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095733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08498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574" lvl="1" indent="0" algn="ctr">
              <a:lnSpc>
                <a:spcPct val="120000"/>
              </a:lnSpc>
              <a:buNone/>
            </a:pPr>
            <a:r>
              <a:rPr lang="de-DE" sz="3200" b="1" dirty="0">
                <a:latin typeface="Modern Love" pitchFamily="82" charset="0"/>
                <a:ea typeface="Calibri" panose="020F0502020204030204" pitchFamily="34" charset="0"/>
                <a:cs typeface="Arial" panose="020B0604020202020204" pitchFamily="34" charset="0"/>
              </a:rPr>
              <a:t>Aufgabe: </a:t>
            </a:r>
          </a:p>
          <a:p>
            <a:pPr marL="609574" lvl="1" indent="0" algn="ctr">
              <a:lnSpc>
                <a:spcPct val="120000"/>
              </a:lnSpc>
              <a:buNone/>
            </a:pPr>
            <a:r>
              <a:rPr lang="de-DE" sz="3200" dirty="0">
                <a:latin typeface="Modern Love" pitchFamily="82" charset="0"/>
                <a:ea typeface="Calibri" panose="020F0502020204030204" pitchFamily="34" charset="0"/>
                <a:cs typeface="Arial" panose="020B0604020202020204" pitchFamily="34" charset="0"/>
              </a:rPr>
              <a:t>Versetzt euch in die dargestellte Situation „Fahrt in der Geisterbahn“ und erstellt eine MINDMAP zu euren SINNESWAHRNEHMUNGEN, GEDANKEN und GEFÜHLEN.</a:t>
            </a:r>
            <a:endParaRPr lang="de-DE" sz="32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D4C1723-A058-E31D-5190-02E7BF6710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2" t="21889" r="5539" b="42593"/>
          <a:stretch/>
        </p:blipFill>
        <p:spPr>
          <a:xfrm>
            <a:off x="467926" y="0"/>
            <a:ext cx="14306551" cy="2631120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9DA83010-44D3-D441-BE08-2746B2D789DF}"/>
              </a:ext>
            </a:extLst>
          </p:cNvPr>
          <p:cNvSpPr txBox="1">
            <a:spLocks/>
          </p:cNvSpPr>
          <p:nvPr/>
        </p:nvSpPr>
        <p:spPr>
          <a:xfrm>
            <a:off x="1117600" y="1061890"/>
            <a:ext cx="14306551" cy="977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6256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82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6600" dirty="0">
                <a:latin typeface="Modern Love" pitchFamily="82" charset="0"/>
              </a:rPr>
              <a:t>Gruppe 1			ZEIT: 20 Min.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7D9DA22-6357-B0ED-9809-68DB3DFB0A69}"/>
              </a:ext>
            </a:extLst>
          </p:cNvPr>
          <p:cNvSpPr/>
          <p:nvPr/>
        </p:nvSpPr>
        <p:spPr>
          <a:xfrm>
            <a:off x="500076" y="306180"/>
            <a:ext cx="15287998" cy="10728680"/>
          </a:xfrm>
          <a:custGeom>
            <a:avLst/>
            <a:gdLst>
              <a:gd name="connsiteX0" fmla="*/ 0 w 15287998"/>
              <a:gd name="connsiteY0" fmla="*/ 0 h 10728680"/>
              <a:gd name="connsiteX1" fmla="*/ 435120 w 15287998"/>
              <a:gd name="connsiteY1" fmla="*/ 0 h 10728680"/>
              <a:gd name="connsiteX2" fmla="*/ 564480 w 15287998"/>
              <a:gd name="connsiteY2" fmla="*/ 0 h 10728680"/>
              <a:gd name="connsiteX3" fmla="*/ 1458240 w 15287998"/>
              <a:gd name="connsiteY3" fmla="*/ 0 h 10728680"/>
              <a:gd name="connsiteX4" fmla="*/ 1893360 w 15287998"/>
              <a:gd name="connsiteY4" fmla="*/ 0 h 10728680"/>
              <a:gd name="connsiteX5" fmla="*/ 2328480 w 15287998"/>
              <a:gd name="connsiteY5" fmla="*/ 0 h 10728680"/>
              <a:gd name="connsiteX6" fmla="*/ 3222240 w 15287998"/>
              <a:gd name="connsiteY6" fmla="*/ 0 h 10728680"/>
              <a:gd name="connsiteX7" fmla="*/ 3504480 w 15287998"/>
              <a:gd name="connsiteY7" fmla="*/ 0 h 10728680"/>
              <a:gd name="connsiteX8" fmla="*/ 4398239 w 15287998"/>
              <a:gd name="connsiteY8" fmla="*/ 0 h 10728680"/>
              <a:gd name="connsiteX9" fmla="*/ 5291999 w 15287998"/>
              <a:gd name="connsiteY9" fmla="*/ 0 h 10728680"/>
              <a:gd name="connsiteX10" fmla="*/ 5879999 w 15287998"/>
              <a:gd name="connsiteY10" fmla="*/ 0 h 10728680"/>
              <a:gd name="connsiteX11" fmla="*/ 6773759 w 15287998"/>
              <a:gd name="connsiteY11" fmla="*/ 0 h 10728680"/>
              <a:gd name="connsiteX12" fmla="*/ 7208879 w 15287998"/>
              <a:gd name="connsiteY12" fmla="*/ 0 h 10728680"/>
              <a:gd name="connsiteX13" fmla="*/ 7643999 w 15287998"/>
              <a:gd name="connsiteY13" fmla="*/ 0 h 10728680"/>
              <a:gd name="connsiteX14" fmla="*/ 8384879 w 15287998"/>
              <a:gd name="connsiteY14" fmla="*/ 0 h 10728680"/>
              <a:gd name="connsiteX15" fmla="*/ 8819999 w 15287998"/>
              <a:gd name="connsiteY15" fmla="*/ 0 h 10728680"/>
              <a:gd name="connsiteX16" fmla="*/ 9713759 w 15287998"/>
              <a:gd name="connsiteY16" fmla="*/ 0 h 10728680"/>
              <a:gd name="connsiteX17" fmla="*/ 10607519 w 15287998"/>
              <a:gd name="connsiteY17" fmla="*/ 0 h 10728680"/>
              <a:gd name="connsiteX18" fmla="*/ 11195519 w 15287998"/>
              <a:gd name="connsiteY18" fmla="*/ 0 h 10728680"/>
              <a:gd name="connsiteX19" fmla="*/ 11630638 w 15287998"/>
              <a:gd name="connsiteY19" fmla="*/ 0 h 10728680"/>
              <a:gd name="connsiteX20" fmla="*/ 11759998 w 15287998"/>
              <a:gd name="connsiteY20" fmla="*/ 0 h 10728680"/>
              <a:gd name="connsiteX21" fmla="*/ 12042238 w 15287998"/>
              <a:gd name="connsiteY21" fmla="*/ 0 h 10728680"/>
              <a:gd name="connsiteX22" fmla="*/ 12324478 w 15287998"/>
              <a:gd name="connsiteY22" fmla="*/ 0 h 10728680"/>
              <a:gd name="connsiteX23" fmla="*/ 12759598 w 15287998"/>
              <a:gd name="connsiteY23" fmla="*/ 0 h 10728680"/>
              <a:gd name="connsiteX24" fmla="*/ 13653358 w 15287998"/>
              <a:gd name="connsiteY24" fmla="*/ 0 h 10728680"/>
              <a:gd name="connsiteX25" fmla="*/ 14241358 w 15287998"/>
              <a:gd name="connsiteY25" fmla="*/ 0 h 10728680"/>
              <a:gd name="connsiteX26" fmla="*/ 14676478 w 15287998"/>
              <a:gd name="connsiteY26" fmla="*/ 0 h 10728680"/>
              <a:gd name="connsiteX27" fmla="*/ 15287998 w 15287998"/>
              <a:gd name="connsiteY27" fmla="*/ 0 h 10728680"/>
              <a:gd name="connsiteX28" fmla="*/ 15287998 w 15287998"/>
              <a:gd name="connsiteY28" fmla="*/ 274177 h 10728680"/>
              <a:gd name="connsiteX29" fmla="*/ 15287998 w 15287998"/>
              <a:gd name="connsiteY29" fmla="*/ 977502 h 10728680"/>
              <a:gd name="connsiteX30" fmla="*/ 15287998 w 15287998"/>
              <a:gd name="connsiteY30" fmla="*/ 1251679 h 10728680"/>
              <a:gd name="connsiteX31" fmla="*/ 15287998 w 15287998"/>
              <a:gd name="connsiteY31" fmla="*/ 1740430 h 10728680"/>
              <a:gd name="connsiteX32" fmla="*/ 15287998 w 15287998"/>
              <a:gd name="connsiteY32" fmla="*/ 2551042 h 10728680"/>
              <a:gd name="connsiteX33" fmla="*/ 15287998 w 15287998"/>
              <a:gd name="connsiteY33" fmla="*/ 3147079 h 10728680"/>
              <a:gd name="connsiteX34" fmla="*/ 15287998 w 15287998"/>
              <a:gd name="connsiteY34" fmla="*/ 3850404 h 10728680"/>
              <a:gd name="connsiteX35" fmla="*/ 15287998 w 15287998"/>
              <a:gd name="connsiteY35" fmla="*/ 4339155 h 10728680"/>
              <a:gd name="connsiteX36" fmla="*/ 15287998 w 15287998"/>
              <a:gd name="connsiteY36" fmla="*/ 4935193 h 10728680"/>
              <a:gd name="connsiteX37" fmla="*/ 15287998 w 15287998"/>
              <a:gd name="connsiteY37" fmla="*/ 5745804 h 10728680"/>
              <a:gd name="connsiteX38" fmla="*/ 15287998 w 15287998"/>
              <a:gd name="connsiteY38" fmla="*/ 6127268 h 10728680"/>
              <a:gd name="connsiteX39" fmla="*/ 15287998 w 15287998"/>
              <a:gd name="connsiteY39" fmla="*/ 6830593 h 10728680"/>
              <a:gd name="connsiteX40" fmla="*/ 15287998 w 15287998"/>
              <a:gd name="connsiteY40" fmla="*/ 7212057 h 10728680"/>
              <a:gd name="connsiteX41" fmla="*/ 15287998 w 15287998"/>
              <a:gd name="connsiteY41" fmla="*/ 7808095 h 10728680"/>
              <a:gd name="connsiteX42" fmla="*/ 15287998 w 15287998"/>
              <a:gd name="connsiteY42" fmla="*/ 8511419 h 10728680"/>
              <a:gd name="connsiteX43" fmla="*/ 15287998 w 15287998"/>
              <a:gd name="connsiteY43" fmla="*/ 8785597 h 10728680"/>
              <a:gd name="connsiteX44" fmla="*/ 15287998 w 15287998"/>
              <a:gd name="connsiteY44" fmla="*/ 9059774 h 10728680"/>
              <a:gd name="connsiteX45" fmla="*/ 15287998 w 15287998"/>
              <a:gd name="connsiteY45" fmla="*/ 9870386 h 10728680"/>
              <a:gd name="connsiteX46" fmla="*/ 15287998 w 15287998"/>
              <a:gd name="connsiteY46" fmla="*/ 10728680 h 10728680"/>
              <a:gd name="connsiteX47" fmla="*/ 15158638 w 15287998"/>
              <a:gd name="connsiteY47" fmla="*/ 10728680 h 10728680"/>
              <a:gd name="connsiteX48" fmla="*/ 14723518 w 15287998"/>
              <a:gd name="connsiteY48" fmla="*/ 10728680 h 10728680"/>
              <a:gd name="connsiteX49" fmla="*/ 13982638 w 15287998"/>
              <a:gd name="connsiteY49" fmla="*/ 10728680 h 10728680"/>
              <a:gd name="connsiteX50" fmla="*/ 13700398 w 15287998"/>
              <a:gd name="connsiteY50" fmla="*/ 10728680 h 10728680"/>
              <a:gd name="connsiteX51" fmla="*/ 13112398 w 15287998"/>
              <a:gd name="connsiteY51" fmla="*/ 10728680 h 10728680"/>
              <a:gd name="connsiteX52" fmla="*/ 12983038 w 15287998"/>
              <a:gd name="connsiteY52" fmla="*/ 10728680 h 10728680"/>
              <a:gd name="connsiteX53" fmla="*/ 12089278 w 15287998"/>
              <a:gd name="connsiteY53" fmla="*/ 10728680 h 10728680"/>
              <a:gd name="connsiteX54" fmla="*/ 11501278 w 15287998"/>
              <a:gd name="connsiteY54" fmla="*/ 10728680 h 10728680"/>
              <a:gd name="connsiteX55" fmla="*/ 10607519 w 15287998"/>
              <a:gd name="connsiteY55" fmla="*/ 10728680 h 10728680"/>
              <a:gd name="connsiteX56" fmla="*/ 10172399 w 15287998"/>
              <a:gd name="connsiteY56" fmla="*/ 10728680 h 10728680"/>
              <a:gd name="connsiteX57" fmla="*/ 9890159 w 15287998"/>
              <a:gd name="connsiteY57" fmla="*/ 10728680 h 10728680"/>
              <a:gd name="connsiteX58" fmla="*/ 9302159 w 15287998"/>
              <a:gd name="connsiteY58" fmla="*/ 10728680 h 10728680"/>
              <a:gd name="connsiteX59" fmla="*/ 8561279 w 15287998"/>
              <a:gd name="connsiteY59" fmla="*/ 10728680 h 10728680"/>
              <a:gd name="connsiteX60" fmla="*/ 7667519 w 15287998"/>
              <a:gd name="connsiteY60" fmla="*/ 10728680 h 10728680"/>
              <a:gd name="connsiteX61" fmla="*/ 6926639 w 15287998"/>
              <a:gd name="connsiteY61" fmla="*/ 10728680 h 10728680"/>
              <a:gd name="connsiteX62" fmla="*/ 6032879 w 15287998"/>
              <a:gd name="connsiteY62" fmla="*/ 10728680 h 10728680"/>
              <a:gd name="connsiteX63" fmla="*/ 5291999 w 15287998"/>
              <a:gd name="connsiteY63" fmla="*/ 10728680 h 10728680"/>
              <a:gd name="connsiteX64" fmla="*/ 5009759 w 15287998"/>
              <a:gd name="connsiteY64" fmla="*/ 10728680 h 10728680"/>
              <a:gd name="connsiteX65" fmla="*/ 4268879 w 15287998"/>
              <a:gd name="connsiteY65" fmla="*/ 10728680 h 10728680"/>
              <a:gd name="connsiteX66" fmla="*/ 3833759 w 15287998"/>
              <a:gd name="connsiteY66" fmla="*/ 10728680 h 10728680"/>
              <a:gd name="connsiteX67" fmla="*/ 3551520 w 15287998"/>
              <a:gd name="connsiteY67" fmla="*/ 10728680 h 10728680"/>
              <a:gd name="connsiteX68" fmla="*/ 3422160 w 15287998"/>
              <a:gd name="connsiteY68" fmla="*/ 10728680 h 10728680"/>
              <a:gd name="connsiteX69" fmla="*/ 3139920 w 15287998"/>
              <a:gd name="connsiteY69" fmla="*/ 10728680 h 10728680"/>
              <a:gd name="connsiteX70" fmla="*/ 2857680 w 15287998"/>
              <a:gd name="connsiteY70" fmla="*/ 10728680 h 10728680"/>
              <a:gd name="connsiteX71" fmla="*/ 2269680 w 15287998"/>
              <a:gd name="connsiteY71" fmla="*/ 10728680 h 10728680"/>
              <a:gd name="connsiteX72" fmla="*/ 1681680 w 15287998"/>
              <a:gd name="connsiteY72" fmla="*/ 10728680 h 10728680"/>
              <a:gd name="connsiteX73" fmla="*/ 1246560 w 15287998"/>
              <a:gd name="connsiteY73" fmla="*/ 10728680 h 10728680"/>
              <a:gd name="connsiteX74" fmla="*/ 0 w 15287998"/>
              <a:gd name="connsiteY74" fmla="*/ 10728680 h 10728680"/>
              <a:gd name="connsiteX75" fmla="*/ 0 w 15287998"/>
              <a:gd name="connsiteY75" fmla="*/ 10347216 h 10728680"/>
              <a:gd name="connsiteX76" fmla="*/ 0 w 15287998"/>
              <a:gd name="connsiteY76" fmla="*/ 9751178 h 10728680"/>
              <a:gd name="connsiteX77" fmla="*/ 0 w 15287998"/>
              <a:gd name="connsiteY77" fmla="*/ 9047853 h 10728680"/>
              <a:gd name="connsiteX78" fmla="*/ 0 w 15287998"/>
              <a:gd name="connsiteY78" fmla="*/ 8773676 h 10728680"/>
              <a:gd name="connsiteX79" fmla="*/ 0 w 15287998"/>
              <a:gd name="connsiteY79" fmla="*/ 7963065 h 10728680"/>
              <a:gd name="connsiteX80" fmla="*/ 0 w 15287998"/>
              <a:gd name="connsiteY80" fmla="*/ 7474314 h 10728680"/>
              <a:gd name="connsiteX81" fmla="*/ 0 w 15287998"/>
              <a:gd name="connsiteY81" fmla="*/ 6770989 h 10728680"/>
              <a:gd name="connsiteX82" fmla="*/ 0 w 15287998"/>
              <a:gd name="connsiteY82" fmla="*/ 6496812 h 10728680"/>
              <a:gd name="connsiteX83" fmla="*/ 0 w 15287998"/>
              <a:gd name="connsiteY83" fmla="*/ 5686200 h 10728680"/>
              <a:gd name="connsiteX84" fmla="*/ 0 w 15287998"/>
              <a:gd name="connsiteY84" fmla="*/ 5197449 h 10728680"/>
              <a:gd name="connsiteX85" fmla="*/ 0 w 15287998"/>
              <a:gd name="connsiteY85" fmla="*/ 4601412 h 10728680"/>
              <a:gd name="connsiteX86" fmla="*/ 0 w 15287998"/>
              <a:gd name="connsiteY86" fmla="*/ 4219947 h 10728680"/>
              <a:gd name="connsiteX87" fmla="*/ 0 w 15287998"/>
              <a:gd name="connsiteY87" fmla="*/ 3516623 h 10728680"/>
              <a:gd name="connsiteX88" fmla="*/ 0 w 15287998"/>
              <a:gd name="connsiteY88" fmla="*/ 2706012 h 10728680"/>
              <a:gd name="connsiteX89" fmla="*/ 0 w 15287998"/>
              <a:gd name="connsiteY89" fmla="*/ 2217261 h 10728680"/>
              <a:gd name="connsiteX90" fmla="*/ 0 w 15287998"/>
              <a:gd name="connsiteY90" fmla="*/ 1406649 h 10728680"/>
              <a:gd name="connsiteX91" fmla="*/ 0 w 15287998"/>
              <a:gd name="connsiteY91" fmla="*/ 810611 h 10728680"/>
              <a:gd name="connsiteX92" fmla="*/ 0 w 15287998"/>
              <a:gd name="connsiteY92" fmla="*/ 0 h 10728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5287998" h="10728680" extrusionOk="0">
                <a:moveTo>
                  <a:pt x="0" y="0"/>
                </a:moveTo>
                <a:cubicBezTo>
                  <a:pt x="163023" y="-51479"/>
                  <a:pt x="296383" y="23027"/>
                  <a:pt x="435120" y="0"/>
                </a:cubicBezTo>
                <a:cubicBezTo>
                  <a:pt x="573857" y="-23027"/>
                  <a:pt x="513450" y="13347"/>
                  <a:pt x="564480" y="0"/>
                </a:cubicBezTo>
                <a:cubicBezTo>
                  <a:pt x="615510" y="-13347"/>
                  <a:pt x="1246428" y="30936"/>
                  <a:pt x="1458240" y="0"/>
                </a:cubicBezTo>
                <a:cubicBezTo>
                  <a:pt x="1670052" y="-30936"/>
                  <a:pt x="1712875" y="38075"/>
                  <a:pt x="1893360" y="0"/>
                </a:cubicBezTo>
                <a:cubicBezTo>
                  <a:pt x="2073845" y="-38075"/>
                  <a:pt x="2166952" y="22907"/>
                  <a:pt x="2328480" y="0"/>
                </a:cubicBezTo>
                <a:cubicBezTo>
                  <a:pt x="2490008" y="-22907"/>
                  <a:pt x="3026685" y="26436"/>
                  <a:pt x="3222240" y="0"/>
                </a:cubicBezTo>
                <a:cubicBezTo>
                  <a:pt x="3417795" y="-26436"/>
                  <a:pt x="3378184" y="16702"/>
                  <a:pt x="3504480" y="0"/>
                </a:cubicBezTo>
                <a:cubicBezTo>
                  <a:pt x="3630776" y="-16702"/>
                  <a:pt x="4206570" y="62106"/>
                  <a:pt x="4398239" y="0"/>
                </a:cubicBezTo>
                <a:cubicBezTo>
                  <a:pt x="4589908" y="-62106"/>
                  <a:pt x="4949790" y="58002"/>
                  <a:pt x="5291999" y="0"/>
                </a:cubicBezTo>
                <a:cubicBezTo>
                  <a:pt x="5634208" y="-58002"/>
                  <a:pt x="5596089" y="42781"/>
                  <a:pt x="5879999" y="0"/>
                </a:cubicBezTo>
                <a:cubicBezTo>
                  <a:pt x="6163909" y="-42781"/>
                  <a:pt x="6555120" y="54338"/>
                  <a:pt x="6773759" y="0"/>
                </a:cubicBezTo>
                <a:cubicBezTo>
                  <a:pt x="6992398" y="-54338"/>
                  <a:pt x="7120960" y="26506"/>
                  <a:pt x="7208879" y="0"/>
                </a:cubicBezTo>
                <a:cubicBezTo>
                  <a:pt x="7296798" y="-26506"/>
                  <a:pt x="7526388" y="11668"/>
                  <a:pt x="7643999" y="0"/>
                </a:cubicBezTo>
                <a:cubicBezTo>
                  <a:pt x="7761610" y="-11668"/>
                  <a:pt x="8047036" y="83495"/>
                  <a:pt x="8384879" y="0"/>
                </a:cubicBezTo>
                <a:cubicBezTo>
                  <a:pt x="8722722" y="-83495"/>
                  <a:pt x="8710212" y="31237"/>
                  <a:pt x="8819999" y="0"/>
                </a:cubicBezTo>
                <a:cubicBezTo>
                  <a:pt x="8929786" y="-31237"/>
                  <a:pt x="9514313" y="96448"/>
                  <a:pt x="9713759" y="0"/>
                </a:cubicBezTo>
                <a:cubicBezTo>
                  <a:pt x="9913205" y="-96448"/>
                  <a:pt x="10179660" y="7456"/>
                  <a:pt x="10607519" y="0"/>
                </a:cubicBezTo>
                <a:cubicBezTo>
                  <a:pt x="11035378" y="-7456"/>
                  <a:pt x="10908728" y="50020"/>
                  <a:pt x="11195519" y="0"/>
                </a:cubicBezTo>
                <a:cubicBezTo>
                  <a:pt x="11482310" y="-50020"/>
                  <a:pt x="11423778" y="38663"/>
                  <a:pt x="11630638" y="0"/>
                </a:cubicBezTo>
                <a:cubicBezTo>
                  <a:pt x="11837498" y="-38663"/>
                  <a:pt x="11710655" y="1440"/>
                  <a:pt x="11759998" y="0"/>
                </a:cubicBezTo>
                <a:cubicBezTo>
                  <a:pt x="11809341" y="-1440"/>
                  <a:pt x="11903478" y="4436"/>
                  <a:pt x="12042238" y="0"/>
                </a:cubicBezTo>
                <a:cubicBezTo>
                  <a:pt x="12180998" y="-4436"/>
                  <a:pt x="12205700" y="15108"/>
                  <a:pt x="12324478" y="0"/>
                </a:cubicBezTo>
                <a:cubicBezTo>
                  <a:pt x="12443256" y="-15108"/>
                  <a:pt x="12653176" y="39714"/>
                  <a:pt x="12759598" y="0"/>
                </a:cubicBezTo>
                <a:cubicBezTo>
                  <a:pt x="12866020" y="-39714"/>
                  <a:pt x="13321157" y="11689"/>
                  <a:pt x="13653358" y="0"/>
                </a:cubicBezTo>
                <a:cubicBezTo>
                  <a:pt x="13985559" y="-11689"/>
                  <a:pt x="13962534" y="66724"/>
                  <a:pt x="14241358" y="0"/>
                </a:cubicBezTo>
                <a:cubicBezTo>
                  <a:pt x="14520182" y="-66724"/>
                  <a:pt x="14585785" y="11129"/>
                  <a:pt x="14676478" y="0"/>
                </a:cubicBezTo>
                <a:cubicBezTo>
                  <a:pt x="14767171" y="-11129"/>
                  <a:pt x="15080857" y="72623"/>
                  <a:pt x="15287998" y="0"/>
                </a:cubicBezTo>
                <a:cubicBezTo>
                  <a:pt x="15317321" y="83865"/>
                  <a:pt x="15265754" y="167690"/>
                  <a:pt x="15287998" y="274177"/>
                </a:cubicBezTo>
                <a:cubicBezTo>
                  <a:pt x="15310242" y="380664"/>
                  <a:pt x="15259548" y="675211"/>
                  <a:pt x="15287998" y="977502"/>
                </a:cubicBezTo>
                <a:cubicBezTo>
                  <a:pt x="15316448" y="1279794"/>
                  <a:pt x="15267669" y="1122079"/>
                  <a:pt x="15287998" y="1251679"/>
                </a:cubicBezTo>
                <a:cubicBezTo>
                  <a:pt x="15308327" y="1381279"/>
                  <a:pt x="15246800" y="1499034"/>
                  <a:pt x="15287998" y="1740430"/>
                </a:cubicBezTo>
                <a:cubicBezTo>
                  <a:pt x="15329196" y="1981826"/>
                  <a:pt x="15211774" y="2262887"/>
                  <a:pt x="15287998" y="2551042"/>
                </a:cubicBezTo>
                <a:cubicBezTo>
                  <a:pt x="15364222" y="2839197"/>
                  <a:pt x="15247163" y="2956589"/>
                  <a:pt x="15287998" y="3147079"/>
                </a:cubicBezTo>
                <a:cubicBezTo>
                  <a:pt x="15328833" y="3337569"/>
                  <a:pt x="15205731" y="3568860"/>
                  <a:pt x="15287998" y="3850404"/>
                </a:cubicBezTo>
                <a:cubicBezTo>
                  <a:pt x="15370265" y="4131948"/>
                  <a:pt x="15282314" y="4208510"/>
                  <a:pt x="15287998" y="4339155"/>
                </a:cubicBezTo>
                <a:cubicBezTo>
                  <a:pt x="15293682" y="4469800"/>
                  <a:pt x="15276744" y="4643423"/>
                  <a:pt x="15287998" y="4935193"/>
                </a:cubicBezTo>
                <a:cubicBezTo>
                  <a:pt x="15299252" y="5226963"/>
                  <a:pt x="15275001" y="5513250"/>
                  <a:pt x="15287998" y="5745804"/>
                </a:cubicBezTo>
                <a:cubicBezTo>
                  <a:pt x="15300995" y="5978358"/>
                  <a:pt x="15257940" y="6040540"/>
                  <a:pt x="15287998" y="6127268"/>
                </a:cubicBezTo>
                <a:cubicBezTo>
                  <a:pt x="15318056" y="6213996"/>
                  <a:pt x="15259330" y="6584866"/>
                  <a:pt x="15287998" y="6830593"/>
                </a:cubicBezTo>
                <a:cubicBezTo>
                  <a:pt x="15316666" y="7076321"/>
                  <a:pt x="15272215" y="7119032"/>
                  <a:pt x="15287998" y="7212057"/>
                </a:cubicBezTo>
                <a:cubicBezTo>
                  <a:pt x="15303781" y="7305082"/>
                  <a:pt x="15221743" y="7540608"/>
                  <a:pt x="15287998" y="7808095"/>
                </a:cubicBezTo>
                <a:cubicBezTo>
                  <a:pt x="15354253" y="8075582"/>
                  <a:pt x="15220602" y="8289923"/>
                  <a:pt x="15287998" y="8511419"/>
                </a:cubicBezTo>
                <a:cubicBezTo>
                  <a:pt x="15355394" y="8732915"/>
                  <a:pt x="15259145" y="8661974"/>
                  <a:pt x="15287998" y="8785597"/>
                </a:cubicBezTo>
                <a:cubicBezTo>
                  <a:pt x="15316851" y="8909220"/>
                  <a:pt x="15270023" y="8962071"/>
                  <a:pt x="15287998" y="9059774"/>
                </a:cubicBezTo>
                <a:cubicBezTo>
                  <a:pt x="15305973" y="9157477"/>
                  <a:pt x="15263746" y="9656752"/>
                  <a:pt x="15287998" y="9870386"/>
                </a:cubicBezTo>
                <a:cubicBezTo>
                  <a:pt x="15312250" y="10084020"/>
                  <a:pt x="15223948" y="10492497"/>
                  <a:pt x="15287998" y="10728680"/>
                </a:cubicBezTo>
                <a:cubicBezTo>
                  <a:pt x="15250242" y="10737024"/>
                  <a:pt x="15186949" y="10723321"/>
                  <a:pt x="15158638" y="10728680"/>
                </a:cubicBezTo>
                <a:cubicBezTo>
                  <a:pt x="15130327" y="10734039"/>
                  <a:pt x="14872473" y="10706945"/>
                  <a:pt x="14723518" y="10728680"/>
                </a:cubicBezTo>
                <a:cubicBezTo>
                  <a:pt x="14574563" y="10750415"/>
                  <a:pt x="14300905" y="10725110"/>
                  <a:pt x="13982638" y="10728680"/>
                </a:cubicBezTo>
                <a:cubicBezTo>
                  <a:pt x="13664371" y="10732250"/>
                  <a:pt x="13783238" y="10715601"/>
                  <a:pt x="13700398" y="10728680"/>
                </a:cubicBezTo>
                <a:cubicBezTo>
                  <a:pt x="13617558" y="10741759"/>
                  <a:pt x="13387831" y="10701617"/>
                  <a:pt x="13112398" y="10728680"/>
                </a:cubicBezTo>
                <a:cubicBezTo>
                  <a:pt x="12836965" y="10755743"/>
                  <a:pt x="13042767" y="10719070"/>
                  <a:pt x="12983038" y="10728680"/>
                </a:cubicBezTo>
                <a:cubicBezTo>
                  <a:pt x="12923309" y="10738290"/>
                  <a:pt x="12415895" y="10715378"/>
                  <a:pt x="12089278" y="10728680"/>
                </a:cubicBezTo>
                <a:cubicBezTo>
                  <a:pt x="11762661" y="10741982"/>
                  <a:pt x="11735443" y="10689190"/>
                  <a:pt x="11501278" y="10728680"/>
                </a:cubicBezTo>
                <a:cubicBezTo>
                  <a:pt x="11267113" y="10768170"/>
                  <a:pt x="11050398" y="10703436"/>
                  <a:pt x="10607519" y="10728680"/>
                </a:cubicBezTo>
                <a:cubicBezTo>
                  <a:pt x="10164640" y="10753924"/>
                  <a:pt x="10268241" y="10698074"/>
                  <a:pt x="10172399" y="10728680"/>
                </a:cubicBezTo>
                <a:cubicBezTo>
                  <a:pt x="10076557" y="10759286"/>
                  <a:pt x="9989440" y="10712901"/>
                  <a:pt x="9890159" y="10728680"/>
                </a:cubicBezTo>
                <a:cubicBezTo>
                  <a:pt x="9790878" y="10744459"/>
                  <a:pt x="9500869" y="10686483"/>
                  <a:pt x="9302159" y="10728680"/>
                </a:cubicBezTo>
                <a:cubicBezTo>
                  <a:pt x="9103449" y="10770877"/>
                  <a:pt x="8741276" y="10713724"/>
                  <a:pt x="8561279" y="10728680"/>
                </a:cubicBezTo>
                <a:cubicBezTo>
                  <a:pt x="8381282" y="10743636"/>
                  <a:pt x="7978580" y="10650736"/>
                  <a:pt x="7667519" y="10728680"/>
                </a:cubicBezTo>
                <a:cubicBezTo>
                  <a:pt x="7356458" y="10806624"/>
                  <a:pt x="7127312" y="10704985"/>
                  <a:pt x="6926639" y="10728680"/>
                </a:cubicBezTo>
                <a:cubicBezTo>
                  <a:pt x="6725966" y="10752375"/>
                  <a:pt x="6348129" y="10623998"/>
                  <a:pt x="6032879" y="10728680"/>
                </a:cubicBezTo>
                <a:cubicBezTo>
                  <a:pt x="5717629" y="10833362"/>
                  <a:pt x="5511616" y="10655892"/>
                  <a:pt x="5291999" y="10728680"/>
                </a:cubicBezTo>
                <a:cubicBezTo>
                  <a:pt x="5072382" y="10801468"/>
                  <a:pt x="5106481" y="10704437"/>
                  <a:pt x="5009759" y="10728680"/>
                </a:cubicBezTo>
                <a:cubicBezTo>
                  <a:pt x="4913037" y="10752923"/>
                  <a:pt x="4517382" y="10692346"/>
                  <a:pt x="4268879" y="10728680"/>
                </a:cubicBezTo>
                <a:cubicBezTo>
                  <a:pt x="4020376" y="10765014"/>
                  <a:pt x="4014861" y="10710015"/>
                  <a:pt x="3833759" y="10728680"/>
                </a:cubicBezTo>
                <a:cubicBezTo>
                  <a:pt x="3652657" y="10747345"/>
                  <a:pt x="3612542" y="10702876"/>
                  <a:pt x="3551520" y="10728680"/>
                </a:cubicBezTo>
                <a:cubicBezTo>
                  <a:pt x="3490498" y="10754484"/>
                  <a:pt x="3476565" y="10728538"/>
                  <a:pt x="3422160" y="10728680"/>
                </a:cubicBezTo>
                <a:cubicBezTo>
                  <a:pt x="3367755" y="10728822"/>
                  <a:pt x="3259082" y="10699456"/>
                  <a:pt x="3139920" y="10728680"/>
                </a:cubicBezTo>
                <a:cubicBezTo>
                  <a:pt x="3020758" y="10757904"/>
                  <a:pt x="2976832" y="10708854"/>
                  <a:pt x="2857680" y="10728680"/>
                </a:cubicBezTo>
                <a:cubicBezTo>
                  <a:pt x="2738528" y="10748506"/>
                  <a:pt x="2416236" y="10726525"/>
                  <a:pt x="2269680" y="10728680"/>
                </a:cubicBezTo>
                <a:cubicBezTo>
                  <a:pt x="2123124" y="10730835"/>
                  <a:pt x="1962391" y="10724889"/>
                  <a:pt x="1681680" y="10728680"/>
                </a:cubicBezTo>
                <a:cubicBezTo>
                  <a:pt x="1400969" y="10732471"/>
                  <a:pt x="1446790" y="10715786"/>
                  <a:pt x="1246560" y="10728680"/>
                </a:cubicBezTo>
                <a:cubicBezTo>
                  <a:pt x="1046330" y="10741574"/>
                  <a:pt x="524936" y="10679281"/>
                  <a:pt x="0" y="10728680"/>
                </a:cubicBezTo>
                <a:cubicBezTo>
                  <a:pt x="-15884" y="10611926"/>
                  <a:pt x="44050" y="10497709"/>
                  <a:pt x="0" y="10347216"/>
                </a:cubicBezTo>
                <a:cubicBezTo>
                  <a:pt x="-44050" y="10196723"/>
                  <a:pt x="15687" y="10035982"/>
                  <a:pt x="0" y="9751178"/>
                </a:cubicBezTo>
                <a:cubicBezTo>
                  <a:pt x="-15687" y="9466374"/>
                  <a:pt x="42211" y="9296720"/>
                  <a:pt x="0" y="9047853"/>
                </a:cubicBezTo>
                <a:cubicBezTo>
                  <a:pt x="-42211" y="8798986"/>
                  <a:pt x="15686" y="8837709"/>
                  <a:pt x="0" y="8773676"/>
                </a:cubicBezTo>
                <a:cubicBezTo>
                  <a:pt x="-15686" y="8709643"/>
                  <a:pt x="2182" y="8293901"/>
                  <a:pt x="0" y="7963065"/>
                </a:cubicBezTo>
                <a:cubicBezTo>
                  <a:pt x="-2182" y="7632229"/>
                  <a:pt x="34487" y="7681387"/>
                  <a:pt x="0" y="7474314"/>
                </a:cubicBezTo>
                <a:cubicBezTo>
                  <a:pt x="-34487" y="7267241"/>
                  <a:pt x="52499" y="6977630"/>
                  <a:pt x="0" y="6770989"/>
                </a:cubicBezTo>
                <a:cubicBezTo>
                  <a:pt x="-52499" y="6564349"/>
                  <a:pt x="4857" y="6604347"/>
                  <a:pt x="0" y="6496812"/>
                </a:cubicBezTo>
                <a:cubicBezTo>
                  <a:pt x="-4857" y="6389277"/>
                  <a:pt x="52239" y="5986947"/>
                  <a:pt x="0" y="5686200"/>
                </a:cubicBezTo>
                <a:cubicBezTo>
                  <a:pt x="-52239" y="5385453"/>
                  <a:pt x="16446" y="5390906"/>
                  <a:pt x="0" y="5197449"/>
                </a:cubicBezTo>
                <a:cubicBezTo>
                  <a:pt x="-16446" y="5003992"/>
                  <a:pt x="10070" y="4785136"/>
                  <a:pt x="0" y="4601412"/>
                </a:cubicBezTo>
                <a:cubicBezTo>
                  <a:pt x="-10070" y="4417688"/>
                  <a:pt x="33322" y="4353708"/>
                  <a:pt x="0" y="4219947"/>
                </a:cubicBezTo>
                <a:cubicBezTo>
                  <a:pt x="-33322" y="4086186"/>
                  <a:pt x="55376" y="3746849"/>
                  <a:pt x="0" y="3516623"/>
                </a:cubicBezTo>
                <a:cubicBezTo>
                  <a:pt x="-55376" y="3286397"/>
                  <a:pt x="57962" y="3041854"/>
                  <a:pt x="0" y="2706012"/>
                </a:cubicBezTo>
                <a:cubicBezTo>
                  <a:pt x="-57962" y="2370170"/>
                  <a:pt x="41112" y="2384946"/>
                  <a:pt x="0" y="2217261"/>
                </a:cubicBezTo>
                <a:cubicBezTo>
                  <a:pt x="-41112" y="2049576"/>
                  <a:pt x="31135" y="1682137"/>
                  <a:pt x="0" y="1406649"/>
                </a:cubicBezTo>
                <a:cubicBezTo>
                  <a:pt x="-31135" y="1131161"/>
                  <a:pt x="27111" y="962627"/>
                  <a:pt x="0" y="810611"/>
                </a:cubicBezTo>
                <a:cubicBezTo>
                  <a:pt x="-27111" y="658595"/>
                  <a:pt x="91854" y="278009"/>
                  <a:pt x="0" y="0"/>
                </a:cubicBezTo>
                <a:close/>
              </a:path>
            </a:pathLst>
          </a:custGeom>
          <a:noFill/>
          <a:ln w="76200">
            <a:solidFill>
              <a:srgbClr val="9ECCD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6828026-7108-3F15-4BA8-98ED4F0F6119}"/>
              </a:ext>
            </a:extLst>
          </p:cNvPr>
          <p:cNvSpPr txBox="1"/>
          <p:nvPr/>
        </p:nvSpPr>
        <p:spPr>
          <a:xfrm>
            <a:off x="819650" y="5374247"/>
            <a:ext cx="775017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Wingdings" pitchFamily="2" charset="2"/>
              <a:buChar char="Ø"/>
            </a:pPr>
            <a:r>
              <a:rPr lang="de-DE" sz="24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Füge zu jedem Sinneseindruck so viele Ideen hinzu, wie dir einfallen (Mind. 1 Gedanke pro Sinneseindruck)!</a:t>
            </a:r>
          </a:p>
          <a:p>
            <a:pPr marL="800100" lvl="1" indent="-342900">
              <a:buFont typeface="Wingdings" pitchFamily="2" charset="2"/>
              <a:buChar char="Ø"/>
            </a:pPr>
            <a:endParaRPr lang="de-DE" sz="24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de-DE" sz="2400" b="1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Nicht vergessen: Wähle eine eigene (Ast-) Farbe für deine Ideen.</a:t>
            </a:r>
          </a:p>
          <a:p>
            <a:pPr marL="800100" lvl="1" indent="-342900">
              <a:buFont typeface="Wingdings" pitchFamily="2" charset="2"/>
              <a:buChar char="Ø"/>
            </a:pPr>
            <a:endParaRPr lang="de-DE" sz="2400" b="1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de-DE" sz="2400" b="1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Scanne den nebenstehenden QR-Code, um zur Gruppen-Mindmap zu gelangen.</a:t>
            </a:r>
          </a:p>
          <a:p>
            <a:pPr marL="800100" lvl="1" indent="-342900">
              <a:buFont typeface="Wingdings" pitchFamily="2" charset="2"/>
              <a:buChar char="Ø"/>
            </a:pPr>
            <a:endParaRPr lang="de-DE" sz="2400" b="1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0DA2C42-657E-E4A7-9F0B-BFD21203AB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6" t="21889" r="5539" b="42593"/>
          <a:stretch/>
        </p:blipFill>
        <p:spPr>
          <a:xfrm rot="5400000" flipH="1" flipV="1">
            <a:off x="9231500" y="3346557"/>
            <a:ext cx="5895824" cy="940932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8E83929-8ED1-9D5E-41E0-5C0191ADA0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t="21889" r="5539" b="42593"/>
          <a:stretch/>
        </p:blipFill>
        <p:spPr>
          <a:xfrm>
            <a:off x="500076" y="8319637"/>
            <a:ext cx="9114627" cy="3114679"/>
          </a:xfrm>
          <a:prstGeom prst="rect">
            <a:avLst/>
          </a:prstGeom>
        </p:spPr>
      </p:pic>
      <p:pic>
        <p:nvPicPr>
          <p:cNvPr id="17" name="Grafik 16" descr="Ein Bild, das Symbol, Clipart, Verbandskasten, Design enthält.&#10;&#10;Automatisch generierte Beschreibung">
            <a:extLst>
              <a:ext uri="{FF2B5EF4-FFF2-40B4-BE49-F238E27FC236}">
                <a16:creationId xmlns:a16="http://schemas.microsoft.com/office/drawing/2014/main" id="{DC9DB859-D6AE-C983-C146-4C8998B4C0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19650" y="9582490"/>
            <a:ext cx="1084594" cy="928377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0BFFAB38-BC81-19CE-4021-71EFF955F7D2}"/>
              </a:ext>
            </a:extLst>
          </p:cNvPr>
          <p:cNvSpPr txBox="1"/>
          <p:nvPr/>
        </p:nvSpPr>
        <p:spPr>
          <a:xfrm>
            <a:off x="1936515" y="9236189"/>
            <a:ext cx="69424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Century Gothic" panose="020B0502020202020204" pitchFamily="34" charset="0"/>
              </a:rPr>
              <a:t>Du weißt nicht weiter? Recherchiere auf der Seite des</a:t>
            </a:r>
            <a:r>
              <a:rPr lang="de-DE" b="1" dirty="0">
                <a:latin typeface="Century Gothic" panose="020B0502020202020204" pitchFamily="34" charset="0"/>
              </a:rPr>
              <a:t> Digitalen Wörterbuchs der Deutschen Sprache (www.dwds.de) </a:t>
            </a:r>
            <a:r>
              <a:rPr lang="de-DE" dirty="0">
                <a:latin typeface="Century Gothic" panose="020B0502020202020204" pitchFamily="34" charset="0"/>
              </a:rPr>
              <a:t>nach geeigneten Ausdrücken. </a:t>
            </a:r>
          </a:p>
          <a:p>
            <a:r>
              <a:rPr lang="de-DE" i="1" dirty="0">
                <a:latin typeface="Century Gothic" panose="020B0502020202020204" pitchFamily="34" charset="0"/>
              </a:rPr>
              <a:t>Tipp: Gib zum Beispiel die Begriffe „gruselig“ oder „gespenstisch“ in die Suchleiste dort ein!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1216B64-F732-7282-88D7-2185FF78790B}"/>
              </a:ext>
            </a:extLst>
          </p:cNvPr>
          <p:cNvSpPr/>
          <p:nvPr/>
        </p:nvSpPr>
        <p:spPr>
          <a:xfrm>
            <a:off x="11087100" y="7067550"/>
            <a:ext cx="3295650" cy="29908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Platzhalter </a:t>
            </a:r>
          </a:p>
          <a:p>
            <a:pPr algn="ctr"/>
            <a:r>
              <a:rPr lang="de-DE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QR-Code</a:t>
            </a:r>
          </a:p>
        </p:txBody>
      </p:sp>
    </p:spTree>
    <p:extLst>
      <p:ext uri="{BB962C8B-B14F-4D97-AF65-F5344CB8AC3E}">
        <p14:creationId xmlns:p14="http://schemas.microsoft.com/office/powerpoint/2010/main" val="10526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753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9E08FE-9E8D-7FF1-908B-86014EF20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47B271-C95B-6382-940D-BC4835B2A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Corinna Mosch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E8E5D2-6D66-6DC3-F6C2-81E1242DD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2</a:t>
            </a:fld>
            <a:endParaRPr lang="de-DE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DDF0895A-FB12-0145-45F6-D58711799A7F}"/>
              </a:ext>
            </a:extLst>
          </p:cNvPr>
          <p:cNvSpPr txBox="1">
            <a:spLocks/>
          </p:cNvSpPr>
          <p:nvPr/>
        </p:nvSpPr>
        <p:spPr>
          <a:xfrm>
            <a:off x="847924" y="2439081"/>
            <a:ext cx="14592301" cy="26642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vert="horz" lIns="68582" tIns="34291" rIns="68582" bIns="34291" rtlCol="0">
            <a:noAutofit/>
          </a:bodyPr>
          <a:lstStyle>
            <a:lvl1pPr marL="406382" indent="-406382" algn="l" defTabSz="1625529" rtl="0" eaLnBrk="1" latinLnBrk="0" hangingPunct="1">
              <a:lnSpc>
                <a:spcPct val="90000"/>
              </a:lnSpc>
              <a:spcBef>
                <a:spcPts val="1778"/>
              </a:spcBef>
              <a:buFont typeface="Arial" panose="020B0604020202020204" pitchFamily="34" charset="0"/>
              <a:buChar char="•"/>
              <a:defRPr sz="49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47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4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31911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5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44676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40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70204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282969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095733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08498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574" lvl="1" indent="0" algn="ctr">
              <a:lnSpc>
                <a:spcPct val="120000"/>
              </a:lnSpc>
              <a:buNone/>
            </a:pPr>
            <a:r>
              <a:rPr lang="de-DE" sz="3200" b="1" dirty="0">
                <a:latin typeface="Modern Love" pitchFamily="82" charset="0"/>
                <a:ea typeface="Calibri" panose="020F0502020204030204" pitchFamily="34" charset="0"/>
                <a:cs typeface="Arial" panose="020B0604020202020204" pitchFamily="34" charset="0"/>
              </a:rPr>
              <a:t>Aufgabe: </a:t>
            </a:r>
          </a:p>
          <a:p>
            <a:pPr marL="609574" lvl="1" indent="0" algn="ctr">
              <a:lnSpc>
                <a:spcPct val="120000"/>
              </a:lnSpc>
              <a:buNone/>
            </a:pPr>
            <a:r>
              <a:rPr lang="de-DE" sz="3200" dirty="0">
                <a:latin typeface="Modern Love" pitchFamily="82" charset="0"/>
                <a:ea typeface="Calibri" panose="020F0502020204030204" pitchFamily="34" charset="0"/>
                <a:cs typeface="Arial" panose="020B0604020202020204" pitchFamily="34" charset="0"/>
              </a:rPr>
              <a:t>Versetzt euch in die dargestellte Situation „Fahrt in der Geisterbahn“ und erstellt eine MINDMAP zu euren SINNESWAHRNEHMUNGEN, GEDANKEN und GEFÜHLEN.</a:t>
            </a:r>
            <a:endParaRPr lang="de-DE" sz="32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D4C1723-A058-E31D-5190-02E7BF6710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2" t="21889" r="5539" b="42593"/>
          <a:stretch/>
        </p:blipFill>
        <p:spPr>
          <a:xfrm>
            <a:off x="467926" y="0"/>
            <a:ext cx="14306551" cy="2631120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9DA83010-44D3-D441-BE08-2746B2D789DF}"/>
              </a:ext>
            </a:extLst>
          </p:cNvPr>
          <p:cNvSpPr txBox="1">
            <a:spLocks/>
          </p:cNvSpPr>
          <p:nvPr/>
        </p:nvSpPr>
        <p:spPr>
          <a:xfrm>
            <a:off x="1117600" y="1061890"/>
            <a:ext cx="14306551" cy="977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6256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82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6600" dirty="0">
                <a:latin typeface="Modern Love" pitchFamily="82" charset="0"/>
              </a:rPr>
              <a:t>Gruppe 2			 ZEIT: 20 Min.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7D9DA22-6357-B0ED-9809-68DB3DFB0A69}"/>
              </a:ext>
            </a:extLst>
          </p:cNvPr>
          <p:cNvSpPr/>
          <p:nvPr/>
        </p:nvSpPr>
        <p:spPr>
          <a:xfrm>
            <a:off x="500076" y="306180"/>
            <a:ext cx="15287998" cy="10728680"/>
          </a:xfrm>
          <a:custGeom>
            <a:avLst/>
            <a:gdLst>
              <a:gd name="connsiteX0" fmla="*/ 0 w 15287998"/>
              <a:gd name="connsiteY0" fmla="*/ 0 h 10728680"/>
              <a:gd name="connsiteX1" fmla="*/ 435120 w 15287998"/>
              <a:gd name="connsiteY1" fmla="*/ 0 h 10728680"/>
              <a:gd name="connsiteX2" fmla="*/ 564480 w 15287998"/>
              <a:gd name="connsiteY2" fmla="*/ 0 h 10728680"/>
              <a:gd name="connsiteX3" fmla="*/ 1458240 w 15287998"/>
              <a:gd name="connsiteY3" fmla="*/ 0 h 10728680"/>
              <a:gd name="connsiteX4" fmla="*/ 1893360 w 15287998"/>
              <a:gd name="connsiteY4" fmla="*/ 0 h 10728680"/>
              <a:gd name="connsiteX5" fmla="*/ 2328480 w 15287998"/>
              <a:gd name="connsiteY5" fmla="*/ 0 h 10728680"/>
              <a:gd name="connsiteX6" fmla="*/ 3222240 w 15287998"/>
              <a:gd name="connsiteY6" fmla="*/ 0 h 10728680"/>
              <a:gd name="connsiteX7" fmla="*/ 3504480 w 15287998"/>
              <a:gd name="connsiteY7" fmla="*/ 0 h 10728680"/>
              <a:gd name="connsiteX8" fmla="*/ 4398239 w 15287998"/>
              <a:gd name="connsiteY8" fmla="*/ 0 h 10728680"/>
              <a:gd name="connsiteX9" fmla="*/ 5291999 w 15287998"/>
              <a:gd name="connsiteY9" fmla="*/ 0 h 10728680"/>
              <a:gd name="connsiteX10" fmla="*/ 5879999 w 15287998"/>
              <a:gd name="connsiteY10" fmla="*/ 0 h 10728680"/>
              <a:gd name="connsiteX11" fmla="*/ 6773759 w 15287998"/>
              <a:gd name="connsiteY11" fmla="*/ 0 h 10728680"/>
              <a:gd name="connsiteX12" fmla="*/ 7208879 w 15287998"/>
              <a:gd name="connsiteY12" fmla="*/ 0 h 10728680"/>
              <a:gd name="connsiteX13" fmla="*/ 7643999 w 15287998"/>
              <a:gd name="connsiteY13" fmla="*/ 0 h 10728680"/>
              <a:gd name="connsiteX14" fmla="*/ 8384879 w 15287998"/>
              <a:gd name="connsiteY14" fmla="*/ 0 h 10728680"/>
              <a:gd name="connsiteX15" fmla="*/ 8819999 w 15287998"/>
              <a:gd name="connsiteY15" fmla="*/ 0 h 10728680"/>
              <a:gd name="connsiteX16" fmla="*/ 9713759 w 15287998"/>
              <a:gd name="connsiteY16" fmla="*/ 0 h 10728680"/>
              <a:gd name="connsiteX17" fmla="*/ 10607519 w 15287998"/>
              <a:gd name="connsiteY17" fmla="*/ 0 h 10728680"/>
              <a:gd name="connsiteX18" fmla="*/ 11195519 w 15287998"/>
              <a:gd name="connsiteY18" fmla="*/ 0 h 10728680"/>
              <a:gd name="connsiteX19" fmla="*/ 11630638 w 15287998"/>
              <a:gd name="connsiteY19" fmla="*/ 0 h 10728680"/>
              <a:gd name="connsiteX20" fmla="*/ 11759998 w 15287998"/>
              <a:gd name="connsiteY20" fmla="*/ 0 h 10728680"/>
              <a:gd name="connsiteX21" fmla="*/ 12042238 w 15287998"/>
              <a:gd name="connsiteY21" fmla="*/ 0 h 10728680"/>
              <a:gd name="connsiteX22" fmla="*/ 12324478 w 15287998"/>
              <a:gd name="connsiteY22" fmla="*/ 0 h 10728680"/>
              <a:gd name="connsiteX23" fmla="*/ 12759598 w 15287998"/>
              <a:gd name="connsiteY23" fmla="*/ 0 h 10728680"/>
              <a:gd name="connsiteX24" fmla="*/ 13653358 w 15287998"/>
              <a:gd name="connsiteY24" fmla="*/ 0 h 10728680"/>
              <a:gd name="connsiteX25" fmla="*/ 14241358 w 15287998"/>
              <a:gd name="connsiteY25" fmla="*/ 0 h 10728680"/>
              <a:gd name="connsiteX26" fmla="*/ 14676478 w 15287998"/>
              <a:gd name="connsiteY26" fmla="*/ 0 h 10728680"/>
              <a:gd name="connsiteX27" fmla="*/ 15287998 w 15287998"/>
              <a:gd name="connsiteY27" fmla="*/ 0 h 10728680"/>
              <a:gd name="connsiteX28" fmla="*/ 15287998 w 15287998"/>
              <a:gd name="connsiteY28" fmla="*/ 274177 h 10728680"/>
              <a:gd name="connsiteX29" fmla="*/ 15287998 w 15287998"/>
              <a:gd name="connsiteY29" fmla="*/ 977502 h 10728680"/>
              <a:gd name="connsiteX30" fmla="*/ 15287998 w 15287998"/>
              <a:gd name="connsiteY30" fmla="*/ 1251679 h 10728680"/>
              <a:gd name="connsiteX31" fmla="*/ 15287998 w 15287998"/>
              <a:gd name="connsiteY31" fmla="*/ 1740430 h 10728680"/>
              <a:gd name="connsiteX32" fmla="*/ 15287998 w 15287998"/>
              <a:gd name="connsiteY32" fmla="*/ 2551042 h 10728680"/>
              <a:gd name="connsiteX33" fmla="*/ 15287998 w 15287998"/>
              <a:gd name="connsiteY33" fmla="*/ 3147079 h 10728680"/>
              <a:gd name="connsiteX34" fmla="*/ 15287998 w 15287998"/>
              <a:gd name="connsiteY34" fmla="*/ 3850404 h 10728680"/>
              <a:gd name="connsiteX35" fmla="*/ 15287998 w 15287998"/>
              <a:gd name="connsiteY35" fmla="*/ 4339155 h 10728680"/>
              <a:gd name="connsiteX36" fmla="*/ 15287998 w 15287998"/>
              <a:gd name="connsiteY36" fmla="*/ 4935193 h 10728680"/>
              <a:gd name="connsiteX37" fmla="*/ 15287998 w 15287998"/>
              <a:gd name="connsiteY37" fmla="*/ 5745804 h 10728680"/>
              <a:gd name="connsiteX38" fmla="*/ 15287998 w 15287998"/>
              <a:gd name="connsiteY38" fmla="*/ 6127268 h 10728680"/>
              <a:gd name="connsiteX39" fmla="*/ 15287998 w 15287998"/>
              <a:gd name="connsiteY39" fmla="*/ 6830593 h 10728680"/>
              <a:gd name="connsiteX40" fmla="*/ 15287998 w 15287998"/>
              <a:gd name="connsiteY40" fmla="*/ 7212057 h 10728680"/>
              <a:gd name="connsiteX41" fmla="*/ 15287998 w 15287998"/>
              <a:gd name="connsiteY41" fmla="*/ 7808095 h 10728680"/>
              <a:gd name="connsiteX42" fmla="*/ 15287998 w 15287998"/>
              <a:gd name="connsiteY42" fmla="*/ 8511419 h 10728680"/>
              <a:gd name="connsiteX43" fmla="*/ 15287998 w 15287998"/>
              <a:gd name="connsiteY43" fmla="*/ 8785597 h 10728680"/>
              <a:gd name="connsiteX44" fmla="*/ 15287998 w 15287998"/>
              <a:gd name="connsiteY44" fmla="*/ 9059774 h 10728680"/>
              <a:gd name="connsiteX45" fmla="*/ 15287998 w 15287998"/>
              <a:gd name="connsiteY45" fmla="*/ 9870386 h 10728680"/>
              <a:gd name="connsiteX46" fmla="*/ 15287998 w 15287998"/>
              <a:gd name="connsiteY46" fmla="*/ 10728680 h 10728680"/>
              <a:gd name="connsiteX47" fmla="*/ 15158638 w 15287998"/>
              <a:gd name="connsiteY47" fmla="*/ 10728680 h 10728680"/>
              <a:gd name="connsiteX48" fmla="*/ 14723518 w 15287998"/>
              <a:gd name="connsiteY48" fmla="*/ 10728680 h 10728680"/>
              <a:gd name="connsiteX49" fmla="*/ 13982638 w 15287998"/>
              <a:gd name="connsiteY49" fmla="*/ 10728680 h 10728680"/>
              <a:gd name="connsiteX50" fmla="*/ 13700398 w 15287998"/>
              <a:gd name="connsiteY50" fmla="*/ 10728680 h 10728680"/>
              <a:gd name="connsiteX51" fmla="*/ 13112398 w 15287998"/>
              <a:gd name="connsiteY51" fmla="*/ 10728680 h 10728680"/>
              <a:gd name="connsiteX52" fmla="*/ 12983038 w 15287998"/>
              <a:gd name="connsiteY52" fmla="*/ 10728680 h 10728680"/>
              <a:gd name="connsiteX53" fmla="*/ 12089278 w 15287998"/>
              <a:gd name="connsiteY53" fmla="*/ 10728680 h 10728680"/>
              <a:gd name="connsiteX54" fmla="*/ 11501278 w 15287998"/>
              <a:gd name="connsiteY54" fmla="*/ 10728680 h 10728680"/>
              <a:gd name="connsiteX55" fmla="*/ 10607519 w 15287998"/>
              <a:gd name="connsiteY55" fmla="*/ 10728680 h 10728680"/>
              <a:gd name="connsiteX56" fmla="*/ 10172399 w 15287998"/>
              <a:gd name="connsiteY56" fmla="*/ 10728680 h 10728680"/>
              <a:gd name="connsiteX57" fmla="*/ 9890159 w 15287998"/>
              <a:gd name="connsiteY57" fmla="*/ 10728680 h 10728680"/>
              <a:gd name="connsiteX58" fmla="*/ 9302159 w 15287998"/>
              <a:gd name="connsiteY58" fmla="*/ 10728680 h 10728680"/>
              <a:gd name="connsiteX59" fmla="*/ 8561279 w 15287998"/>
              <a:gd name="connsiteY59" fmla="*/ 10728680 h 10728680"/>
              <a:gd name="connsiteX60" fmla="*/ 7667519 w 15287998"/>
              <a:gd name="connsiteY60" fmla="*/ 10728680 h 10728680"/>
              <a:gd name="connsiteX61" fmla="*/ 6926639 w 15287998"/>
              <a:gd name="connsiteY61" fmla="*/ 10728680 h 10728680"/>
              <a:gd name="connsiteX62" fmla="*/ 6032879 w 15287998"/>
              <a:gd name="connsiteY62" fmla="*/ 10728680 h 10728680"/>
              <a:gd name="connsiteX63" fmla="*/ 5291999 w 15287998"/>
              <a:gd name="connsiteY63" fmla="*/ 10728680 h 10728680"/>
              <a:gd name="connsiteX64" fmla="*/ 5009759 w 15287998"/>
              <a:gd name="connsiteY64" fmla="*/ 10728680 h 10728680"/>
              <a:gd name="connsiteX65" fmla="*/ 4268879 w 15287998"/>
              <a:gd name="connsiteY65" fmla="*/ 10728680 h 10728680"/>
              <a:gd name="connsiteX66" fmla="*/ 3833759 w 15287998"/>
              <a:gd name="connsiteY66" fmla="*/ 10728680 h 10728680"/>
              <a:gd name="connsiteX67" fmla="*/ 3551520 w 15287998"/>
              <a:gd name="connsiteY67" fmla="*/ 10728680 h 10728680"/>
              <a:gd name="connsiteX68" fmla="*/ 3422160 w 15287998"/>
              <a:gd name="connsiteY68" fmla="*/ 10728680 h 10728680"/>
              <a:gd name="connsiteX69" fmla="*/ 3139920 w 15287998"/>
              <a:gd name="connsiteY69" fmla="*/ 10728680 h 10728680"/>
              <a:gd name="connsiteX70" fmla="*/ 2857680 w 15287998"/>
              <a:gd name="connsiteY70" fmla="*/ 10728680 h 10728680"/>
              <a:gd name="connsiteX71" fmla="*/ 2269680 w 15287998"/>
              <a:gd name="connsiteY71" fmla="*/ 10728680 h 10728680"/>
              <a:gd name="connsiteX72" fmla="*/ 1681680 w 15287998"/>
              <a:gd name="connsiteY72" fmla="*/ 10728680 h 10728680"/>
              <a:gd name="connsiteX73" fmla="*/ 1246560 w 15287998"/>
              <a:gd name="connsiteY73" fmla="*/ 10728680 h 10728680"/>
              <a:gd name="connsiteX74" fmla="*/ 0 w 15287998"/>
              <a:gd name="connsiteY74" fmla="*/ 10728680 h 10728680"/>
              <a:gd name="connsiteX75" fmla="*/ 0 w 15287998"/>
              <a:gd name="connsiteY75" fmla="*/ 10347216 h 10728680"/>
              <a:gd name="connsiteX76" fmla="*/ 0 w 15287998"/>
              <a:gd name="connsiteY76" fmla="*/ 9751178 h 10728680"/>
              <a:gd name="connsiteX77" fmla="*/ 0 w 15287998"/>
              <a:gd name="connsiteY77" fmla="*/ 9047853 h 10728680"/>
              <a:gd name="connsiteX78" fmla="*/ 0 w 15287998"/>
              <a:gd name="connsiteY78" fmla="*/ 8773676 h 10728680"/>
              <a:gd name="connsiteX79" fmla="*/ 0 w 15287998"/>
              <a:gd name="connsiteY79" fmla="*/ 7963065 h 10728680"/>
              <a:gd name="connsiteX80" fmla="*/ 0 w 15287998"/>
              <a:gd name="connsiteY80" fmla="*/ 7474314 h 10728680"/>
              <a:gd name="connsiteX81" fmla="*/ 0 w 15287998"/>
              <a:gd name="connsiteY81" fmla="*/ 6770989 h 10728680"/>
              <a:gd name="connsiteX82" fmla="*/ 0 w 15287998"/>
              <a:gd name="connsiteY82" fmla="*/ 6496812 h 10728680"/>
              <a:gd name="connsiteX83" fmla="*/ 0 w 15287998"/>
              <a:gd name="connsiteY83" fmla="*/ 5686200 h 10728680"/>
              <a:gd name="connsiteX84" fmla="*/ 0 w 15287998"/>
              <a:gd name="connsiteY84" fmla="*/ 5197449 h 10728680"/>
              <a:gd name="connsiteX85" fmla="*/ 0 w 15287998"/>
              <a:gd name="connsiteY85" fmla="*/ 4601412 h 10728680"/>
              <a:gd name="connsiteX86" fmla="*/ 0 w 15287998"/>
              <a:gd name="connsiteY86" fmla="*/ 4219947 h 10728680"/>
              <a:gd name="connsiteX87" fmla="*/ 0 w 15287998"/>
              <a:gd name="connsiteY87" fmla="*/ 3516623 h 10728680"/>
              <a:gd name="connsiteX88" fmla="*/ 0 w 15287998"/>
              <a:gd name="connsiteY88" fmla="*/ 2706012 h 10728680"/>
              <a:gd name="connsiteX89" fmla="*/ 0 w 15287998"/>
              <a:gd name="connsiteY89" fmla="*/ 2217261 h 10728680"/>
              <a:gd name="connsiteX90" fmla="*/ 0 w 15287998"/>
              <a:gd name="connsiteY90" fmla="*/ 1406649 h 10728680"/>
              <a:gd name="connsiteX91" fmla="*/ 0 w 15287998"/>
              <a:gd name="connsiteY91" fmla="*/ 810611 h 10728680"/>
              <a:gd name="connsiteX92" fmla="*/ 0 w 15287998"/>
              <a:gd name="connsiteY92" fmla="*/ 0 h 10728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5287998" h="10728680" extrusionOk="0">
                <a:moveTo>
                  <a:pt x="0" y="0"/>
                </a:moveTo>
                <a:cubicBezTo>
                  <a:pt x="163023" y="-51479"/>
                  <a:pt x="296383" y="23027"/>
                  <a:pt x="435120" y="0"/>
                </a:cubicBezTo>
                <a:cubicBezTo>
                  <a:pt x="573857" y="-23027"/>
                  <a:pt x="513450" y="13347"/>
                  <a:pt x="564480" y="0"/>
                </a:cubicBezTo>
                <a:cubicBezTo>
                  <a:pt x="615510" y="-13347"/>
                  <a:pt x="1246428" y="30936"/>
                  <a:pt x="1458240" y="0"/>
                </a:cubicBezTo>
                <a:cubicBezTo>
                  <a:pt x="1670052" y="-30936"/>
                  <a:pt x="1712875" y="38075"/>
                  <a:pt x="1893360" y="0"/>
                </a:cubicBezTo>
                <a:cubicBezTo>
                  <a:pt x="2073845" y="-38075"/>
                  <a:pt x="2166952" y="22907"/>
                  <a:pt x="2328480" y="0"/>
                </a:cubicBezTo>
                <a:cubicBezTo>
                  <a:pt x="2490008" y="-22907"/>
                  <a:pt x="3026685" y="26436"/>
                  <a:pt x="3222240" y="0"/>
                </a:cubicBezTo>
                <a:cubicBezTo>
                  <a:pt x="3417795" y="-26436"/>
                  <a:pt x="3378184" y="16702"/>
                  <a:pt x="3504480" y="0"/>
                </a:cubicBezTo>
                <a:cubicBezTo>
                  <a:pt x="3630776" y="-16702"/>
                  <a:pt x="4206570" y="62106"/>
                  <a:pt x="4398239" y="0"/>
                </a:cubicBezTo>
                <a:cubicBezTo>
                  <a:pt x="4589908" y="-62106"/>
                  <a:pt x="4949790" y="58002"/>
                  <a:pt x="5291999" y="0"/>
                </a:cubicBezTo>
                <a:cubicBezTo>
                  <a:pt x="5634208" y="-58002"/>
                  <a:pt x="5596089" y="42781"/>
                  <a:pt x="5879999" y="0"/>
                </a:cubicBezTo>
                <a:cubicBezTo>
                  <a:pt x="6163909" y="-42781"/>
                  <a:pt x="6555120" y="54338"/>
                  <a:pt x="6773759" y="0"/>
                </a:cubicBezTo>
                <a:cubicBezTo>
                  <a:pt x="6992398" y="-54338"/>
                  <a:pt x="7120960" y="26506"/>
                  <a:pt x="7208879" y="0"/>
                </a:cubicBezTo>
                <a:cubicBezTo>
                  <a:pt x="7296798" y="-26506"/>
                  <a:pt x="7526388" y="11668"/>
                  <a:pt x="7643999" y="0"/>
                </a:cubicBezTo>
                <a:cubicBezTo>
                  <a:pt x="7761610" y="-11668"/>
                  <a:pt x="8047036" y="83495"/>
                  <a:pt x="8384879" y="0"/>
                </a:cubicBezTo>
                <a:cubicBezTo>
                  <a:pt x="8722722" y="-83495"/>
                  <a:pt x="8710212" y="31237"/>
                  <a:pt x="8819999" y="0"/>
                </a:cubicBezTo>
                <a:cubicBezTo>
                  <a:pt x="8929786" y="-31237"/>
                  <a:pt x="9514313" y="96448"/>
                  <a:pt x="9713759" y="0"/>
                </a:cubicBezTo>
                <a:cubicBezTo>
                  <a:pt x="9913205" y="-96448"/>
                  <a:pt x="10179660" y="7456"/>
                  <a:pt x="10607519" y="0"/>
                </a:cubicBezTo>
                <a:cubicBezTo>
                  <a:pt x="11035378" y="-7456"/>
                  <a:pt x="10908728" y="50020"/>
                  <a:pt x="11195519" y="0"/>
                </a:cubicBezTo>
                <a:cubicBezTo>
                  <a:pt x="11482310" y="-50020"/>
                  <a:pt x="11423778" y="38663"/>
                  <a:pt x="11630638" y="0"/>
                </a:cubicBezTo>
                <a:cubicBezTo>
                  <a:pt x="11837498" y="-38663"/>
                  <a:pt x="11710655" y="1440"/>
                  <a:pt x="11759998" y="0"/>
                </a:cubicBezTo>
                <a:cubicBezTo>
                  <a:pt x="11809341" y="-1440"/>
                  <a:pt x="11903478" y="4436"/>
                  <a:pt x="12042238" y="0"/>
                </a:cubicBezTo>
                <a:cubicBezTo>
                  <a:pt x="12180998" y="-4436"/>
                  <a:pt x="12205700" y="15108"/>
                  <a:pt x="12324478" y="0"/>
                </a:cubicBezTo>
                <a:cubicBezTo>
                  <a:pt x="12443256" y="-15108"/>
                  <a:pt x="12653176" y="39714"/>
                  <a:pt x="12759598" y="0"/>
                </a:cubicBezTo>
                <a:cubicBezTo>
                  <a:pt x="12866020" y="-39714"/>
                  <a:pt x="13321157" y="11689"/>
                  <a:pt x="13653358" y="0"/>
                </a:cubicBezTo>
                <a:cubicBezTo>
                  <a:pt x="13985559" y="-11689"/>
                  <a:pt x="13962534" y="66724"/>
                  <a:pt x="14241358" y="0"/>
                </a:cubicBezTo>
                <a:cubicBezTo>
                  <a:pt x="14520182" y="-66724"/>
                  <a:pt x="14585785" y="11129"/>
                  <a:pt x="14676478" y="0"/>
                </a:cubicBezTo>
                <a:cubicBezTo>
                  <a:pt x="14767171" y="-11129"/>
                  <a:pt x="15080857" y="72623"/>
                  <a:pt x="15287998" y="0"/>
                </a:cubicBezTo>
                <a:cubicBezTo>
                  <a:pt x="15317321" y="83865"/>
                  <a:pt x="15265754" y="167690"/>
                  <a:pt x="15287998" y="274177"/>
                </a:cubicBezTo>
                <a:cubicBezTo>
                  <a:pt x="15310242" y="380664"/>
                  <a:pt x="15259548" y="675211"/>
                  <a:pt x="15287998" y="977502"/>
                </a:cubicBezTo>
                <a:cubicBezTo>
                  <a:pt x="15316448" y="1279794"/>
                  <a:pt x="15267669" y="1122079"/>
                  <a:pt x="15287998" y="1251679"/>
                </a:cubicBezTo>
                <a:cubicBezTo>
                  <a:pt x="15308327" y="1381279"/>
                  <a:pt x="15246800" y="1499034"/>
                  <a:pt x="15287998" y="1740430"/>
                </a:cubicBezTo>
                <a:cubicBezTo>
                  <a:pt x="15329196" y="1981826"/>
                  <a:pt x="15211774" y="2262887"/>
                  <a:pt x="15287998" y="2551042"/>
                </a:cubicBezTo>
                <a:cubicBezTo>
                  <a:pt x="15364222" y="2839197"/>
                  <a:pt x="15247163" y="2956589"/>
                  <a:pt x="15287998" y="3147079"/>
                </a:cubicBezTo>
                <a:cubicBezTo>
                  <a:pt x="15328833" y="3337569"/>
                  <a:pt x="15205731" y="3568860"/>
                  <a:pt x="15287998" y="3850404"/>
                </a:cubicBezTo>
                <a:cubicBezTo>
                  <a:pt x="15370265" y="4131948"/>
                  <a:pt x="15282314" y="4208510"/>
                  <a:pt x="15287998" y="4339155"/>
                </a:cubicBezTo>
                <a:cubicBezTo>
                  <a:pt x="15293682" y="4469800"/>
                  <a:pt x="15276744" y="4643423"/>
                  <a:pt x="15287998" y="4935193"/>
                </a:cubicBezTo>
                <a:cubicBezTo>
                  <a:pt x="15299252" y="5226963"/>
                  <a:pt x="15275001" y="5513250"/>
                  <a:pt x="15287998" y="5745804"/>
                </a:cubicBezTo>
                <a:cubicBezTo>
                  <a:pt x="15300995" y="5978358"/>
                  <a:pt x="15257940" y="6040540"/>
                  <a:pt x="15287998" y="6127268"/>
                </a:cubicBezTo>
                <a:cubicBezTo>
                  <a:pt x="15318056" y="6213996"/>
                  <a:pt x="15259330" y="6584866"/>
                  <a:pt x="15287998" y="6830593"/>
                </a:cubicBezTo>
                <a:cubicBezTo>
                  <a:pt x="15316666" y="7076321"/>
                  <a:pt x="15272215" y="7119032"/>
                  <a:pt x="15287998" y="7212057"/>
                </a:cubicBezTo>
                <a:cubicBezTo>
                  <a:pt x="15303781" y="7305082"/>
                  <a:pt x="15221743" y="7540608"/>
                  <a:pt x="15287998" y="7808095"/>
                </a:cubicBezTo>
                <a:cubicBezTo>
                  <a:pt x="15354253" y="8075582"/>
                  <a:pt x="15220602" y="8289923"/>
                  <a:pt x="15287998" y="8511419"/>
                </a:cubicBezTo>
                <a:cubicBezTo>
                  <a:pt x="15355394" y="8732915"/>
                  <a:pt x="15259145" y="8661974"/>
                  <a:pt x="15287998" y="8785597"/>
                </a:cubicBezTo>
                <a:cubicBezTo>
                  <a:pt x="15316851" y="8909220"/>
                  <a:pt x="15270023" y="8962071"/>
                  <a:pt x="15287998" y="9059774"/>
                </a:cubicBezTo>
                <a:cubicBezTo>
                  <a:pt x="15305973" y="9157477"/>
                  <a:pt x="15263746" y="9656752"/>
                  <a:pt x="15287998" y="9870386"/>
                </a:cubicBezTo>
                <a:cubicBezTo>
                  <a:pt x="15312250" y="10084020"/>
                  <a:pt x="15223948" y="10492497"/>
                  <a:pt x="15287998" y="10728680"/>
                </a:cubicBezTo>
                <a:cubicBezTo>
                  <a:pt x="15250242" y="10737024"/>
                  <a:pt x="15186949" y="10723321"/>
                  <a:pt x="15158638" y="10728680"/>
                </a:cubicBezTo>
                <a:cubicBezTo>
                  <a:pt x="15130327" y="10734039"/>
                  <a:pt x="14872473" y="10706945"/>
                  <a:pt x="14723518" y="10728680"/>
                </a:cubicBezTo>
                <a:cubicBezTo>
                  <a:pt x="14574563" y="10750415"/>
                  <a:pt x="14300905" y="10725110"/>
                  <a:pt x="13982638" y="10728680"/>
                </a:cubicBezTo>
                <a:cubicBezTo>
                  <a:pt x="13664371" y="10732250"/>
                  <a:pt x="13783238" y="10715601"/>
                  <a:pt x="13700398" y="10728680"/>
                </a:cubicBezTo>
                <a:cubicBezTo>
                  <a:pt x="13617558" y="10741759"/>
                  <a:pt x="13387831" y="10701617"/>
                  <a:pt x="13112398" y="10728680"/>
                </a:cubicBezTo>
                <a:cubicBezTo>
                  <a:pt x="12836965" y="10755743"/>
                  <a:pt x="13042767" y="10719070"/>
                  <a:pt x="12983038" y="10728680"/>
                </a:cubicBezTo>
                <a:cubicBezTo>
                  <a:pt x="12923309" y="10738290"/>
                  <a:pt x="12415895" y="10715378"/>
                  <a:pt x="12089278" y="10728680"/>
                </a:cubicBezTo>
                <a:cubicBezTo>
                  <a:pt x="11762661" y="10741982"/>
                  <a:pt x="11735443" y="10689190"/>
                  <a:pt x="11501278" y="10728680"/>
                </a:cubicBezTo>
                <a:cubicBezTo>
                  <a:pt x="11267113" y="10768170"/>
                  <a:pt x="11050398" y="10703436"/>
                  <a:pt x="10607519" y="10728680"/>
                </a:cubicBezTo>
                <a:cubicBezTo>
                  <a:pt x="10164640" y="10753924"/>
                  <a:pt x="10268241" y="10698074"/>
                  <a:pt x="10172399" y="10728680"/>
                </a:cubicBezTo>
                <a:cubicBezTo>
                  <a:pt x="10076557" y="10759286"/>
                  <a:pt x="9989440" y="10712901"/>
                  <a:pt x="9890159" y="10728680"/>
                </a:cubicBezTo>
                <a:cubicBezTo>
                  <a:pt x="9790878" y="10744459"/>
                  <a:pt x="9500869" y="10686483"/>
                  <a:pt x="9302159" y="10728680"/>
                </a:cubicBezTo>
                <a:cubicBezTo>
                  <a:pt x="9103449" y="10770877"/>
                  <a:pt x="8741276" y="10713724"/>
                  <a:pt x="8561279" y="10728680"/>
                </a:cubicBezTo>
                <a:cubicBezTo>
                  <a:pt x="8381282" y="10743636"/>
                  <a:pt x="7978580" y="10650736"/>
                  <a:pt x="7667519" y="10728680"/>
                </a:cubicBezTo>
                <a:cubicBezTo>
                  <a:pt x="7356458" y="10806624"/>
                  <a:pt x="7127312" y="10704985"/>
                  <a:pt x="6926639" y="10728680"/>
                </a:cubicBezTo>
                <a:cubicBezTo>
                  <a:pt x="6725966" y="10752375"/>
                  <a:pt x="6348129" y="10623998"/>
                  <a:pt x="6032879" y="10728680"/>
                </a:cubicBezTo>
                <a:cubicBezTo>
                  <a:pt x="5717629" y="10833362"/>
                  <a:pt x="5511616" y="10655892"/>
                  <a:pt x="5291999" y="10728680"/>
                </a:cubicBezTo>
                <a:cubicBezTo>
                  <a:pt x="5072382" y="10801468"/>
                  <a:pt x="5106481" y="10704437"/>
                  <a:pt x="5009759" y="10728680"/>
                </a:cubicBezTo>
                <a:cubicBezTo>
                  <a:pt x="4913037" y="10752923"/>
                  <a:pt x="4517382" y="10692346"/>
                  <a:pt x="4268879" y="10728680"/>
                </a:cubicBezTo>
                <a:cubicBezTo>
                  <a:pt x="4020376" y="10765014"/>
                  <a:pt x="4014861" y="10710015"/>
                  <a:pt x="3833759" y="10728680"/>
                </a:cubicBezTo>
                <a:cubicBezTo>
                  <a:pt x="3652657" y="10747345"/>
                  <a:pt x="3612542" y="10702876"/>
                  <a:pt x="3551520" y="10728680"/>
                </a:cubicBezTo>
                <a:cubicBezTo>
                  <a:pt x="3490498" y="10754484"/>
                  <a:pt x="3476565" y="10728538"/>
                  <a:pt x="3422160" y="10728680"/>
                </a:cubicBezTo>
                <a:cubicBezTo>
                  <a:pt x="3367755" y="10728822"/>
                  <a:pt x="3259082" y="10699456"/>
                  <a:pt x="3139920" y="10728680"/>
                </a:cubicBezTo>
                <a:cubicBezTo>
                  <a:pt x="3020758" y="10757904"/>
                  <a:pt x="2976832" y="10708854"/>
                  <a:pt x="2857680" y="10728680"/>
                </a:cubicBezTo>
                <a:cubicBezTo>
                  <a:pt x="2738528" y="10748506"/>
                  <a:pt x="2416236" y="10726525"/>
                  <a:pt x="2269680" y="10728680"/>
                </a:cubicBezTo>
                <a:cubicBezTo>
                  <a:pt x="2123124" y="10730835"/>
                  <a:pt x="1962391" y="10724889"/>
                  <a:pt x="1681680" y="10728680"/>
                </a:cubicBezTo>
                <a:cubicBezTo>
                  <a:pt x="1400969" y="10732471"/>
                  <a:pt x="1446790" y="10715786"/>
                  <a:pt x="1246560" y="10728680"/>
                </a:cubicBezTo>
                <a:cubicBezTo>
                  <a:pt x="1046330" y="10741574"/>
                  <a:pt x="524936" y="10679281"/>
                  <a:pt x="0" y="10728680"/>
                </a:cubicBezTo>
                <a:cubicBezTo>
                  <a:pt x="-15884" y="10611926"/>
                  <a:pt x="44050" y="10497709"/>
                  <a:pt x="0" y="10347216"/>
                </a:cubicBezTo>
                <a:cubicBezTo>
                  <a:pt x="-44050" y="10196723"/>
                  <a:pt x="15687" y="10035982"/>
                  <a:pt x="0" y="9751178"/>
                </a:cubicBezTo>
                <a:cubicBezTo>
                  <a:pt x="-15687" y="9466374"/>
                  <a:pt x="42211" y="9296720"/>
                  <a:pt x="0" y="9047853"/>
                </a:cubicBezTo>
                <a:cubicBezTo>
                  <a:pt x="-42211" y="8798986"/>
                  <a:pt x="15686" y="8837709"/>
                  <a:pt x="0" y="8773676"/>
                </a:cubicBezTo>
                <a:cubicBezTo>
                  <a:pt x="-15686" y="8709643"/>
                  <a:pt x="2182" y="8293901"/>
                  <a:pt x="0" y="7963065"/>
                </a:cubicBezTo>
                <a:cubicBezTo>
                  <a:pt x="-2182" y="7632229"/>
                  <a:pt x="34487" y="7681387"/>
                  <a:pt x="0" y="7474314"/>
                </a:cubicBezTo>
                <a:cubicBezTo>
                  <a:pt x="-34487" y="7267241"/>
                  <a:pt x="52499" y="6977630"/>
                  <a:pt x="0" y="6770989"/>
                </a:cubicBezTo>
                <a:cubicBezTo>
                  <a:pt x="-52499" y="6564349"/>
                  <a:pt x="4857" y="6604347"/>
                  <a:pt x="0" y="6496812"/>
                </a:cubicBezTo>
                <a:cubicBezTo>
                  <a:pt x="-4857" y="6389277"/>
                  <a:pt x="52239" y="5986947"/>
                  <a:pt x="0" y="5686200"/>
                </a:cubicBezTo>
                <a:cubicBezTo>
                  <a:pt x="-52239" y="5385453"/>
                  <a:pt x="16446" y="5390906"/>
                  <a:pt x="0" y="5197449"/>
                </a:cubicBezTo>
                <a:cubicBezTo>
                  <a:pt x="-16446" y="5003992"/>
                  <a:pt x="10070" y="4785136"/>
                  <a:pt x="0" y="4601412"/>
                </a:cubicBezTo>
                <a:cubicBezTo>
                  <a:pt x="-10070" y="4417688"/>
                  <a:pt x="33322" y="4353708"/>
                  <a:pt x="0" y="4219947"/>
                </a:cubicBezTo>
                <a:cubicBezTo>
                  <a:pt x="-33322" y="4086186"/>
                  <a:pt x="55376" y="3746849"/>
                  <a:pt x="0" y="3516623"/>
                </a:cubicBezTo>
                <a:cubicBezTo>
                  <a:pt x="-55376" y="3286397"/>
                  <a:pt x="57962" y="3041854"/>
                  <a:pt x="0" y="2706012"/>
                </a:cubicBezTo>
                <a:cubicBezTo>
                  <a:pt x="-57962" y="2370170"/>
                  <a:pt x="41112" y="2384946"/>
                  <a:pt x="0" y="2217261"/>
                </a:cubicBezTo>
                <a:cubicBezTo>
                  <a:pt x="-41112" y="2049576"/>
                  <a:pt x="31135" y="1682137"/>
                  <a:pt x="0" y="1406649"/>
                </a:cubicBezTo>
                <a:cubicBezTo>
                  <a:pt x="-31135" y="1131161"/>
                  <a:pt x="27111" y="962627"/>
                  <a:pt x="0" y="810611"/>
                </a:cubicBezTo>
                <a:cubicBezTo>
                  <a:pt x="-27111" y="658595"/>
                  <a:pt x="91854" y="278009"/>
                  <a:pt x="0" y="0"/>
                </a:cubicBezTo>
                <a:close/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6828026-7108-3F15-4BA8-98ED4F0F6119}"/>
              </a:ext>
            </a:extLst>
          </p:cNvPr>
          <p:cNvSpPr txBox="1"/>
          <p:nvPr/>
        </p:nvSpPr>
        <p:spPr>
          <a:xfrm>
            <a:off x="819650" y="5374247"/>
            <a:ext cx="775017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Wingdings" pitchFamily="2" charset="2"/>
              <a:buChar char="Ø"/>
            </a:pPr>
            <a:r>
              <a:rPr lang="de-DE" sz="24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Füge zu jedem Sinneseindruck so viele Ideen hinzu, wie dir einfallen (Mind. 1 Gedanke pro Sinneseindruck)!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de-DE" sz="2400" b="1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Nicht vergessen: Wähle eine eigene (Ast-) Farbe für deine Ideen.</a:t>
            </a:r>
          </a:p>
          <a:p>
            <a:pPr marL="800100" lvl="1" indent="-342900">
              <a:buFont typeface="Wingdings" pitchFamily="2" charset="2"/>
              <a:buChar char="Ø"/>
            </a:pPr>
            <a:endParaRPr lang="de-DE" sz="2400" b="1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de-DE" sz="2400" b="1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Scanne den nebenstehenden QR-Code, um zur Gruppen-Mindmap zu gelangen.</a:t>
            </a:r>
          </a:p>
          <a:p>
            <a:pPr marL="800100" lvl="1" indent="-342900">
              <a:buFont typeface="Wingdings" pitchFamily="2" charset="2"/>
              <a:buChar char="Ø"/>
            </a:pPr>
            <a:endParaRPr lang="de-DE" sz="2400" b="1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0DA2C42-657E-E4A7-9F0B-BFD21203AB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6" t="21889" r="5539" b="42593"/>
          <a:stretch/>
        </p:blipFill>
        <p:spPr>
          <a:xfrm rot="5400000" flipH="1" flipV="1">
            <a:off x="9231500" y="3364486"/>
            <a:ext cx="5895824" cy="940932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8E83929-8ED1-9D5E-41E0-5C0191ADA0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t="21889" r="5539" b="42593"/>
          <a:stretch/>
        </p:blipFill>
        <p:spPr>
          <a:xfrm>
            <a:off x="500076" y="8319637"/>
            <a:ext cx="9114627" cy="3114679"/>
          </a:xfrm>
          <a:prstGeom prst="rect">
            <a:avLst/>
          </a:prstGeom>
        </p:spPr>
      </p:pic>
      <p:pic>
        <p:nvPicPr>
          <p:cNvPr id="17" name="Grafik 16" descr="Ein Bild, das Symbol, Clipart, Verbandskasten, Design enthält.&#10;&#10;Automatisch generierte Beschreibung">
            <a:extLst>
              <a:ext uri="{FF2B5EF4-FFF2-40B4-BE49-F238E27FC236}">
                <a16:creationId xmlns:a16="http://schemas.microsoft.com/office/drawing/2014/main" id="{DC9DB859-D6AE-C983-C146-4C8998B4C0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19650" y="9582490"/>
            <a:ext cx="1084594" cy="928377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0BFFAB38-BC81-19CE-4021-71EFF955F7D2}"/>
              </a:ext>
            </a:extLst>
          </p:cNvPr>
          <p:cNvSpPr txBox="1"/>
          <p:nvPr/>
        </p:nvSpPr>
        <p:spPr>
          <a:xfrm>
            <a:off x="1936515" y="9236189"/>
            <a:ext cx="69424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Century Gothic" panose="020B0502020202020204" pitchFamily="34" charset="0"/>
              </a:rPr>
              <a:t>Du weißt nicht weiter? Recherchiere auf der Seite des</a:t>
            </a:r>
            <a:r>
              <a:rPr lang="de-DE" b="1" dirty="0">
                <a:latin typeface="Century Gothic" panose="020B0502020202020204" pitchFamily="34" charset="0"/>
              </a:rPr>
              <a:t> Digitalen Wörterbuchs der Deutschen Sprache (www.dwds.de) </a:t>
            </a:r>
            <a:r>
              <a:rPr lang="de-DE" dirty="0">
                <a:latin typeface="Century Gothic" panose="020B0502020202020204" pitchFamily="34" charset="0"/>
              </a:rPr>
              <a:t>nach geeigneten Ausdrücken. </a:t>
            </a:r>
          </a:p>
          <a:p>
            <a:r>
              <a:rPr lang="de-DE" i="1" dirty="0">
                <a:latin typeface="Century Gothic" panose="020B0502020202020204" pitchFamily="34" charset="0"/>
              </a:rPr>
              <a:t>Tipp: Gib zum Beispiel die Begriffe „gruselig“ oder „gespenstisch“ in die Suchleiste dort ein!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6863D24-F447-A1C3-BC20-0DAED706F591}"/>
              </a:ext>
            </a:extLst>
          </p:cNvPr>
          <p:cNvSpPr/>
          <p:nvPr/>
        </p:nvSpPr>
        <p:spPr>
          <a:xfrm>
            <a:off x="11087100" y="7067550"/>
            <a:ext cx="3295650" cy="29908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Platzhalter </a:t>
            </a:r>
          </a:p>
          <a:p>
            <a:pPr algn="ctr"/>
            <a:r>
              <a:rPr lang="de-DE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QR-Code</a:t>
            </a:r>
          </a:p>
        </p:txBody>
      </p:sp>
    </p:spTree>
    <p:extLst>
      <p:ext uri="{BB962C8B-B14F-4D97-AF65-F5344CB8AC3E}">
        <p14:creationId xmlns:p14="http://schemas.microsoft.com/office/powerpoint/2010/main" val="402957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753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9E08FE-9E8D-7FF1-908B-86014EF20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47B271-C95B-6382-940D-BC4835B2A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Corinna Mosch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E8E5D2-6D66-6DC3-F6C2-81E1242DD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3</a:t>
            </a:fld>
            <a:endParaRPr lang="de-DE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DDF0895A-FB12-0145-45F6-D58711799A7F}"/>
              </a:ext>
            </a:extLst>
          </p:cNvPr>
          <p:cNvSpPr txBox="1">
            <a:spLocks/>
          </p:cNvSpPr>
          <p:nvPr/>
        </p:nvSpPr>
        <p:spPr>
          <a:xfrm>
            <a:off x="847924" y="2439081"/>
            <a:ext cx="14592301" cy="26642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vert="horz" lIns="68582" tIns="34291" rIns="68582" bIns="34291" rtlCol="0">
            <a:noAutofit/>
          </a:bodyPr>
          <a:lstStyle>
            <a:lvl1pPr marL="406382" indent="-406382" algn="l" defTabSz="1625529" rtl="0" eaLnBrk="1" latinLnBrk="0" hangingPunct="1">
              <a:lnSpc>
                <a:spcPct val="90000"/>
              </a:lnSpc>
              <a:spcBef>
                <a:spcPts val="1778"/>
              </a:spcBef>
              <a:buFont typeface="Arial" panose="020B0604020202020204" pitchFamily="34" charset="0"/>
              <a:buChar char="•"/>
              <a:defRPr sz="49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47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4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31911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5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44676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40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70204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282969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095733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08498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574" lvl="1" indent="0" algn="ctr">
              <a:lnSpc>
                <a:spcPct val="120000"/>
              </a:lnSpc>
              <a:buNone/>
            </a:pPr>
            <a:r>
              <a:rPr lang="de-DE" sz="3200" b="1" dirty="0">
                <a:latin typeface="Modern Love" pitchFamily="82" charset="0"/>
                <a:ea typeface="Calibri" panose="020F0502020204030204" pitchFamily="34" charset="0"/>
                <a:cs typeface="Arial" panose="020B0604020202020204" pitchFamily="34" charset="0"/>
              </a:rPr>
              <a:t>Aufgabe: </a:t>
            </a:r>
          </a:p>
          <a:p>
            <a:pPr marL="609574" lvl="1" indent="0" algn="ctr">
              <a:lnSpc>
                <a:spcPct val="120000"/>
              </a:lnSpc>
              <a:buNone/>
            </a:pPr>
            <a:r>
              <a:rPr lang="de-DE" sz="3200" dirty="0">
                <a:latin typeface="Modern Love" pitchFamily="82" charset="0"/>
                <a:ea typeface="Calibri" panose="020F0502020204030204" pitchFamily="34" charset="0"/>
                <a:cs typeface="Arial" panose="020B0604020202020204" pitchFamily="34" charset="0"/>
              </a:rPr>
              <a:t>Versetzt euch in die dargestellte Situation „Fahrt in der Geisterbahn“ und erstellt eine MINDMAP zu euren SINNESWAHRNEHMUNGEN, GEDANKEN und GEFÜHLEN.</a:t>
            </a:r>
            <a:endParaRPr lang="de-DE" sz="32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D4C1723-A058-E31D-5190-02E7BF6710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2" t="21889" r="5539" b="42593"/>
          <a:stretch/>
        </p:blipFill>
        <p:spPr>
          <a:xfrm>
            <a:off x="467926" y="0"/>
            <a:ext cx="14306551" cy="2631120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9DA83010-44D3-D441-BE08-2746B2D789DF}"/>
              </a:ext>
            </a:extLst>
          </p:cNvPr>
          <p:cNvSpPr txBox="1">
            <a:spLocks/>
          </p:cNvSpPr>
          <p:nvPr/>
        </p:nvSpPr>
        <p:spPr>
          <a:xfrm>
            <a:off x="1117600" y="1061890"/>
            <a:ext cx="14306551" cy="977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6256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82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6600" dirty="0">
                <a:latin typeface="Modern Love" pitchFamily="82" charset="0"/>
              </a:rPr>
              <a:t>Gruppe 3			 ZEIT: 20 Min.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7D9DA22-6357-B0ED-9809-68DB3DFB0A69}"/>
              </a:ext>
            </a:extLst>
          </p:cNvPr>
          <p:cNvSpPr/>
          <p:nvPr/>
        </p:nvSpPr>
        <p:spPr>
          <a:xfrm>
            <a:off x="500076" y="306180"/>
            <a:ext cx="15287998" cy="10728680"/>
          </a:xfrm>
          <a:custGeom>
            <a:avLst/>
            <a:gdLst>
              <a:gd name="connsiteX0" fmla="*/ 0 w 15287998"/>
              <a:gd name="connsiteY0" fmla="*/ 0 h 10728680"/>
              <a:gd name="connsiteX1" fmla="*/ 435120 w 15287998"/>
              <a:gd name="connsiteY1" fmla="*/ 0 h 10728680"/>
              <a:gd name="connsiteX2" fmla="*/ 564480 w 15287998"/>
              <a:gd name="connsiteY2" fmla="*/ 0 h 10728680"/>
              <a:gd name="connsiteX3" fmla="*/ 1458240 w 15287998"/>
              <a:gd name="connsiteY3" fmla="*/ 0 h 10728680"/>
              <a:gd name="connsiteX4" fmla="*/ 1893360 w 15287998"/>
              <a:gd name="connsiteY4" fmla="*/ 0 h 10728680"/>
              <a:gd name="connsiteX5" fmla="*/ 2328480 w 15287998"/>
              <a:gd name="connsiteY5" fmla="*/ 0 h 10728680"/>
              <a:gd name="connsiteX6" fmla="*/ 3222240 w 15287998"/>
              <a:gd name="connsiteY6" fmla="*/ 0 h 10728680"/>
              <a:gd name="connsiteX7" fmla="*/ 3504480 w 15287998"/>
              <a:gd name="connsiteY7" fmla="*/ 0 h 10728680"/>
              <a:gd name="connsiteX8" fmla="*/ 4398239 w 15287998"/>
              <a:gd name="connsiteY8" fmla="*/ 0 h 10728680"/>
              <a:gd name="connsiteX9" fmla="*/ 5291999 w 15287998"/>
              <a:gd name="connsiteY9" fmla="*/ 0 h 10728680"/>
              <a:gd name="connsiteX10" fmla="*/ 5879999 w 15287998"/>
              <a:gd name="connsiteY10" fmla="*/ 0 h 10728680"/>
              <a:gd name="connsiteX11" fmla="*/ 6773759 w 15287998"/>
              <a:gd name="connsiteY11" fmla="*/ 0 h 10728680"/>
              <a:gd name="connsiteX12" fmla="*/ 7208879 w 15287998"/>
              <a:gd name="connsiteY12" fmla="*/ 0 h 10728680"/>
              <a:gd name="connsiteX13" fmla="*/ 7643999 w 15287998"/>
              <a:gd name="connsiteY13" fmla="*/ 0 h 10728680"/>
              <a:gd name="connsiteX14" fmla="*/ 8384879 w 15287998"/>
              <a:gd name="connsiteY14" fmla="*/ 0 h 10728680"/>
              <a:gd name="connsiteX15" fmla="*/ 8819999 w 15287998"/>
              <a:gd name="connsiteY15" fmla="*/ 0 h 10728680"/>
              <a:gd name="connsiteX16" fmla="*/ 9713759 w 15287998"/>
              <a:gd name="connsiteY16" fmla="*/ 0 h 10728680"/>
              <a:gd name="connsiteX17" fmla="*/ 10607519 w 15287998"/>
              <a:gd name="connsiteY17" fmla="*/ 0 h 10728680"/>
              <a:gd name="connsiteX18" fmla="*/ 11195519 w 15287998"/>
              <a:gd name="connsiteY18" fmla="*/ 0 h 10728680"/>
              <a:gd name="connsiteX19" fmla="*/ 11630638 w 15287998"/>
              <a:gd name="connsiteY19" fmla="*/ 0 h 10728680"/>
              <a:gd name="connsiteX20" fmla="*/ 11759998 w 15287998"/>
              <a:gd name="connsiteY20" fmla="*/ 0 h 10728680"/>
              <a:gd name="connsiteX21" fmla="*/ 12042238 w 15287998"/>
              <a:gd name="connsiteY21" fmla="*/ 0 h 10728680"/>
              <a:gd name="connsiteX22" fmla="*/ 12324478 w 15287998"/>
              <a:gd name="connsiteY22" fmla="*/ 0 h 10728680"/>
              <a:gd name="connsiteX23" fmla="*/ 12759598 w 15287998"/>
              <a:gd name="connsiteY23" fmla="*/ 0 h 10728680"/>
              <a:gd name="connsiteX24" fmla="*/ 13653358 w 15287998"/>
              <a:gd name="connsiteY24" fmla="*/ 0 h 10728680"/>
              <a:gd name="connsiteX25" fmla="*/ 14241358 w 15287998"/>
              <a:gd name="connsiteY25" fmla="*/ 0 h 10728680"/>
              <a:gd name="connsiteX26" fmla="*/ 14676478 w 15287998"/>
              <a:gd name="connsiteY26" fmla="*/ 0 h 10728680"/>
              <a:gd name="connsiteX27" fmla="*/ 15287998 w 15287998"/>
              <a:gd name="connsiteY27" fmla="*/ 0 h 10728680"/>
              <a:gd name="connsiteX28" fmla="*/ 15287998 w 15287998"/>
              <a:gd name="connsiteY28" fmla="*/ 274177 h 10728680"/>
              <a:gd name="connsiteX29" fmla="*/ 15287998 w 15287998"/>
              <a:gd name="connsiteY29" fmla="*/ 977502 h 10728680"/>
              <a:gd name="connsiteX30" fmla="*/ 15287998 w 15287998"/>
              <a:gd name="connsiteY30" fmla="*/ 1251679 h 10728680"/>
              <a:gd name="connsiteX31" fmla="*/ 15287998 w 15287998"/>
              <a:gd name="connsiteY31" fmla="*/ 1740430 h 10728680"/>
              <a:gd name="connsiteX32" fmla="*/ 15287998 w 15287998"/>
              <a:gd name="connsiteY32" fmla="*/ 2551042 h 10728680"/>
              <a:gd name="connsiteX33" fmla="*/ 15287998 w 15287998"/>
              <a:gd name="connsiteY33" fmla="*/ 3147079 h 10728680"/>
              <a:gd name="connsiteX34" fmla="*/ 15287998 w 15287998"/>
              <a:gd name="connsiteY34" fmla="*/ 3850404 h 10728680"/>
              <a:gd name="connsiteX35" fmla="*/ 15287998 w 15287998"/>
              <a:gd name="connsiteY35" fmla="*/ 4339155 h 10728680"/>
              <a:gd name="connsiteX36" fmla="*/ 15287998 w 15287998"/>
              <a:gd name="connsiteY36" fmla="*/ 4935193 h 10728680"/>
              <a:gd name="connsiteX37" fmla="*/ 15287998 w 15287998"/>
              <a:gd name="connsiteY37" fmla="*/ 5745804 h 10728680"/>
              <a:gd name="connsiteX38" fmla="*/ 15287998 w 15287998"/>
              <a:gd name="connsiteY38" fmla="*/ 6127268 h 10728680"/>
              <a:gd name="connsiteX39" fmla="*/ 15287998 w 15287998"/>
              <a:gd name="connsiteY39" fmla="*/ 6830593 h 10728680"/>
              <a:gd name="connsiteX40" fmla="*/ 15287998 w 15287998"/>
              <a:gd name="connsiteY40" fmla="*/ 7212057 h 10728680"/>
              <a:gd name="connsiteX41" fmla="*/ 15287998 w 15287998"/>
              <a:gd name="connsiteY41" fmla="*/ 7808095 h 10728680"/>
              <a:gd name="connsiteX42" fmla="*/ 15287998 w 15287998"/>
              <a:gd name="connsiteY42" fmla="*/ 8511419 h 10728680"/>
              <a:gd name="connsiteX43" fmla="*/ 15287998 w 15287998"/>
              <a:gd name="connsiteY43" fmla="*/ 8785597 h 10728680"/>
              <a:gd name="connsiteX44" fmla="*/ 15287998 w 15287998"/>
              <a:gd name="connsiteY44" fmla="*/ 9059774 h 10728680"/>
              <a:gd name="connsiteX45" fmla="*/ 15287998 w 15287998"/>
              <a:gd name="connsiteY45" fmla="*/ 9870386 h 10728680"/>
              <a:gd name="connsiteX46" fmla="*/ 15287998 w 15287998"/>
              <a:gd name="connsiteY46" fmla="*/ 10728680 h 10728680"/>
              <a:gd name="connsiteX47" fmla="*/ 15158638 w 15287998"/>
              <a:gd name="connsiteY47" fmla="*/ 10728680 h 10728680"/>
              <a:gd name="connsiteX48" fmla="*/ 14723518 w 15287998"/>
              <a:gd name="connsiteY48" fmla="*/ 10728680 h 10728680"/>
              <a:gd name="connsiteX49" fmla="*/ 13982638 w 15287998"/>
              <a:gd name="connsiteY49" fmla="*/ 10728680 h 10728680"/>
              <a:gd name="connsiteX50" fmla="*/ 13700398 w 15287998"/>
              <a:gd name="connsiteY50" fmla="*/ 10728680 h 10728680"/>
              <a:gd name="connsiteX51" fmla="*/ 13112398 w 15287998"/>
              <a:gd name="connsiteY51" fmla="*/ 10728680 h 10728680"/>
              <a:gd name="connsiteX52" fmla="*/ 12983038 w 15287998"/>
              <a:gd name="connsiteY52" fmla="*/ 10728680 h 10728680"/>
              <a:gd name="connsiteX53" fmla="*/ 12089278 w 15287998"/>
              <a:gd name="connsiteY53" fmla="*/ 10728680 h 10728680"/>
              <a:gd name="connsiteX54" fmla="*/ 11501278 w 15287998"/>
              <a:gd name="connsiteY54" fmla="*/ 10728680 h 10728680"/>
              <a:gd name="connsiteX55" fmla="*/ 10607519 w 15287998"/>
              <a:gd name="connsiteY55" fmla="*/ 10728680 h 10728680"/>
              <a:gd name="connsiteX56" fmla="*/ 10172399 w 15287998"/>
              <a:gd name="connsiteY56" fmla="*/ 10728680 h 10728680"/>
              <a:gd name="connsiteX57" fmla="*/ 9890159 w 15287998"/>
              <a:gd name="connsiteY57" fmla="*/ 10728680 h 10728680"/>
              <a:gd name="connsiteX58" fmla="*/ 9302159 w 15287998"/>
              <a:gd name="connsiteY58" fmla="*/ 10728680 h 10728680"/>
              <a:gd name="connsiteX59" fmla="*/ 8561279 w 15287998"/>
              <a:gd name="connsiteY59" fmla="*/ 10728680 h 10728680"/>
              <a:gd name="connsiteX60" fmla="*/ 7667519 w 15287998"/>
              <a:gd name="connsiteY60" fmla="*/ 10728680 h 10728680"/>
              <a:gd name="connsiteX61" fmla="*/ 6926639 w 15287998"/>
              <a:gd name="connsiteY61" fmla="*/ 10728680 h 10728680"/>
              <a:gd name="connsiteX62" fmla="*/ 6032879 w 15287998"/>
              <a:gd name="connsiteY62" fmla="*/ 10728680 h 10728680"/>
              <a:gd name="connsiteX63" fmla="*/ 5291999 w 15287998"/>
              <a:gd name="connsiteY63" fmla="*/ 10728680 h 10728680"/>
              <a:gd name="connsiteX64" fmla="*/ 5009759 w 15287998"/>
              <a:gd name="connsiteY64" fmla="*/ 10728680 h 10728680"/>
              <a:gd name="connsiteX65" fmla="*/ 4268879 w 15287998"/>
              <a:gd name="connsiteY65" fmla="*/ 10728680 h 10728680"/>
              <a:gd name="connsiteX66" fmla="*/ 3833759 w 15287998"/>
              <a:gd name="connsiteY66" fmla="*/ 10728680 h 10728680"/>
              <a:gd name="connsiteX67" fmla="*/ 3551520 w 15287998"/>
              <a:gd name="connsiteY67" fmla="*/ 10728680 h 10728680"/>
              <a:gd name="connsiteX68" fmla="*/ 3422160 w 15287998"/>
              <a:gd name="connsiteY68" fmla="*/ 10728680 h 10728680"/>
              <a:gd name="connsiteX69" fmla="*/ 3139920 w 15287998"/>
              <a:gd name="connsiteY69" fmla="*/ 10728680 h 10728680"/>
              <a:gd name="connsiteX70" fmla="*/ 2857680 w 15287998"/>
              <a:gd name="connsiteY70" fmla="*/ 10728680 h 10728680"/>
              <a:gd name="connsiteX71" fmla="*/ 2269680 w 15287998"/>
              <a:gd name="connsiteY71" fmla="*/ 10728680 h 10728680"/>
              <a:gd name="connsiteX72" fmla="*/ 1681680 w 15287998"/>
              <a:gd name="connsiteY72" fmla="*/ 10728680 h 10728680"/>
              <a:gd name="connsiteX73" fmla="*/ 1246560 w 15287998"/>
              <a:gd name="connsiteY73" fmla="*/ 10728680 h 10728680"/>
              <a:gd name="connsiteX74" fmla="*/ 0 w 15287998"/>
              <a:gd name="connsiteY74" fmla="*/ 10728680 h 10728680"/>
              <a:gd name="connsiteX75" fmla="*/ 0 w 15287998"/>
              <a:gd name="connsiteY75" fmla="*/ 10347216 h 10728680"/>
              <a:gd name="connsiteX76" fmla="*/ 0 w 15287998"/>
              <a:gd name="connsiteY76" fmla="*/ 9751178 h 10728680"/>
              <a:gd name="connsiteX77" fmla="*/ 0 w 15287998"/>
              <a:gd name="connsiteY77" fmla="*/ 9047853 h 10728680"/>
              <a:gd name="connsiteX78" fmla="*/ 0 w 15287998"/>
              <a:gd name="connsiteY78" fmla="*/ 8773676 h 10728680"/>
              <a:gd name="connsiteX79" fmla="*/ 0 w 15287998"/>
              <a:gd name="connsiteY79" fmla="*/ 7963065 h 10728680"/>
              <a:gd name="connsiteX80" fmla="*/ 0 w 15287998"/>
              <a:gd name="connsiteY80" fmla="*/ 7474314 h 10728680"/>
              <a:gd name="connsiteX81" fmla="*/ 0 w 15287998"/>
              <a:gd name="connsiteY81" fmla="*/ 6770989 h 10728680"/>
              <a:gd name="connsiteX82" fmla="*/ 0 w 15287998"/>
              <a:gd name="connsiteY82" fmla="*/ 6496812 h 10728680"/>
              <a:gd name="connsiteX83" fmla="*/ 0 w 15287998"/>
              <a:gd name="connsiteY83" fmla="*/ 5686200 h 10728680"/>
              <a:gd name="connsiteX84" fmla="*/ 0 w 15287998"/>
              <a:gd name="connsiteY84" fmla="*/ 5197449 h 10728680"/>
              <a:gd name="connsiteX85" fmla="*/ 0 w 15287998"/>
              <a:gd name="connsiteY85" fmla="*/ 4601412 h 10728680"/>
              <a:gd name="connsiteX86" fmla="*/ 0 w 15287998"/>
              <a:gd name="connsiteY86" fmla="*/ 4219947 h 10728680"/>
              <a:gd name="connsiteX87" fmla="*/ 0 w 15287998"/>
              <a:gd name="connsiteY87" fmla="*/ 3516623 h 10728680"/>
              <a:gd name="connsiteX88" fmla="*/ 0 w 15287998"/>
              <a:gd name="connsiteY88" fmla="*/ 2706012 h 10728680"/>
              <a:gd name="connsiteX89" fmla="*/ 0 w 15287998"/>
              <a:gd name="connsiteY89" fmla="*/ 2217261 h 10728680"/>
              <a:gd name="connsiteX90" fmla="*/ 0 w 15287998"/>
              <a:gd name="connsiteY90" fmla="*/ 1406649 h 10728680"/>
              <a:gd name="connsiteX91" fmla="*/ 0 w 15287998"/>
              <a:gd name="connsiteY91" fmla="*/ 810611 h 10728680"/>
              <a:gd name="connsiteX92" fmla="*/ 0 w 15287998"/>
              <a:gd name="connsiteY92" fmla="*/ 0 h 10728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5287998" h="10728680" extrusionOk="0">
                <a:moveTo>
                  <a:pt x="0" y="0"/>
                </a:moveTo>
                <a:cubicBezTo>
                  <a:pt x="163023" y="-51479"/>
                  <a:pt x="296383" y="23027"/>
                  <a:pt x="435120" y="0"/>
                </a:cubicBezTo>
                <a:cubicBezTo>
                  <a:pt x="573857" y="-23027"/>
                  <a:pt x="513450" y="13347"/>
                  <a:pt x="564480" y="0"/>
                </a:cubicBezTo>
                <a:cubicBezTo>
                  <a:pt x="615510" y="-13347"/>
                  <a:pt x="1246428" y="30936"/>
                  <a:pt x="1458240" y="0"/>
                </a:cubicBezTo>
                <a:cubicBezTo>
                  <a:pt x="1670052" y="-30936"/>
                  <a:pt x="1712875" y="38075"/>
                  <a:pt x="1893360" y="0"/>
                </a:cubicBezTo>
                <a:cubicBezTo>
                  <a:pt x="2073845" y="-38075"/>
                  <a:pt x="2166952" y="22907"/>
                  <a:pt x="2328480" y="0"/>
                </a:cubicBezTo>
                <a:cubicBezTo>
                  <a:pt x="2490008" y="-22907"/>
                  <a:pt x="3026685" y="26436"/>
                  <a:pt x="3222240" y="0"/>
                </a:cubicBezTo>
                <a:cubicBezTo>
                  <a:pt x="3417795" y="-26436"/>
                  <a:pt x="3378184" y="16702"/>
                  <a:pt x="3504480" y="0"/>
                </a:cubicBezTo>
                <a:cubicBezTo>
                  <a:pt x="3630776" y="-16702"/>
                  <a:pt x="4206570" y="62106"/>
                  <a:pt x="4398239" y="0"/>
                </a:cubicBezTo>
                <a:cubicBezTo>
                  <a:pt x="4589908" y="-62106"/>
                  <a:pt x="4949790" y="58002"/>
                  <a:pt x="5291999" y="0"/>
                </a:cubicBezTo>
                <a:cubicBezTo>
                  <a:pt x="5634208" y="-58002"/>
                  <a:pt x="5596089" y="42781"/>
                  <a:pt x="5879999" y="0"/>
                </a:cubicBezTo>
                <a:cubicBezTo>
                  <a:pt x="6163909" y="-42781"/>
                  <a:pt x="6555120" y="54338"/>
                  <a:pt x="6773759" y="0"/>
                </a:cubicBezTo>
                <a:cubicBezTo>
                  <a:pt x="6992398" y="-54338"/>
                  <a:pt x="7120960" y="26506"/>
                  <a:pt x="7208879" y="0"/>
                </a:cubicBezTo>
                <a:cubicBezTo>
                  <a:pt x="7296798" y="-26506"/>
                  <a:pt x="7526388" y="11668"/>
                  <a:pt x="7643999" y="0"/>
                </a:cubicBezTo>
                <a:cubicBezTo>
                  <a:pt x="7761610" y="-11668"/>
                  <a:pt x="8047036" y="83495"/>
                  <a:pt x="8384879" y="0"/>
                </a:cubicBezTo>
                <a:cubicBezTo>
                  <a:pt x="8722722" y="-83495"/>
                  <a:pt x="8710212" y="31237"/>
                  <a:pt x="8819999" y="0"/>
                </a:cubicBezTo>
                <a:cubicBezTo>
                  <a:pt x="8929786" y="-31237"/>
                  <a:pt x="9514313" y="96448"/>
                  <a:pt x="9713759" y="0"/>
                </a:cubicBezTo>
                <a:cubicBezTo>
                  <a:pt x="9913205" y="-96448"/>
                  <a:pt x="10179660" y="7456"/>
                  <a:pt x="10607519" y="0"/>
                </a:cubicBezTo>
                <a:cubicBezTo>
                  <a:pt x="11035378" y="-7456"/>
                  <a:pt x="10908728" y="50020"/>
                  <a:pt x="11195519" y="0"/>
                </a:cubicBezTo>
                <a:cubicBezTo>
                  <a:pt x="11482310" y="-50020"/>
                  <a:pt x="11423778" y="38663"/>
                  <a:pt x="11630638" y="0"/>
                </a:cubicBezTo>
                <a:cubicBezTo>
                  <a:pt x="11837498" y="-38663"/>
                  <a:pt x="11710655" y="1440"/>
                  <a:pt x="11759998" y="0"/>
                </a:cubicBezTo>
                <a:cubicBezTo>
                  <a:pt x="11809341" y="-1440"/>
                  <a:pt x="11903478" y="4436"/>
                  <a:pt x="12042238" y="0"/>
                </a:cubicBezTo>
                <a:cubicBezTo>
                  <a:pt x="12180998" y="-4436"/>
                  <a:pt x="12205700" y="15108"/>
                  <a:pt x="12324478" y="0"/>
                </a:cubicBezTo>
                <a:cubicBezTo>
                  <a:pt x="12443256" y="-15108"/>
                  <a:pt x="12653176" y="39714"/>
                  <a:pt x="12759598" y="0"/>
                </a:cubicBezTo>
                <a:cubicBezTo>
                  <a:pt x="12866020" y="-39714"/>
                  <a:pt x="13321157" y="11689"/>
                  <a:pt x="13653358" y="0"/>
                </a:cubicBezTo>
                <a:cubicBezTo>
                  <a:pt x="13985559" y="-11689"/>
                  <a:pt x="13962534" y="66724"/>
                  <a:pt x="14241358" y="0"/>
                </a:cubicBezTo>
                <a:cubicBezTo>
                  <a:pt x="14520182" y="-66724"/>
                  <a:pt x="14585785" y="11129"/>
                  <a:pt x="14676478" y="0"/>
                </a:cubicBezTo>
                <a:cubicBezTo>
                  <a:pt x="14767171" y="-11129"/>
                  <a:pt x="15080857" y="72623"/>
                  <a:pt x="15287998" y="0"/>
                </a:cubicBezTo>
                <a:cubicBezTo>
                  <a:pt x="15317321" y="83865"/>
                  <a:pt x="15265754" y="167690"/>
                  <a:pt x="15287998" y="274177"/>
                </a:cubicBezTo>
                <a:cubicBezTo>
                  <a:pt x="15310242" y="380664"/>
                  <a:pt x="15259548" y="675211"/>
                  <a:pt x="15287998" y="977502"/>
                </a:cubicBezTo>
                <a:cubicBezTo>
                  <a:pt x="15316448" y="1279794"/>
                  <a:pt x="15267669" y="1122079"/>
                  <a:pt x="15287998" y="1251679"/>
                </a:cubicBezTo>
                <a:cubicBezTo>
                  <a:pt x="15308327" y="1381279"/>
                  <a:pt x="15246800" y="1499034"/>
                  <a:pt x="15287998" y="1740430"/>
                </a:cubicBezTo>
                <a:cubicBezTo>
                  <a:pt x="15329196" y="1981826"/>
                  <a:pt x="15211774" y="2262887"/>
                  <a:pt x="15287998" y="2551042"/>
                </a:cubicBezTo>
                <a:cubicBezTo>
                  <a:pt x="15364222" y="2839197"/>
                  <a:pt x="15247163" y="2956589"/>
                  <a:pt x="15287998" y="3147079"/>
                </a:cubicBezTo>
                <a:cubicBezTo>
                  <a:pt x="15328833" y="3337569"/>
                  <a:pt x="15205731" y="3568860"/>
                  <a:pt x="15287998" y="3850404"/>
                </a:cubicBezTo>
                <a:cubicBezTo>
                  <a:pt x="15370265" y="4131948"/>
                  <a:pt x="15282314" y="4208510"/>
                  <a:pt x="15287998" y="4339155"/>
                </a:cubicBezTo>
                <a:cubicBezTo>
                  <a:pt x="15293682" y="4469800"/>
                  <a:pt x="15276744" y="4643423"/>
                  <a:pt x="15287998" y="4935193"/>
                </a:cubicBezTo>
                <a:cubicBezTo>
                  <a:pt x="15299252" y="5226963"/>
                  <a:pt x="15275001" y="5513250"/>
                  <a:pt x="15287998" y="5745804"/>
                </a:cubicBezTo>
                <a:cubicBezTo>
                  <a:pt x="15300995" y="5978358"/>
                  <a:pt x="15257940" y="6040540"/>
                  <a:pt x="15287998" y="6127268"/>
                </a:cubicBezTo>
                <a:cubicBezTo>
                  <a:pt x="15318056" y="6213996"/>
                  <a:pt x="15259330" y="6584866"/>
                  <a:pt x="15287998" y="6830593"/>
                </a:cubicBezTo>
                <a:cubicBezTo>
                  <a:pt x="15316666" y="7076321"/>
                  <a:pt x="15272215" y="7119032"/>
                  <a:pt x="15287998" y="7212057"/>
                </a:cubicBezTo>
                <a:cubicBezTo>
                  <a:pt x="15303781" y="7305082"/>
                  <a:pt x="15221743" y="7540608"/>
                  <a:pt x="15287998" y="7808095"/>
                </a:cubicBezTo>
                <a:cubicBezTo>
                  <a:pt x="15354253" y="8075582"/>
                  <a:pt x="15220602" y="8289923"/>
                  <a:pt x="15287998" y="8511419"/>
                </a:cubicBezTo>
                <a:cubicBezTo>
                  <a:pt x="15355394" y="8732915"/>
                  <a:pt x="15259145" y="8661974"/>
                  <a:pt x="15287998" y="8785597"/>
                </a:cubicBezTo>
                <a:cubicBezTo>
                  <a:pt x="15316851" y="8909220"/>
                  <a:pt x="15270023" y="8962071"/>
                  <a:pt x="15287998" y="9059774"/>
                </a:cubicBezTo>
                <a:cubicBezTo>
                  <a:pt x="15305973" y="9157477"/>
                  <a:pt x="15263746" y="9656752"/>
                  <a:pt x="15287998" y="9870386"/>
                </a:cubicBezTo>
                <a:cubicBezTo>
                  <a:pt x="15312250" y="10084020"/>
                  <a:pt x="15223948" y="10492497"/>
                  <a:pt x="15287998" y="10728680"/>
                </a:cubicBezTo>
                <a:cubicBezTo>
                  <a:pt x="15250242" y="10737024"/>
                  <a:pt x="15186949" y="10723321"/>
                  <a:pt x="15158638" y="10728680"/>
                </a:cubicBezTo>
                <a:cubicBezTo>
                  <a:pt x="15130327" y="10734039"/>
                  <a:pt x="14872473" y="10706945"/>
                  <a:pt x="14723518" y="10728680"/>
                </a:cubicBezTo>
                <a:cubicBezTo>
                  <a:pt x="14574563" y="10750415"/>
                  <a:pt x="14300905" y="10725110"/>
                  <a:pt x="13982638" y="10728680"/>
                </a:cubicBezTo>
                <a:cubicBezTo>
                  <a:pt x="13664371" y="10732250"/>
                  <a:pt x="13783238" y="10715601"/>
                  <a:pt x="13700398" y="10728680"/>
                </a:cubicBezTo>
                <a:cubicBezTo>
                  <a:pt x="13617558" y="10741759"/>
                  <a:pt x="13387831" y="10701617"/>
                  <a:pt x="13112398" y="10728680"/>
                </a:cubicBezTo>
                <a:cubicBezTo>
                  <a:pt x="12836965" y="10755743"/>
                  <a:pt x="13042767" y="10719070"/>
                  <a:pt x="12983038" y="10728680"/>
                </a:cubicBezTo>
                <a:cubicBezTo>
                  <a:pt x="12923309" y="10738290"/>
                  <a:pt x="12415895" y="10715378"/>
                  <a:pt x="12089278" y="10728680"/>
                </a:cubicBezTo>
                <a:cubicBezTo>
                  <a:pt x="11762661" y="10741982"/>
                  <a:pt x="11735443" y="10689190"/>
                  <a:pt x="11501278" y="10728680"/>
                </a:cubicBezTo>
                <a:cubicBezTo>
                  <a:pt x="11267113" y="10768170"/>
                  <a:pt x="11050398" y="10703436"/>
                  <a:pt x="10607519" y="10728680"/>
                </a:cubicBezTo>
                <a:cubicBezTo>
                  <a:pt x="10164640" y="10753924"/>
                  <a:pt x="10268241" y="10698074"/>
                  <a:pt x="10172399" y="10728680"/>
                </a:cubicBezTo>
                <a:cubicBezTo>
                  <a:pt x="10076557" y="10759286"/>
                  <a:pt x="9989440" y="10712901"/>
                  <a:pt x="9890159" y="10728680"/>
                </a:cubicBezTo>
                <a:cubicBezTo>
                  <a:pt x="9790878" y="10744459"/>
                  <a:pt x="9500869" y="10686483"/>
                  <a:pt x="9302159" y="10728680"/>
                </a:cubicBezTo>
                <a:cubicBezTo>
                  <a:pt x="9103449" y="10770877"/>
                  <a:pt x="8741276" y="10713724"/>
                  <a:pt x="8561279" y="10728680"/>
                </a:cubicBezTo>
                <a:cubicBezTo>
                  <a:pt x="8381282" y="10743636"/>
                  <a:pt x="7978580" y="10650736"/>
                  <a:pt x="7667519" y="10728680"/>
                </a:cubicBezTo>
                <a:cubicBezTo>
                  <a:pt x="7356458" y="10806624"/>
                  <a:pt x="7127312" y="10704985"/>
                  <a:pt x="6926639" y="10728680"/>
                </a:cubicBezTo>
                <a:cubicBezTo>
                  <a:pt x="6725966" y="10752375"/>
                  <a:pt x="6348129" y="10623998"/>
                  <a:pt x="6032879" y="10728680"/>
                </a:cubicBezTo>
                <a:cubicBezTo>
                  <a:pt x="5717629" y="10833362"/>
                  <a:pt x="5511616" y="10655892"/>
                  <a:pt x="5291999" y="10728680"/>
                </a:cubicBezTo>
                <a:cubicBezTo>
                  <a:pt x="5072382" y="10801468"/>
                  <a:pt x="5106481" y="10704437"/>
                  <a:pt x="5009759" y="10728680"/>
                </a:cubicBezTo>
                <a:cubicBezTo>
                  <a:pt x="4913037" y="10752923"/>
                  <a:pt x="4517382" y="10692346"/>
                  <a:pt x="4268879" y="10728680"/>
                </a:cubicBezTo>
                <a:cubicBezTo>
                  <a:pt x="4020376" y="10765014"/>
                  <a:pt x="4014861" y="10710015"/>
                  <a:pt x="3833759" y="10728680"/>
                </a:cubicBezTo>
                <a:cubicBezTo>
                  <a:pt x="3652657" y="10747345"/>
                  <a:pt x="3612542" y="10702876"/>
                  <a:pt x="3551520" y="10728680"/>
                </a:cubicBezTo>
                <a:cubicBezTo>
                  <a:pt x="3490498" y="10754484"/>
                  <a:pt x="3476565" y="10728538"/>
                  <a:pt x="3422160" y="10728680"/>
                </a:cubicBezTo>
                <a:cubicBezTo>
                  <a:pt x="3367755" y="10728822"/>
                  <a:pt x="3259082" y="10699456"/>
                  <a:pt x="3139920" y="10728680"/>
                </a:cubicBezTo>
                <a:cubicBezTo>
                  <a:pt x="3020758" y="10757904"/>
                  <a:pt x="2976832" y="10708854"/>
                  <a:pt x="2857680" y="10728680"/>
                </a:cubicBezTo>
                <a:cubicBezTo>
                  <a:pt x="2738528" y="10748506"/>
                  <a:pt x="2416236" y="10726525"/>
                  <a:pt x="2269680" y="10728680"/>
                </a:cubicBezTo>
                <a:cubicBezTo>
                  <a:pt x="2123124" y="10730835"/>
                  <a:pt x="1962391" y="10724889"/>
                  <a:pt x="1681680" y="10728680"/>
                </a:cubicBezTo>
                <a:cubicBezTo>
                  <a:pt x="1400969" y="10732471"/>
                  <a:pt x="1446790" y="10715786"/>
                  <a:pt x="1246560" y="10728680"/>
                </a:cubicBezTo>
                <a:cubicBezTo>
                  <a:pt x="1046330" y="10741574"/>
                  <a:pt x="524936" y="10679281"/>
                  <a:pt x="0" y="10728680"/>
                </a:cubicBezTo>
                <a:cubicBezTo>
                  <a:pt x="-15884" y="10611926"/>
                  <a:pt x="44050" y="10497709"/>
                  <a:pt x="0" y="10347216"/>
                </a:cubicBezTo>
                <a:cubicBezTo>
                  <a:pt x="-44050" y="10196723"/>
                  <a:pt x="15687" y="10035982"/>
                  <a:pt x="0" y="9751178"/>
                </a:cubicBezTo>
                <a:cubicBezTo>
                  <a:pt x="-15687" y="9466374"/>
                  <a:pt x="42211" y="9296720"/>
                  <a:pt x="0" y="9047853"/>
                </a:cubicBezTo>
                <a:cubicBezTo>
                  <a:pt x="-42211" y="8798986"/>
                  <a:pt x="15686" y="8837709"/>
                  <a:pt x="0" y="8773676"/>
                </a:cubicBezTo>
                <a:cubicBezTo>
                  <a:pt x="-15686" y="8709643"/>
                  <a:pt x="2182" y="8293901"/>
                  <a:pt x="0" y="7963065"/>
                </a:cubicBezTo>
                <a:cubicBezTo>
                  <a:pt x="-2182" y="7632229"/>
                  <a:pt x="34487" y="7681387"/>
                  <a:pt x="0" y="7474314"/>
                </a:cubicBezTo>
                <a:cubicBezTo>
                  <a:pt x="-34487" y="7267241"/>
                  <a:pt x="52499" y="6977630"/>
                  <a:pt x="0" y="6770989"/>
                </a:cubicBezTo>
                <a:cubicBezTo>
                  <a:pt x="-52499" y="6564349"/>
                  <a:pt x="4857" y="6604347"/>
                  <a:pt x="0" y="6496812"/>
                </a:cubicBezTo>
                <a:cubicBezTo>
                  <a:pt x="-4857" y="6389277"/>
                  <a:pt x="52239" y="5986947"/>
                  <a:pt x="0" y="5686200"/>
                </a:cubicBezTo>
                <a:cubicBezTo>
                  <a:pt x="-52239" y="5385453"/>
                  <a:pt x="16446" y="5390906"/>
                  <a:pt x="0" y="5197449"/>
                </a:cubicBezTo>
                <a:cubicBezTo>
                  <a:pt x="-16446" y="5003992"/>
                  <a:pt x="10070" y="4785136"/>
                  <a:pt x="0" y="4601412"/>
                </a:cubicBezTo>
                <a:cubicBezTo>
                  <a:pt x="-10070" y="4417688"/>
                  <a:pt x="33322" y="4353708"/>
                  <a:pt x="0" y="4219947"/>
                </a:cubicBezTo>
                <a:cubicBezTo>
                  <a:pt x="-33322" y="4086186"/>
                  <a:pt x="55376" y="3746849"/>
                  <a:pt x="0" y="3516623"/>
                </a:cubicBezTo>
                <a:cubicBezTo>
                  <a:pt x="-55376" y="3286397"/>
                  <a:pt x="57962" y="3041854"/>
                  <a:pt x="0" y="2706012"/>
                </a:cubicBezTo>
                <a:cubicBezTo>
                  <a:pt x="-57962" y="2370170"/>
                  <a:pt x="41112" y="2384946"/>
                  <a:pt x="0" y="2217261"/>
                </a:cubicBezTo>
                <a:cubicBezTo>
                  <a:pt x="-41112" y="2049576"/>
                  <a:pt x="31135" y="1682137"/>
                  <a:pt x="0" y="1406649"/>
                </a:cubicBezTo>
                <a:cubicBezTo>
                  <a:pt x="-31135" y="1131161"/>
                  <a:pt x="27111" y="962627"/>
                  <a:pt x="0" y="810611"/>
                </a:cubicBezTo>
                <a:cubicBezTo>
                  <a:pt x="-27111" y="658595"/>
                  <a:pt x="91854" y="278009"/>
                  <a:pt x="0" y="0"/>
                </a:cubicBezTo>
                <a:close/>
              </a:path>
            </a:pathLst>
          </a:custGeom>
          <a:noFill/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6828026-7108-3F15-4BA8-98ED4F0F6119}"/>
              </a:ext>
            </a:extLst>
          </p:cNvPr>
          <p:cNvSpPr txBox="1"/>
          <p:nvPr/>
        </p:nvSpPr>
        <p:spPr>
          <a:xfrm>
            <a:off x="819650" y="5374247"/>
            <a:ext cx="775017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Wingdings" pitchFamily="2" charset="2"/>
              <a:buChar char="Ø"/>
            </a:pPr>
            <a:r>
              <a:rPr lang="de-DE" sz="24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Füge zu jedem Sinneseindruck so viele Ideen hinzu, wie dir einfallen (Mind. 1 Gedanke pro Sinneseindruck)!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de-DE" sz="2400" b="1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Nicht vergessen: Wähle eine eigene (Ast-) Farbe für deine Ideen.</a:t>
            </a:r>
          </a:p>
          <a:p>
            <a:pPr marL="800100" lvl="1" indent="-342900">
              <a:buFont typeface="Wingdings" pitchFamily="2" charset="2"/>
              <a:buChar char="Ø"/>
            </a:pPr>
            <a:endParaRPr lang="de-DE" sz="2400" b="1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de-DE" sz="2400" b="1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Scanne den nebenstehenden QR-Code, um zur Gruppen-Mindmap zu gelangen.</a:t>
            </a:r>
          </a:p>
          <a:p>
            <a:pPr marL="800100" lvl="1" indent="-342900">
              <a:buFont typeface="Wingdings" pitchFamily="2" charset="2"/>
              <a:buChar char="Ø"/>
            </a:pPr>
            <a:endParaRPr lang="de-DE" sz="2400" b="1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0DA2C42-657E-E4A7-9F0B-BFD21203AB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46" t="21889" r="5539" b="42593"/>
          <a:stretch/>
        </p:blipFill>
        <p:spPr>
          <a:xfrm rot="5400000" flipH="1" flipV="1">
            <a:off x="9231037" y="3407847"/>
            <a:ext cx="5895824" cy="940932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8E83929-8ED1-9D5E-41E0-5C0191ADA0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99" t="21889" r="5539" b="42593"/>
          <a:stretch/>
        </p:blipFill>
        <p:spPr>
          <a:xfrm>
            <a:off x="500076" y="8319637"/>
            <a:ext cx="9114627" cy="3114679"/>
          </a:xfrm>
          <a:prstGeom prst="rect">
            <a:avLst/>
          </a:prstGeom>
        </p:spPr>
      </p:pic>
      <p:pic>
        <p:nvPicPr>
          <p:cNvPr id="17" name="Grafik 16" descr="Ein Bild, das Symbol, Clipart, Verbandskasten, Design enthält.&#10;&#10;Automatisch generierte Beschreibung">
            <a:extLst>
              <a:ext uri="{FF2B5EF4-FFF2-40B4-BE49-F238E27FC236}">
                <a16:creationId xmlns:a16="http://schemas.microsoft.com/office/drawing/2014/main" id="{DC9DB859-D6AE-C983-C146-4C8998B4C0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19650" y="9582490"/>
            <a:ext cx="1084594" cy="928377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0BFFAB38-BC81-19CE-4021-71EFF955F7D2}"/>
              </a:ext>
            </a:extLst>
          </p:cNvPr>
          <p:cNvSpPr txBox="1"/>
          <p:nvPr/>
        </p:nvSpPr>
        <p:spPr>
          <a:xfrm>
            <a:off x="1936515" y="9236189"/>
            <a:ext cx="69424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Century Gothic" panose="020B0502020202020204" pitchFamily="34" charset="0"/>
              </a:rPr>
              <a:t>Du weißt nicht weiter? Recherchiere auf der Seite des</a:t>
            </a:r>
            <a:r>
              <a:rPr lang="de-DE" b="1" dirty="0">
                <a:latin typeface="Century Gothic" panose="020B0502020202020204" pitchFamily="34" charset="0"/>
              </a:rPr>
              <a:t> Digitalen Wörterbuchs der Deutschen Sprache (www.dwds.de) </a:t>
            </a:r>
            <a:r>
              <a:rPr lang="de-DE" dirty="0">
                <a:latin typeface="Century Gothic" panose="020B0502020202020204" pitchFamily="34" charset="0"/>
              </a:rPr>
              <a:t>nach geeigneten Ausdrücken. </a:t>
            </a:r>
          </a:p>
          <a:p>
            <a:r>
              <a:rPr lang="de-DE" i="1" dirty="0">
                <a:latin typeface="Century Gothic" panose="020B0502020202020204" pitchFamily="34" charset="0"/>
              </a:rPr>
              <a:t>Tipp: Gib zum Beispiel die Begriffe „gruselig“ oder „gespenstisch“ in die Suchleiste dort ein!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0C6752D-38FE-E592-2A45-5218C77D45D9}"/>
              </a:ext>
            </a:extLst>
          </p:cNvPr>
          <p:cNvSpPr/>
          <p:nvPr/>
        </p:nvSpPr>
        <p:spPr>
          <a:xfrm>
            <a:off x="11087100" y="7067550"/>
            <a:ext cx="3295650" cy="29908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Platzhalter </a:t>
            </a:r>
          </a:p>
          <a:p>
            <a:pPr algn="ctr"/>
            <a:r>
              <a:rPr lang="de-DE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QR-Code</a:t>
            </a:r>
          </a:p>
        </p:txBody>
      </p:sp>
    </p:spTree>
    <p:extLst>
      <p:ext uri="{BB962C8B-B14F-4D97-AF65-F5344CB8AC3E}">
        <p14:creationId xmlns:p14="http://schemas.microsoft.com/office/powerpoint/2010/main" val="354102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7753"/>
          </a:blip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9E08FE-9E8D-7FF1-908B-86014EF20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CC BY-NC-SA 4.0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47B271-C95B-6382-940D-BC4835B2A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Corinna Mosch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E8E5D2-6D66-6DC3-F6C2-81E1242DD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8B79-1319-744D-B4CA-BA9F7BB1D910}" type="slidenum">
              <a:rPr lang="de-DE" smtClean="0"/>
              <a:t>4</a:t>
            </a:fld>
            <a:endParaRPr lang="de-DE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DDF0895A-FB12-0145-45F6-D58711799A7F}"/>
              </a:ext>
            </a:extLst>
          </p:cNvPr>
          <p:cNvSpPr txBox="1">
            <a:spLocks/>
          </p:cNvSpPr>
          <p:nvPr/>
        </p:nvSpPr>
        <p:spPr>
          <a:xfrm>
            <a:off x="831848" y="2314824"/>
            <a:ext cx="14592301" cy="2695326"/>
          </a:xfrm>
          <a:prstGeom prst="rect">
            <a:avLst/>
          </a:prstGeom>
          <a:solidFill>
            <a:srgbClr val="FF8D85"/>
          </a:solidFill>
        </p:spPr>
        <p:txBody>
          <a:bodyPr vert="horz" lIns="68582" tIns="34291" rIns="68582" bIns="34291" rtlCol="0">
            <a:normAutofit fontScale="92500" lnSpcReduction="10000"/>
          </a:bodyPr>
          <a:lstStyle>
            <a:lvl1pPr marL="406382" indent="-406382" algn="l" defTabSz="1625529" rtl="0" eaLnBrk="1" latinLnBrk="0" hangingPunct="1">
              <a:lnSpc>
                <a:spcPct val="90000"/>
              </a:lnSpc>
              <a:spcBef>
                <a:spcPts val="1778"/>
              </a:spcBef>
              <a:buFont typeface="Arial" panose="020B0604020202020204" pitchFamily="34" charset="0"/>
              <a:buChar char="•"/>
              <a:defRPr sz="49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47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42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31911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5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44676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40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70204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282969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095733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08498" indent="-406382" algn="l" defTabSz="1625529" rtl="0" eaLnBrk="1" latinLnBrk="0" hangingPunct="1">
              <a:lnSpc>
                <a:spcPct val="90000"/>
              </a:lnSpc>
              <a:spcBef>
                <a:spcPts val="889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574" lvl="1" indent="0">
              <a:lnSpc>
                <a:spcPct val="120000"/>
              </a:lnSpc>
              <a:buNone/>
            </a:pPr>
            <a:endParaRPr lang="de-DE" sz="1800" b="1" dirty="0">
              <a:latin typeface="Modern Love" pitchFamily="8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09574" lvl="1" indent="0" algn="ctr">
              <a:lnSpc>
                <a:spcPct val="120000"/>
              </a:lnSpc>
              <a:buNone/>
            </a:pPr>
            <a:r>
              <a:rPr lang="de-DE" sz="4600" b="1" dirty="0">
                <a:latin typeface="Modern Love" pitchFamily="82" charset="0"/>
                <a:ea typeface="Calibri" panose="020F0502020204030204" pitchFamily="34" charset="0"/>
                <a:cs typeface="Arial" panose="020B0604020202020204" pitchFamily="34" charset="0"/>
              </a:rPr>
              <a:t>Aufgabe: </a:t>
            </a:r>
            <a:r>
              <a:rPr lang="de-DE" sz="4600" dirty="0">
                <a:latin typeface="Modern Love" pitchFamily="82" charset="0"/>
                <a:ea typeface="Calibri" panose="020F0502020204030204" pitchFamily="34" charset="0"/>
                <a:cs typeface="Arial" panose="020B0604020202020204" pitchFamily="34" charset="0"/>
              </a:rPr>
              <a:t>Versetzt euch in die dargestellte Situation und erstellt eine MINDMAP zu euren SINNESWAHRNEHMUNGEN, GEDANKEN und GEFÜHLEN.</a:t>
            </a:r>
            <a:endParaRPr lang="de-DE" sz="46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D4C1723-A058-E31D-5190-02E7BF6710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2" t="21889" r="5539" b="42593"/>
          <a:stretch/>
        </p:blipFill>
        <p:spPr>
          <a:xfrm>
            <a:off x="467926" y="125052"/>
            <a:ext cx="14306551" cy="2631120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9DA83010-44D3-D441-BE08-2746B2D789DF}"/>
              </a:ext>
            </a:extLst>
          </p:cNvPr>
          <p:cNvSpPr txBox="1">
            <a:spLocks/>
          </p:cNvSpPr>
          <p:nvPr/>
        </p:nvSpPr>
        <p:spPr>
          <a:xfrm>
            <a:off x="1117600" y="1157140"/>
            <a:ext cx="14306551" cy="977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6256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82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6600" dirty="0">
                <a:latin typeface="Modern Love" pitchFamily="82" charset="0"/>
              </a:rPr>
              <a:t>Gruppe 4			 ZEIT: 20 Min.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7D9DA22-6357-B0ED-9809-68DB3DFB0A69}"/>
              </a:ext>
            </a:extLst>
          </p:cNvPr>
          <p:cNvSpPr/>
          <p:nvPr/>
        </p:nvSpPr>
        <p:spPr>
          <a:xfrm>
            <a:off x="500075" y="571501"/>
            <a:ext cx="15287998" cy="10728680"/>
          </a:xfrm>
          <a:custGeom>
            <a:avLst/>
            <a:gdLst>
              <a:gd name="connsiteX0" fmla="*/ 0 w 15287998"/>
              <a:gd name="connsiteY0" fmla="*/ 0 h 10728680"/>
              <a:gd name="connsiteX1" fmla="*/ 435120 w 15287998"/>
              <a:gd name="connsiteY1" fmla="*/ 0 h 10728680"/>
              <a:gd name="connsiteX2" fmla="*/ 564480 w 15287998"/>
              <a:gd name="connsiteY2" fmla="*/ 0 h 10728680"/>
              <a:gd name="connsiteX3" fmla="*/ 1458240 w 15287998"/>
              <a:gd name="connsiteY3" fmla="*/ 0 h 10728680"/>
              <a:gd name="connsiteX4" fmla="*/ 1893360 w 15287998"/>
              <a:gd name="connsiteY4" fmla="*/ 0 h 10728680"/>
              <a:gd name="connsiteX5" fmla="*/ 2328480 w 15287998"/>
              <a:gd name="connsiteY5" fmla="*/ 0 h 10728680"/>
              <a:gd name="connsiteX6" fmla="*/ 3222240 w 15287998"/>
              <a:gd name="connsiteY6" fmla="*/ 0 h 10728680"/>
              <a:gd name="connsiteX7" fmla="*/ 3504480 w 15287998"/>
              <a:gd name="connsiteY7" fmla="*/ 0 h 10728680"/>
              <a:gd name="connsiteX8" fmla="*/ 4398239 w 15287998"/>
              <a:gd name="connsiteY8" fmla="*/ 0 h 10728680"/>
              <a:gd name="connsiteX9" fmla="*/ 5291999 w 15287998"/>
              <a:gd name="connsiteY9" fmla="*/ 0 h 10728680"/>
              <a:gd name="connsiteX10" fmla="*/ 5879999 w 15287998"/>
              <a:gd name="connsiteY10" fmla="*/ 0 h 10728680"/>
              <a:gd name="connsiteX11" fmla="*/ 6773759 w 15287998"/>
              <a:gd name="connsiteY11" fmla="*/ 0 h 10728680"/>
              <a:gd name="connsiteX12" fmla="*/ 7208879 w 15287998"/>
              <a:gd name="connsiteY12" fmla="*/ 0 h 10728680"/>
              <a:gd name="connsiteX13" fmla="*/ 7643999 w 15287998"/>
              <a:gd name="connsiteY13" fmla="*/ 0 h 10728680"/>
              <a:gd name="connsiteX14" fmla="*/ 8384879 w 15287998"/>
              <a:gd name="connsiteY14" fmla="*/ 0 h 10728680"/>
              <a:gd name="connsiteX15" fmla="*/ 8819999 w 15287998"/>
              <a:gd name="connsiteY15" fmla="*/ 0 h 10728680"/>
              <a:gd name="connsiteX16" fmla="*/ 9713759 w 15287998"/>
              <a:gd name="connsiteY16" fmla="*/ 0 h 10728680"/>
              <a:gd name="connsiteX17" fmla="*/ 10607519 w 15287998"/>
              <a:gd name="connsiteY17" fmla="*/ 0 h 10728680"/>
              <a:gd name="connsiteX18" fmla="*/ 11195519 w 15287998"/>
              <a:gd name="connsiteY18" fmla="*/ 0 h 10728680"/>
              <a:gd name="connsiteX19" fmla="*/ 11630638 w 15287998"/>
              <a:gd name="connsiteY19" fmla="*/ 0 h 10728680"/>
              <a:gd name="connsiteX20" fmla="*/ 11759998 w 15287998"/>
              <a:gd name="connsiteY20" fmla="*/ 0 h 10728680"/>
              <a:gd name="connsiteX21" fmla="*/ 12042238 w 15287998"/>
              <a:gd name="connsiteY21" fmla="*/ 0 h 10728680"/>
              <a:gd name="connsiteX22" fmla="*/ 12324478 w 15287998"/>
              <a:gd name="connsiteY22" fmla="*/ 0 h 10728680"/>
              <a:gd name="connsiteX23" fmla="*/ 12759598 w 15287998"/>
              <a:gd name="connsiteY23" fmla="*/ 0 h 10728680"/>
              <a:gd name="connsiteX24" fmla="*/ 13653358 w 15287998"/>
              <a:gd name="connsiteY24" fmla="*/ 0 h 10728680"/>
              <a:gd name="connsiteX25" fmla="*/ 14241358 w 15287998"/>
              <a:gd name="connsiteY25" fmla="*/ 0 h 10728680"/>
              <a:gd name="connsiteX26" fmla="*/ 14676478 w 15287998"/>
              <a:gd name="connsiteY26" fmla="*/ 0 h 10728680"/>
              <a:gd name="connsiteX27" fmla="*/ 15287998 w 15287998"/>
              <a:gd name="connsiteY27" fmla="*/ 0 h 10728680"/>
              <a:gd name="connsiteX28" fmla="*/ 15287998 w 15287998"/>
              <a:gd name="connsiteY28" fmla="*/ 274177 h 10728680"/>
              <a:gd name="connsiteX29" fmla="*/ 15287998 w 15287998"/>
              <a:gd name="connsiteY29" fmla="*/ 977502 h 10728680"/>
              <a:gd name="connsiteX30" fmla="*/ 15287998 w 15287998"/>
              <a:gd name="connsiteY30" fmla="*/ 1251679 h 10728680"/>
              <a:gd name="connsiteX31" fmla="*/ 15287998 w 15287998"/>
              <a:gd name="connsiteY31" fmla="*/ 1740430 h 10728680"/>
              <a:gd name="connsiteX32" fmla="*/ 15287998 w 15287998"/>
              <a:gd name="connsiteY32" fmla="*/ 2551042 h 10728680"/>
              <a:gd name="connsiteX33" fmla="*/ 15287998 w 15287998"/>
              <a:gd name="connsiteY33" fmla="*/ 3147079 h 10728680"/>
              <a:gd name="connsiteX34" fmla="*/ 15287998 w 15287998"/>
              <a:gd name="connsiteY34" fmla="*/ 3850404 h 10728680"/>
              <a:gd name="connsiteX35" fmla="*/ 15287998 w 15287998"/>
              <a:gd name="connsiteY35" fmla="*/ 4339155 h 10728680"/>
              <a:gd name="connsiteX36" fmla="*/ 15287998 w 15287998"/>
              <a:gd name="connsiteY36" fmla="*/ 4935193 h 10728680"/>
              <a:gd name="connsiteX37" fmla="*/ 15287998 w 15287998"/>
              <a:gd name="connsiteY37" fmla="*/ 5745804 h 10728680"/>
              <a:gd name="connsiteX38" fmla="*/ 15287998 w 15287998"/>
              <a:gd name="connsiteY38" fmla="*/ 6127268 h 10728680"/>
              <a:gd name="connsiteX39" fmla="*/ 15287998 w 15287998"/>
              <a:gd name="connsiteY39" fmla="*/ 6830593 h 10728680"/>
              <a:gd name="connsiteX40" fmla="*/ 15287998 w 15287998"/>
              <a:gd name="connsiteY40" fmla="*/ 7212057 h 10728680"/>
              <a:gd name="connsiteX41" fmla="*/ 15287998 w 15287998"/>
              <a:gd name="connsiteY41" fmla="*/ 7808095 h 10728680"/>
              <a:gd name="connsiteX42" fmla="*/ 15287998 w 15287998"/>
              <a:gd name="connsiteY42" fmla="*/ 8511419 h 10728680"/>
              <a:gd name="connsiteX43" fmla="*/ 15287998 w 15287998"/>
              <a:gd name="connsiteY43" fmla="*/ 8785597 h 10728680"/>
              <a:gd name="connsiteX44" fmla="*/ 15287998 w 15287998"/>
              <a:gd name="connsiteY44" fmla="*/ 9059774 h 10728680"/>
              <a:gd name="connsiteX45" fmla="*/ 15287998 w 15287998"/>
              <a:gd name="connsiteY45" fmla="*/ 9870386 h 10728680"/>
              <a:gd name="connsiteX46" fmla="*/ 15287998 w 15287998"/>
              <a:gd name="connsiteY46" fmla="*/ 10728680 h 10728680"/>
              <a:gd name="connsiteX47" fmla="*/ 15158638 w 15287998"/>
              <a:gd name="connsiteY47" fmla="*/ 10728680 h 10728680"/>
              <a:gd name="connsiteX48" fmla="*/ 14723518 w 15287998"/>
              <a:gd name="connsiteY48" fmla="*/ 10728680 h 10728680"/>
              <a:gd name="connsiteX49" fmla="*/ 13982638 w 15287998"/>
              <a:gd name="connsiteY49" fmla="*/ 10728680 h 10728680"/>
              <a:gd name="connsiteX50" fmla="*/ 13700398 w 15287998"/>
              <a:gd name="connsiteY50" fmla="*/ 10728680 h 10728680"/>
              <a:gd name="connsiteX51" fmla="*/ 13112398 w 15287998"/>
              <a:gd name="connsiteY51" fmla="*/ 10728680 h 10728680"/>
              <a:gd name="connsiteX52" fmla="*/ 12983038 w 15287998"/>
              <a:gd name="connsiteY52" fmla="*/ 10728680 h 10728680"/>
              <a:gd name="connsiteX53" fmla="*/ 12089278 w 15287998"/>
              <a:gd name="connsiteY53" fmla="*/ 10728680 h 10728680"/>
              <a:gd name="connsiteX54" fmla="*/ 11501278 w 15287998"/>
              <a:gd name="connsiteY54" fmla="*/ 10728680 h 10728680"/>
              <a:gd name="connsiteX55" fmla="*/ 10607519 w 15287998"/>
              <a:gd name="connsiteY55" fmla="*/ 10728680 h 10728680"/>
              <a:gd name="connsiteX56" fmla="*/ 10172399 w 15287998"/>
              <a:gd name="connsiteY56" fmla="*/ 10728680 h 10728680"/>
              <a:gd name="connsiteX57" fmla="*/ 9890159 w 15287998"/>
              <a:gd name="connsiteY57" fmla="*/ 10728680 h 10728680"/>
              <a:gd name="connsiteX58" fmla="*/ 9302159 w 15287998"/>
              <a:gd name="connsiteY58" fmla="*/ 10728680 h 10728680"/>
              <a:gd name="connsiteX59" fmla="*/ 8561279 w 15287998"/>
              <a:gd name="connsiteY59" fmla="*/ 10728680 h 10728680"/>
              <a:gd name="connsiteX60" fmla="*/ 7667519 w 15287998"/>
              <a:gd name="connsiteY60" fmla="*/ 10728680 h 10728680"/>
              <a:gd name="connsiteX61" fmla="*/ 6926639 w 15287998"/>
              <a:gd name="connsiteY61" fmla="*/ 10728680 h 10728680"/>
              <a:gd name="connsiteX62" fmla="*/ 6032879 w 15287998"/>
              <a:gd name="connsiteY62" fmla="*/ 10728680 h 10728680"/>
              <a:gd name="connsiteX63" fmla="*/ 5291999 w 15287998"/>
              <a:gd name="connsiteY63" fmla="*/ 10728680 h 10728680"/>
              <a:gd name="connsiteX64" fmla="*/ 5009759 w 15287998"/>
              <a:gd name="connsiteY64" fmla="*/ 10728680 h 10728680"/>
              <a:gd name="connsiteX65" fmla="*/ 4268879 w 15287998"/>
              <a:gd name="connsiteY65" fmla="*/ 10728680 h 10728680"/>
              <a:gd name="connsiteX66" fmla="*/ 3833759 w 15287998"/>
              <a:gd name="connsiteY66" fmla="*/ 10728680 h 10728680"/>
              <a:gd name="connsiteX67" fmla="*/ 3551520 w 15287998"/>
              <a:gd name="connsiteY67" fmla="*/ 10728680 h 10728680"/>
              <a:gd name="connsiteX68" fmla="*/ 3422160 w 15287998"/>
              <a:gd name="connsiteY68" fmla="*/ 10728680 h 10728680"/>
              <a:gd name="connsiteX69" fmla="*/ 3139920 w 15287998"/>
              <a:gd name="connsiteY69" fmla="*/ 10728680 h 10728680"/>
              <a:gd name="connsiteX70" fmla="*/ 2857680 w 15287998"/>
              <a:gd name="connsiteY70" fmla="*/ 10728680 h 10728680"/>
              <a:gd name="connsiteX71" fmla="*/ 2269680 w 15287998"/>
              <a:gd name="connsiteY71" fmla="*/ 10728680 h 10728680"/>
              <a:gd name="connsiteX72" fmla="*/ 1681680 w 15287998"/>
              <a:gd name="connsiteY72" fmla="*/ 10728680 h 10728680"/>
              <a:gd name="connsiteX73" fmla="*/ 1246560 w 15287998"/>
              <a:gd name="connsiteY73" fmla="*/ 10728680 h 10728680"/>
              <a:gd name="connsiteX74" fmla="*/ 0 w 15287998"/>
              <a:gd name="connsiteY74" fmla="*/ 10728680 h 10728680"/>
              <a:gd name="connsiteX75" fmla="*/ 0 w 15287998"/>
              <a:gd name="connsiteY75" fmla="*/ 10347216 h 10728680"/>
              <a:gd name="connsiteX76" fmla="*/ 0 w 15287998"/>
              <a:gd name="connsiteY76" fmla="*/ 9751178 h 10728680"/>
              <a:gd name="connsiteX77" fmla="*/ 0 w 15287998"/>
              <a:gd name="connsiteY77" fmla="*/ 9047853 h 10728680"/>
              <a:gd name="connsiteX78" fmla="*/ 0 w 15287998"/>
              <a:gd name="connsiteY78" fmla="*/ 8773676 h 10728680"/>
              <a:gd name="connsiteX79" fmla="*/ 0 w 15287998"/>
              <a:gd name="connsiteY79" fmla="*/ 7963065 h 10728680"/>
              <a:gd name="connsiteX80" fmla="*/ 0 w 15287998"/>
              <a:gd name="connsiteY80" fmla="*/ 7474314 h 10728680"/>
              <a:gd name="connsiteX81" fmla="*/ 0 w 15287998"/>
              <a:gd name="connsiteY81" fmla="*/ 6770989 h 10728680"/>
              <a:gd name="connsiteX82" fmla="*/ 0 w 15287998"/>
              <a:gd name="connsiteY82" fmla="*/ 6496812 h 10728680"/>
              <a:gd name="connsiteX83" fmla="*/ 0 w 15287998"/>
              <a:gd name="connsiteY83" fmla="*/ 5686200 h 10728680"/>
              <a:gd name="connsiteX84" fmla="*/ 0 w 15287998"/>
              <a:gd name="connsiteY84" fmla="*/ 5197449 h 10728680"/>
              <a:gd name="connsiteX85" fmla="*/ 0 w 15287998"/>
              <a:gd name="connsiteY85" fmla="*/ 4601412 h 10728680"/>
              <a:gd name="connsiteX86" fmla="*/ 0 w 15287998"/>
              <a:gd name="connsiteY86" fmla="*/ 4219947 h 10728680"/>
              <a:gd name="connsiteX87" fmla="*/ 0 w 15287998"/>
              <a:gd name="connsiteY87" fmla="*/ 3516623 h 10728680"/>
              <a:gd name="connsiteX88" fmla="*/ 0 w 15287998"/>
              <a:gd name="connsiteY88" fmla="*/ 2706012 h 10728680"/>
              <a:gd name="connsiteX89" fmla="*/ 0 w 15287998"/>
              <a:gd name="connsiteY89" fmla="*/ 2217261 h 10728680"/>
              <a:gd name="connsiteX90" fmla="*/ 0 w 15287998"/>
              <a:gd name="connsiteY90" fmla="*/ 1406649 h 10728680"/>
              <a:gd name="connsiteX91" fmla="*/ 0 w 15287998"/>
              <a:gd name="connsiteY91" fmla="*/ 810611 h 10728680"/>
              <a:gd name="connsiteX92" fmla="*/ 0 w 15287998"/>
              <a:gd name="connsiteY92" fmla="*/ 0 h 10728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5287998" h="10728680" extrusionOk="0">
                <a:moveTo>
                  <a:pt x="0" y="0"/>
                </a:moveTo>
                <a:cubicBezTo>
                  <a:pt x="163023" y="-51479"/>
                  <a:pt x="296383" y="23027"/>
                  <a:pt x="435120" y="0"/>
                </a:cubicBezTo>
                <a:cubicBezTo>
                  <a:pt x="573857" y="-23027"/>
                  <a:pt x="513450" y="13347"/>
                  <a:pt x="564480" y="0"/>
                </a:cubicBezTo>
                <a:cubicBezTo>
                  <a:pt x="615510" y="-13347"/>
                  <a:pt x="1246428" y="30936"/>
                  <a:pt x="1458240" y="0"/>
                </a:cubicBezTo>
                <a:cubicBezTo>
                  <a:pt x="1670052" y="-30936"/>
                  <a:pt x="1712875" y="38075"/>
                  <a:pt x="1893360" y="0"/>
                </a:cubicBezTo>
                <a:cubicBezTo>
                  <a:pt x="2073845" y="-38075"/>
                  <a:pt x="2166952" y="22907"/>
                  <a:pt x="2328480" y="0"/>
                </a:cubicBezTo>
                <a:cubicBezTo>
                  <a:pt x="2490008" y="-22907"/>
                  <a:pt x="3026685" y="26436"/>
                  <a:pt x="3222240" y="0"/>
                </a:cubicBezTo>
                <a:cubicBezTo>
                  <a:pt x="3417795" y="-26436"/>
                  <a:pt x="3378184" y="16702"/>
                  <a:pt x="3504480" y="0"/>
                </a:cubicBezTo>
                <a:cubicBezTo>
                  <a:pt x="3630776" y="-16702"/>
                  <a:pt x="4206570" y="62106"/>
                  <a:pt x="4398239" y="0"/>
                </a:cubicBezTo>
                <a:cubicBezTo>
                  <a:pt x="4589908" y="-62106"/>
                  <a:pt x="4949790" y="58002"/>
                  <a:pt x="5291999" y="0"/>
                </a:cubicBezTo>
                <a:cubicBezTo>
                  <a:pt x="5634208" y="-58002"/>
                  <a:pt x="5596089" y="42781"/>
                  <a:pt x="5879999" y="0"/>
                </a:cubicBezTo>
                <a:cubicBezTo>
                  <a:pt x="6163909" y="-42781"/>
                  <a:pt x="6555120" y="54338"/>
                  <a:pt x="6773759" y="0"/>
                </a:cubicBezTo>
                <a:cubicBezTo>
                  <a:pt x="6992398" y="-54338"/>
                  <a:pt x="7120960" y="26506"/>
                  <a:pt x="7208879" y="0"/>
                </a:cubicBezTo>
                <a:cubicBezTo>
                  <a:pt x="7296798" y="-26506"/>
                  <a:pt x="7526388" y="11668"/>
                  <a:pt x="7643999" y="0"/>
                </a:cubicBezTo>
                <a:cubicBezTo>
                  <a:pt x="7761610" y="-11668"/>
                  <a:pt x="8047036" y="83495"/>
                  <a:pt x="8384879" y="0"/>
                </a:cubicBezTo>
                <a:cubicBezTo>
                  <a:pt x="8722722" y="-83495"/>
                  <a:pt x="8710212" y="31237"/>
                  <a:pt x="8819999" y="0"/>
                </a:cubicBezTo>
                <a:cubicBezTo>
                  <a:pt x="8929786" y="-31237"/>
                  <a:pt x="9514313" y="96448"/>
                  <a:pt x="9713759" y="0"/>
                </a:cubicBezTo>
                <a:cubicBezTo>
                  <a:pt x="9913205" y="-96448"/>
                  <a:pt x="10179660" y="7456"/>
                  <a:pt x="10607519" y="0"/>
                </a:cubicBezTo>
                <a:cubicBezTo>
                  <a:pt x="11035378" y="-7456"/>
                  <a:pt x="10908728" y="50020"/>
                  <a:pt x="11195519" y="0"/>
                </a:cubicBezTo>
                <a:cubicBezTo>
                  <a:pt x="11482310" y="-50020"/>
                  <a:pt x="11423778" y="38663"/>
                  <a:pt x="11630638" y="0"/>
                </a:cubicBezTo>
                <a:cubicBezTo>
                  <a:pt x="11837498" y="-38663"/>
                  <a:pt x="11710655" y="1440"/>
                  <a:pt x="11759998" y="0"/>
                </a:cubicBezTo>
                <a:cubicBezTo>
                  <a:pt x="11809341" y="-1440"/>
                  <a:pt x="11903478" y="4436"/>
                  <a:pt x="12042238" y="0"/>
                </a:cubicBezTo>
                <a:cubicBezTo>
                  <a:pt x="12180998" y="-4436"/>
                  <a:pt x="12205700" y="15108"/>
                  <a:pt x="12324478" y="0"/>
                </a:cubicBezTo>
                <a:cubicBezTo>
                  <a:pt x="12443256" y="-15108"/>
                  <a:pt x="12653176" y="39714"/>
                  <a:pt x="12759598" y="0"/>
                </a:cubicBezTo>
                <a:cubicBezTo>
                  <a:pt x="12866020" y="-39714"/>
                  <a:pt x="13321157" y="11689"/>
                  <a:pt x="13653358" y="0"/>
                </a:cubicBezTo>
                <a:cubicBezTo>
                  <a:pt x="13985559" y="-11689"/>
                  <a:pt x="13962534" y="66724"/>
                  <a:pt x="14241358" y="0"/>
                </a:cubicBezTo>
                <a:cubicBezTo>
                  <a:pt x="14520182" y="-66724"/>
                  <a:pt x="14585785" y="11129"/>
                  <a:pt x="14676478" y="0"/>
                </a:cubicBezTo>
                <a:cubicBezTo>
                  <a:pt x="14767171" y="-11129"/>
                  <a:pt x="15080857" y="72623"/>
                  <a:pt x="15287998" y="0"/>
                </a:cubicBezTo>
                <a:cubicBezTo>
                  <a:pt x="15317321" y="83865"/>
                  <a:pt x="15265754" y="167690"/>
                  <a:pt x="15287998" y="274177"/>
                </a:cubicBezTo>
                <a:cubicBezTo>
                  <a:pt x="15310242" y="380664"/>
                  <a:pt x="15259548" y="675211"/>
                  <a:pt x="15287998" y="977502"/>
                </a:cubicBezTo>
                <a:cubicBezTo>
                  <a:pt x="15316448" y="1279794"/>
                  <a:pt x="15267669" y="1122079"/>
                  <a:pt x="15287998" y="1251679"/>
                </a:cubicBezTo>
                <a:cubicBezTo>
                  <a:pt x="15308327" y="1381279"/>
                  <a:pt x="15246800" y="1499034"/>
                  <a:pt x="15287998" y="1740430"/>
                </a:cubicBezTo>
                <a:cubicBezTo>
                  <a:pt x="15329196" y="1981826"/>
                  <a:pt x="15211774" y="2262887"/>
                  <a:pt x="15287998" y="2551042"/>
                </a:cubicBezTo>
                <a:cubicBezTo>
                  <a:pt x="15364222" y="2839197"/>
                  <a:pt x="15247163" y="2956589"/>
                  <a:pt x="15287998" y="3147079"/>
                </a:cubicBezTo>
                <a:cubicBezTo>
                  <a:pt x="15328833" y="3337569"/>
                  <a:pt x="15205731" y="3568860"/>
                  <a:pt x="15287998" y="3850404"/>
                </a:cubicBezTo>
                <a:cubicBezTo>
                  <a:pt x="15370265" y="4131948"/>
                  <a:pt x="15282314" y="4208510"/>
                  <a:pt x="15287998" y="4339155"/>
                </a:cubicBezTo>
                <a:cubicBezTo>
                  <a:pt x="15293682" y="4469800"/>
                  <a:pt x="15276744" y="4643423"/>
                  <a:pt x="15287998" y="4935193"/>
                </a:cubicBezTo>
                <a:cubicBezTo>
                  <a:pt x="15299252" y="5226963"/>
                  <a:pt x="15275001" y="5513250"/>
                  <a:pt x="15287998" y="5745804"/>
                </a:cubicBezTo>
                <a:cubicBezTo>
                  <a:pt x="15300995" y="5978358"/>
                  <a:pt x="15257940" y="6040540"/>
                  <a:pt x="15287998" y="6127268"/>
                </a:cubicBezTo>
                <a:cubicBezTo>
                  <a:pt x="15318056" y="6213996"/>
                  <a:pt x="15259330" y="6584866"/>
                  <a:pt x="15287998" y="6830593"/>
                </a:cubicBezTo>
                <a:cubicBezTo>
                  <a:pt x="15316666" y="7076321"/>
                  <a:pt x="15272215" y="7119032"/>
                  <a:pt x="15287998" y="7212057"/>
                </a:cubicBezTo>
                <a:cubicBezTo>
                  <a:pt x="15303781" y="7305082"/>
                  <a:pt x="15221743" y="7540608"/>
                  <a:pt x="15287998" y="7808095"/>
                </a:cubicBezTo>
                <a:cubicBezTo>
                  <a:pt x="15354253" y="8075582"/>
                  <a:pt x="15220602" y="8289923"/>
                  <a:pt x="15287998" y="8511419"/>
                </a:cubicBezTo>
                <a:cubicBezTo>
                  <a:pt x="15355394" y="8732915"/>
                  <a:pt x="15259145" y="8661974"/>
                  <a:pt x="15287998" y="8785597"/>
                </a:cubicBezTo>
                <a:cubicBezTo>
                  <a:pt x="15316851" y="8909220"/>
                  <a:pt x="15270023" y="8962071"/>
                  <a:pt x="15287998" y="9059774"/>
                </a:cubicBezTo>
                <a:cubicBezTo>
                  <a:pt x="15305973" y="9157477"/>
                  <a:pt x="15263746" y="9656752"/>
                  <a:pt x="15287998" y="9870386"/>
                </a:cubicBezTo>
                <a:cubicBezTo>
                  <a:pt x="15312250" y="10084020"/>
                  <a:pt x="15223948" y="10492497"/>
                  <a:pt x="15287998" y="10728680"/>
                </a:cubicBezTo>
                <a:cubicBezTo>
                  <a:pt x="15250242" y="10737024"/>
                  <a:pt x="15186949" y="10723321"/>
                  <a:pt x="15158638" y="10728680"/>
                </a:cubicBezTo>
                <a:cubicBezTo>
                  <a:pt x="15130327" y="10734039"/>
                  <a:pt x="14872473" y="10706945"/>
                  <a:pt x="14723518" y="10728680"/>
                </a:cubicBezTo>
                <a:cubicBezTo>
                  <a:pt x="14574563" y="10750415"/>
                  <a:pt x="14300905" y="10725110"/>
                  <a:pt x="13982638" y="10728680"/>
                </a:cubicBezTo>
                <a:cubicBezTo>
                  <a:pt x="13664371" y="10732250"/>
                  <a:pt x="13783238" y="10715601"/>
                  <a:pt x="13700398" y="10728680"/>
                </a:cubicBezTo>
                <a:cubicBezTo>
                  <a:pt x="13617558" y="10741759"/>
                  <a:pt x="13387831" y="10701617"/>
                  <a:pt x="13112398" y="10728680"/>
                </a:cubicBezTo>
                <a:cubicBezTo>
                  <a:pt x="12836965" y="10755743"/>
                  <a:pt x="13042767" y="10719070"/>
                  <a:pt x="12983038" y="10728680"/>
                </a:cubicBezTo>
                <a:cubicBezTo>
                  <a:pt x="12923309" y="10738290"/>
                  <a:pt x="12415895" y="10715378"/>
                  <a:pt x="12089278" y="10728680"/>
                </a:cubicBezTo>
                <a:cubicBezTo>
                  <a:pt x="11762661" y="10741982"/>
                  <a:pt x="11735443" y="10689190"/>
                  <a:pt x="11501278" y="10728680"/>
                </a:cubicBezTo>
                <a:cubicBezTo>
                  <a:pt x="11267113" y="10768170"/>
                  <a:pt x="11050398" y="10703436"/>
                  <a:pt x="10607519" y="10728680"/>
                </a:cubicBezTo>
                <a:cubicBezTo>
                  <a:pt x="10164640" y="10753924"/>
                  <a:pt x="10268241" y="10698074"/>
                  <a:pt x="10172399" y="10728680"/>
                </a:cubicBezTo>
                <a:cubicBezTo>
                  <a:pt x="10076557" y="10759286"/>
                  <a:pt x="9989440" y="10712901"/>
                  <a:pt x="9890159" y="10728680"/>
                </a:cubicBezTo>
                <a:cubicBezTo>
                  <a:pt x="9790878" y="10744459"/>
                  <a:pt x="9500869" y="10686483"/>
                  <a:pt x="9302159" y="10728680"/>
                </a:cubicBezTo>
                <a:cubicBezTo>
                  <a:pt x="9103449" y="10770877"/>
                  <a:pt x="8741276" y="10713724"/>
                  <a:pt x="8561279" y="10728680"/>
                </a:cubicBezTo>
                <a:cubicBezTo>
                  <a:pt x="8381282" y="10743636"/>
                  <a:pt x="7978580" y="10650736"/>
                  <a:pt x="7667519" y="10728680"/>
                </a:cubicBezTo>
                <a:cubicBezTo>
                  <a:pt x="7356458" y="10806624"/>
                  <a:pt x="7127312" y="10704985"/>
                  <a:pt x="6926639" y="10728680"/>
                </a:cubicBezTo>
                <a:cubicBezTo>
                  <a:pt x="6725966" y="10752375"/>
                  <a:pt x="6348129" y="10623998"/>
                  <a:pt x="6032879" y="10728680"/>
                </a:cubicBezTo>
                <a:cubicBezTo>
                  <a:pt x="5717629" y="10833362"/>
                  <a:pt x="5511616" y="10655892"/>
                  <a:pt x="5291999" y="10728680"/>
                </a:cubicBezTo>
                <a:cubicBezTo>
                  <a:pt x="5072382" y="10801468"/>
                  <a:pt x="5106481" y="10704437"/>
                  <a:pt x="5009759" y="10728680"/>
                </a:cubicBezTo>
                <a:cubicBezTo>
                  <a:pt x="4913037" y="10752923"/>
                  <a:pt x="4517382" y="10692346"/>
                  <a:pt x="4268879" y="10728680"/>
                </a:cubicBezTo>
                <a:cubicBezTo>
                  <a:pt x="4020376" y="10765014"/>
                  <a:pt x="4014861" y="10710015"/>
                  <a:pt x="3833759" y="10728680"/>
                </a:cubicBezTo>
                <a:cubicBezTo>
                  <a:pt x="3652657" y="10747345"/>
                  <a:pt x="3612542" y="10702876"/>
                  <a:pt x="3551520" y="10728680"/>
                </a:cubicBezTo>
                <a:cubicBezTo>
                  <a:pt x="3490498" y="10754484"/>
                  <a:pt x="3476565" y="10728538"/>
                  <a:pt x="3422160" y="10728680"/>
                </a:cubicBezTo>
                <a:cubicBezTo>
                  <a:pt x="3367755" y="10728822"/>
                  <a:pt x="3259082" y="10699456"/>
                  <a:pt x="3139920" y="10728680"/>
                </a:cubicBezTo>
                <a:cubicBezTo>
                  <a:pt x="3020758" y="10757904"/>
                  <a:pt x="2976832" y="10708854"/>
                  <a:pt x="2857680" y="10728680"/>
                </a:cubicBezTo>
                <a:cubicBezTo>
                  <a:pt x="2738528" y="10748506"/>
                  <a:pt x="2416236" y="10726525"/>
                  <a:pt x="2269680" y="10728680"/>
                </a:cubicBezTo>
                <a:cubicBezTo>
                  <a:pt x="2123124" y="10730835"/>
                  <a:pt x="1962391" y="10724889"/>
                  <a:pt x="1681680" y="10728680"/>
                </a:cubicBezTo>
                <a:cubicBezTo>
                  <a:pt x="1400969" y="10732471"/>
                  <a:pt x="1446790" y="10715786"/>
                  <a:pt x="1246560" y="10728680"/>
                </a:cubicBezTo>
                <a:cubicBezTo>
                  <a:pt x="1046330" y="10741574"/>
                  <a:pt x="524936" y="10679281"/>
                  <a:pt x="0" y="10728680"/>
                </a:cubicBezTo>
                <a:cubicBezTo>
                  <a:pt x="-15884" y="10611926"/>
                  <a:pt x="44050" y="10497709"/>
                  <a:pt x="0" y="10347216"/>
                </a:cubicBezTo>
                <a:cubicBezTo>
                  <a:pt x="-44050" y="10196723"/>
                  <a:pt x="15687" y="10035982"/>
                  <a:pt x="0" y="9751178"/>
                </a:cubicBezTo>
                <a:cubicBezTo>
                  <a:pt x="-15687" y="9466374"/>
                  <a:pt x="42211" y="9296720"/>
                  <a:pt x="0" y="9047853"/>
                </a:cubicBezTo>
                <a:cubicBezTo>
                  <a:pt x="-42211" y="8798986"/>
                  <a:pt x="15686" y="8837709"/>
                  <a:pt x="0" y="8773676"/>
                </a:cubicBezTo>
                <a:cubicBezTo>
                  <a:pt x="-15686" y="8709643"/>
                  <a:pt x="2182" y="8293901"/>
                  <a:pt x="0" y="7963065"/>
                </a:cubicBezTo>
                <a:cubicBezTo>
                  <a:pt x="-2182" y="7632229"/>
                  <a:pt x="34487" y="7681387"/>
                  <a:pt x="0" y="7474314"/>
                </a:cubicBezTo>
                <a:cubicBezTo>
                  <a:pt x="-34487" y="7267241"/>
                  <a:pt x="52499" y="6977630"/>
                  <a:pt x="0" y="6770989"/>
                </a:cubicBezTo>
                <a:cubicBezTo>
                  <a:pt x="-52499" y="6564349"/>
                  <a:pt x="4857" y="6604347"/>
                  <a:pt x="0" y="6496812"/>
                </a:cubicBezTo>
                <a:cubicBezTo>
                  <a:pt x="-4857" y="6389277"/>
                  <a:pt x="52239" y="5986947"/>
                  <a:pt x="0" y="5686200"/>
                </a:cubicBezTo>
                <a:cubicBezTo>
                  <a:pt x="-52239" y="5385453"/>
                  <a:pt x="16446" y="5390906"/>
                  <a:pt x="0" y="5197449"/>
                </a:cubicBezTo>
                <a:cubicBezTo>
                  <a:pt x="-16446" y="5003992"/>
                  <a:pt x="10070" y="4785136"/>
                  <a:pt x="0" y="4601412"/>
                </a:cubicBezTo>
                <a:cubicBezTo>
                  <a:pt x="-10070" y="4417688"/>
                  <a:pt x="33322" y="4353708"/>
                  <a:pt x="0" y="4219947"/>
                </a:cubicBezTo>
                <a:cubicBezTo>
                  <a:pt x="-33322" y="4086186"/>
                  <a:pt x="55376" y="3746849"/>
                  <a:pt x="0" y="3516623"/>
                </a:cubicBezTo>
                <a:cubicBezTo>
                  <a:pt x="-55376" y="3286397"/>
                  <a:pt x="57962" y="3041854"/>
                  <a:pt x="0" y="2706012"/>
                </a:cubicBezTo>
                <a:cubicBezTo>
                  <a:pt x="-57962" y="2370170"/>
                  <a:pt x="41112" y="2384946"/>
                  <a:pt x="0" y="2217261"/>
                </a:cubicBezTo>
                <a:cubicBezTo>
                  <a:pt x="-41112" y="2049576"/>
                  <a:pt x="31135" y="1682137"/>
                  <a:pt x="0" y="1406649"/>
                </a:cubicBezTo>
                <a:cubicBezTo>
                  <a:pt x="-31135" y="1131161"/>
                  <a:pt x="27111" y="962627"/>
                  <a:pt x="0" y="810611"/>
                </a:cubicBezTo>
                <a:cubicBezTo>
                  <a:pt x="-27111" y="658595"/>
                  <a:pt x="91854" y="278009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5B497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E118F62-2F4B-6A00-19B6-A66F5CF48E14}"/>
              </a:ext>
            </a:extLst>
          </p:cNvPr>
          <p:cNvSpPr txBox="1"/>
          <p:nvPr/>
        </p:nvSpPr>
        <p:spPr>
          <a:xfrm>
            <a:off x="819650" y="5374247"/>
            <a:ext cx="775017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Wingdings" pitchFamily="2" charset="2"/>
              <a:buChar char="Ø"/>
            </a:pPr>
            <a:r>
              <a:rPr lang="de-DE" sz="24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Füge zu jedem Sinneseindruck so viele Ideen hinzu, wie dir einfallen (Mind. 1 Gedanke pro Sinneseindruck)!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de-DE" sz="2400" b="1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Nicht vergessen: Wähle eine eigene (Ast-) Farbe für deine Ideen.</a:t>
            </a:r>
          </a:p>
          <a:p>
            <a:pPr marL="800100" lvl="1" indent="-342900">
              <a:buFont typeface="Wingdings" pitchFamily="2" charset="2"/>
              <a:buChar char="Ø"/>
            </a:pPr>
            <a:endParaRPr lang="de-DE" sz="2400" b="1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de-DE" sz="2400" b="1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Scanne den nebenstehenden QR-Code, um zur Gruppen-Mindmap zu gelangen.</a:t>
            </a:r>
          </a:p>
          <a:p>
            <a:pPr marL="800100" lvl="1" indent="-342900">
              <a:buFont typeface="Wingdings" pitchFamily="2" charset="2"/>
              <a:buChar char="Ø"/>
            </a:pPr>
            <a:endParaRPr lang="de-DE" sz="2400" b="1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6DADA29-B1AD-F842-801D-5F5BF08FF8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2" t="21889" r="5539" b="42593"/>
          <a:stretch/>
        </p:blipFill>
        <p:spPr>
          <a:xfrm>
            <a:off x="467926" y="7981951"/>
            <a:ext cx="8058349" cy="3638548"/>
          </a:xfrm>
          <a:prstGeom prst="rect">
            <a:avLst/>
          </a:prstGeom>
        </p:spPr>
      </p:pic>
      <p:pic>
        <p:nvPicPr>
          <p:cNvPr id="8" name="Grafik 7" descr="Ein Bild, das Symbol, Clipart, Verbandskasten, Design enthält.&#10;&#10;Automatisch generierte Beschreibung">
            <a:extLst>
              <a:ext uri="{FF2B5EF4-FFF2-40B4-BE49-F238E27FC236}">
                <a16:creationId xmlns:a16="http://schemas.microsoft.com/office/drawing/2014/main" id="{FD38C76B-0B8C-031E-3C2E-B55DE27C2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19650" y="9582490"/>
            <a:ext cx="1084594" cy="92837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BEED07D-74F6-5CD0-5235-CEFA5515BC87}"/>
              </a:ext>
            </a:extLst>
          </p:cNvPr>
          <p:cNvSpPr txBox="1"/>
          <p:nvPr/>
        </p:nvSpPr>
        <p:spPr>
          <a:xfrm>
            <a:off x="1936515" y="9236189"/>
            <a:ext cx="69424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Century Gothic" panose="020B0502020202020204" pitchFamily="34" charset="0"/>
              </a:rPr>
              <a:t>Du weißt nicht weiter? Recherchiere auf der Seite des</a:t>
            </a:r>
            <a:r>
              <a:rPr lang="de-DE" b="1" dirty="0">
                <a:latin typeface="Century Gothic" panose="020B0502020202020204" pitchFamily="34" charset="0"/>
              </a:rPr>
              <a:t> Digitalen Wörterbuchs der Deutschen Sprache (www.dwds.de) </a:t>
            </a:r>
            <a:r>
              <a:rPr lang="de-DE" dirty="0">
                <a:latin typeface="Century Gothic" panose="020B0502020202020204" pitchFamily="34" charset="0"/>
              </a:rPr>
              <a:t>nach geeigneten Ausdrücken. </a:t>
            </a:r>
          </a:p>
          <a:p>
            <a:r>
              <a:rPr lang="de-DE" i="1" dirty="0">
                <a:latin typeface="Century Gothic" panose="020B0502020202020204" pitchFamily="34" charset="0"/>
              </a:rPr>
              <a:t>Tipp: Gib zum Beispiel die Begriffe „gruselig“ oder „gespenstisch“ in die Suchleiste dort ein!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9E1B779-7054-658F-6A5D-2FEAF8A26D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6" t="21889" r="5539" b="42593"/>
          <a:stretch/>
        </p:blipFill>
        <p:spPr>
          <a:xfrm rot="5400000" flipH="1" flipV="1">
            <a:off x="9231500" y="3669286"/>
            <a:ext cx="5895824" cy="9409321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60675756-105D-B492-615B-E9F9A75CF987}"/>
              </a:ext>
            </a:extLst>
          </p:cNvPr>
          <p:cNvSpPr/>
          <p:nvPr/>
        </p:nvSpPr>
        <p:spPr>
          <a:xfrm>
            <a:off x="11087100" y="7067550"/>
            <a:ext cx="3295650" cy="29908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Platzhalter </a:t>
            </a:r>
          </a:p>
          <a:p>
            <a:pPr algn="ctr"/>
            <a:r>
              <a:rPr lang="de-DE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QR-Code</a:t>
            </a:r>
          </a:p>
        </p:txBody>
      </p:sp>
    </p:spTree>
    <p:extLst>
      <p:ext uri="{BB962C8B-B14F-4D97-AF65-F5344CB8AC3E}">
        <p14:creationId xmlns:p14="http://schemas.microsoft.com/office/powerpoint/2010/main" val="364693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7870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657</Words>
  <Application>Microsoft Macintosh PowerPoint</Application>
  <PresentationFormat>Benutzerdefiniert</PresentationFormat>
  <Paragraphs>63</Paragraphs>
  <Slides>5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Century Gothic</vt:lpstr>
      <vt:lpstr>Modern Love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„Wir gestalten einen neuen Lageplan für den  Tier- und Vogelpark Abensberg“</dc:title>
  <dc:creator>Mosch Corinna</dc:creator>
  <cp:lastModifiedBy>Mosch Corinna</cp:lastModifiedBy>
  <cp:revision>11</cp:revision>
  <dcterms:created xsi:type="dcterms:W3CDTF">2023-06-26T05:17:02Z</dcterms:created>
  <dcterms:modified xsi:type="dcterms:W3CDTF">2023-10-03T07:57:45Z</dcterms:modified>
</cp:coreProperties>
</file>