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6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7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8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1"/>
    <p:sldMasterId id="2147483668" r:id="rId2"/>
    <p:sldMasterId id="2147483701" r:id="rId3"/>
    <p:sldMasterId id="2147483674" r:id="rId4"/>
    <p:sldMasterId id="2147483743" r:id="rId5"/>
    <p:sldMasterId id="2147483757" r:id="rId6"/>
    <p:sldMasterId id="2147483750" r:id="rId7"/>
    <p:sldMasterId id="2147483764" r:id="rId8"/>
    <p:sldMasterId id="2147483779" r:id="rId9"/>
  </p:sldMasterIdLst>
  <p:notesMasterIdLst>
    <p:notesMasterId r:id="rId22"/>
  </p:notesMasterIdLst>
  <p:sldIdLst>
    <p:sldId id="257" r:id="rId10"/>
    <p:sldId id="274" r:id="rId11"/>
    <p:sldId id="275" r:id="rId12"/>
    <p:sldId id="284" r:id="rId13"/>
    <p:sldId id="281" r:id="rId14"/>
    <p:sldId id="279" r:id="rId15"/>
    <p:sldId id="276" r:id="rId16"/>
    <p:sldId id="282" r:id="rId17"/>
    <p:sldId id="278" r:id="rId18"/>
    <p:sldId id="283" r:id="rId19"/>
    <p:sldId id="280" r:id="rId20"/>
    <p:sldId id="285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ith, Sabrina" initials="RS" lastIdx="9" clrIdx="0">
    <p:extLst>
      <p:ext uri="{19B8F6BF-5375-455C-9EA6-DF929625EA0E}">
        <p15:presenceInfo xmlns:p15="http://schemas.microsoft.com/office/powerpoint/2012/main" xmlns="" userId="S-1-5-21-1499261727-55176102-3529509929-812390" providerId="AD"/>
      </p:ext>
    </p:extLst>
  </p:cmAuthor>
  <p:cmAuthor id="2" name="Begüm Arvaneh" initials="BA" lastIdx="2" clrIdx="1">
    <p:extLst>
      <p:ext uri="{19B8F6BF-5375-455C-9EA6-DF929625EA0E}">
        <p15:presenceInfo xmlns:p15="http://schemas.microsoft.com/office/powerpoint/2012/main" xmlns="" userId="Begüm Arvane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6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85" autoAdjust="0"/>
    <p:restoredTop sz="94522"/>
  </p:normalViewPr>
  <p:slideViewPr>
    <p:cSldViewPr snapToGrid="0" snapToObjects="1" showGuides="1">
      <p:cViewPr>
        <p:scale>
          <a:sx n="166" d="100"/>
          <a:sy n="166" d="100"/>
        </p:scale>
        <p:origin x="-365" y="-3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9b5ddf8c959d67f3" providerId="LiveId" clId="{0D185F35-1965-46E1-8C16-069A8A119DC3}"/>
    <pc:docChg chg="undo custSel addSld delSld modSld">
      <pc:chgData name="" userId="9b5ddf8c959d67f3" providerId="LiveId" clId="{0D185F35-1965-46E1-8C16-069A8A119DC3}" dt="2023-04-02T11:22:18.044" v="198" actId="20577"/>
      <pc:docMkLst>
        <pc:docMk/>
      </pc:docMkLst>
      <pc:sldChg chg="addSp delSp modSp">
        <pc:chgData name="" userId="9b5ddf8c959d67f3" providerId="LiveId" clId="{0D185F35-1965-46E1-8C16-069A8A119DC3}" dt="2023-04-02T11:17:04.265" v="12" actId="1037"/>
        <pc:sldMkLst>
          <pc:docMk/>
          <pc:sldMk cId="2059120129" sldId="276"/>
        </pc:sldMkLst>
        <pc:picChg chg="add mod">
          <ac:chgData name="" userId="9b5ddf8c959d67f3" providerId="LiveId" clId="{0D185F35-1965-46E1-8C16-069A8A119DC3}" dt="2023-04-02T11:17:04.265" v="12" actId="1037"/>
          <ac:picMkLst>
            <pc:docMk/>
            <pc:sldMk cId="2059120129" sldId="276"/>
            <ac:picMk id="8" creationId="{1C9879DF-A1A1-4FB8-91D1-45A37B359B4A}"/>
          </ac:picMkLst>
        </pc:picChg>
        <pc:picChg chg="del mod">
          <ac:chgData name="" userId="9b5ddf8c959d67f3" providerId="LiveId" clId="{0D185F35-1965-46E1-8C16-069A8A119DC3}" dt="2023-04-02T11:16:06.458" v="1" actId="478"/>
          <ac:picMkLst>
            <pc:docMk/>
            <pc:sldMk cId="2059120129" sldId="276"/>
            <ac:picMk id="9" creationId="{00000000-0000-0000-0000-000000000000}"/>
          </ac:picMkLst>
        </pc:picChg>
      </pc:sldChg>
      <pc:sldChg chg="modSp add del">
        <pc:chgData name="" userId="9b5ddf8c959d67f3" providerId="LiveId" clId="{0D185F35-1965-46E1-8C16-069A8A119DC3}" dt="2023-04-02T11:20:41.801" v="196" actId="6549"/>
        <pc:sldMkLst>
          <pc:docMk/>
          <pc:sldMk cId="2945587190" sldId="282"/>
        </pc:sldMkLst>
        <pc:spChg chg="mod">
          <ac:chgData name="" userId="9b5ddf8c959d67f3" providerId="LiveId" clId="{0D185F35-1965-46E1-8C16-069A8A119DC3}" dt="2023-04-02T11:20:41.801" v="196" actId="6549"/>
          <ac:spMkLst>
            <pc:docMk/>
            <pc:sldMk cId="2945587190" sldId="282"/>
            <ac:spMk id="3" creationId="{5BFB08E0-32AB-E247-AB2D-8DAC471CCBC7}"/>
          </ac:spMkLst>
        </pc:spChg>
      </pc:sldChg>
      <pc:sldChg chg="modSp">
        <pc:chgData name="" userId="9b5ddf8c959d67f3" providerId="LiveId" clId="{0D185F35-1965-46E1-8C16-069A8A119DC3}" dt="2023-04-02T11:22:18.044" v="198" actId="20577"/>
        <pc:sldMkLst>
          <pc:docMk/>
          <pc:sldMk cId="3056370241" sldId="283"/>
        </pc:sldMkLst>
        <pc:spChg chg="mod">
          <ac:chgData name="" userId="9b5ddf8c959d67f3" providerId="LiveId" clId="{0D185F35-1965-46E1-8C16-069A8A119DC3}" dt="2023-04-02T11:22:18.044" v="198" actId="20577"/>
          <ac:spMkLst>
            <pc:docMk/>
            <pc:sldMk cId="3056370241" sldId="283"/>
            <ac:spMk id="3" creationId="{5BFB08E0-32AB-E247-AB2D-8DAC471CCBC7}"/>
          </ac:spMkLst>
        </pc:spChg>
      </pc:sldChg>
    </pc:docChg>
  </pc:docChgLst>
  <pc:docChgLst>
    <pc:chgData userId="9b5ddf8c959d67f3" providerId="LiveId" clId="{6A89D734-A2C6-4852-AE35-A7FB29AC6D08}"/>
    <pc:docChg chg="custSel addSld delSld modSld modMainMaster">
      <pc:chgData name="" userId="9b5ddf8c959d67f3" providerId="LiveId" clId="{6A89D734-A2C6-4852-AE35-A7FB29AC6D08}" dt="2023-06-07T08:52:52.427" v="11" actId="14100"/>
      <pc:docMkLst>
        <pc:docMk/>
      </pc:docMkLst>
      <pc:sldChg chg="modSp">
        <pc:chgData name="" userId="9b5ddf8c959d67f3" providerId="LiveId" clId="{6A89D734-A2C6-4852-AE35-A7FB29AC6D08}" dt="2023-06-07T08:52:52.427" v="11" actId="14100"/>
        <pc:sldMkLst>
          <pc:docMk/>
          <pc:sldMk cId="135460649" sldId="257"/>
        </pc:sldMkLst>
        <pc:spChg chg="mod">
          <ac:chgData name="" userId="9b5ddf8c959d67f3" providerId="LiveId" clId="{6A89D734-A2C6-4852-AE35-A7FB29AC6D08}" dt="2023-06-07T08:52:52.427" v="11" actId="14100"/>
          <ac:spMkLst>
            <pc:docMk/>
            <pc:sldMk cId="135460649" sldId="257"/>
            <ac:spMk id="6" creationId="{8754DE5F-D998-3C49-9F21-8F5E8099EA2B}"/>
          </ac:spMkLst>
        </pc:spChg>
        <pc:spChg chg="mod">
          <ac:chgData name="" userId="9b5ddf8c959d67f3" providerId="LiveId" clId="{6A89D734-A2C6-4852-AE35-A7FB29AC6D08}" dt="2023-06-07T08:52:48.165" v="10" actId="14100"/>
          <ac:spMkLst>
            <pc:docMk/>
            <pc:sldMk cId="135460649" sldId="257"/>
            <ac:spMk id="7" creationId="{B177B5F2-EE5F-574A-9C7B-78BE573E02BE}"/>
          </ac:spMkLst>
        </pc:spChg>
      </pc:sldChg>
      <pc:sldChg chg="del">
        <pc:chgData name="" userId="9b5ddf8c959d67f3" providerId="LiveId" clId="{6A89D734-A2C6-4852-AE35-A7FB29AC6D08}" dt="2023-06-07T08:48:54.818" v="1" actId="2696"/>
        <pc:sldMkLst>
          <pc:docMk/>
          <pc:sldMk cId="3392994567" sldId="272"/>
        </pc:sldMkLst>
      </pc:sldChg>
      <pc:sldChg chg="modSp add">
        <pc:chgData name="" userId="9b5ddf8c959d67f3" providerId="LiveId" clId="{6A89D734-A2C6-4852-AE35-A7FB29AC6D08}" dt="2023-06-07T08:49:16.550" v="6"/>
        <pc:sldMkLst>
          <pc:docMk/>
          <pc:sldMk cId="3162514232" sldId="285"/>
        </pc:sldMkLst>
        <pc:spChg chg="mod">
          <ac:chgData name="" userId="9b5ddf8c959d67f3" providerId="LiveId" clId="{6A89D734-A2C6-4852-AE35-A7FB29AC6D08}" dt="2023-06-07T08:49:16.550" v="6"/>
          <ac:spMkLst>
            <pc:docMk/>
            <pc:sldMk cId="3162514232" sldId="285"/>
            <ac:spMk id="9" creationId="{00000000-0000-0000-0000-000000000000}"/>
          </ac:spMkLst>
        </pc:spChg>
      </pc:sldChg>
      <pc:sldMasterChg chg="modSldLayout">
        <pc:chgData name="" userId="9b5ddf8c959d67f3" providerId="LiveId" clId="{6A89D734-A2C6-4852-AE35-A7FB29AC6D08}" dt="2023-06-07T08:51:06.280" v="7" actId="478"/>
        <pc:sldMasterMkLst>
          <pc:docMk/>
          <pc:sldMasterMk cId="2390208265" sldId="2147483701"/>
        </pc:sldMasterMkLst>
        <pc:sldLayoutChg chg="delSp">
          <pc:chgData name="" userId="9b5ddf8c959d67f3" providerId="LiveId" clId="{6A89D734-A2C6-4852-AE35-A7FB29AC6D08}" dt="2023-06-07T08:51:06.280" v="7" actId="478"/>
          <pc:sldLayoutMkLst>
            <pc:docMk/>
            <pc:sldMasterMk cId="2390208265" sldId="2147483701"/>
            <pc:sldLayoutMk cId="3955349288" sldId="2147483775"/>
          </pc:sldLayoutMkLst>
          <pc:picChg chg="del">
            <ac:chgData name="" userId="9b5ddf8c959d67f3" providerId="LiveId" clId="{6A89D734-A2C6-4852-AE35-A7FB29AC6D08}" dt="2023-06-07T08:51:06.280" v="7" actId="478"/>
            <ac:picMkLst>
              <pc:docMk/>
              <pc:sldMasterMk cId="2390208265" sldId="2147483701"/>
              <pc:sldLayoutMk cId="3955349288" sldId="2147483775"/>
              <ac:picMk id="10" creationId="{CC72D9FB-5197-C143-83DF-905A8281FA3A}"/>
            </ac:picMkLst>
          </pc:picChg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A465C2-BC6B-44BC-832D-44DC74A3F661}" type="doc">
      <dgm:prSet loTypeId="urn:microsoft.com/office/officeart/2005/8/layout/cycle5" loCatId="cycle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de-DE"/>
        </a:p>
      </dgm:t>
    </dgm:pt>
    <dgm:pt modelId="{CE49828B-3CFA-458A-A1DC-5738FBEA6D10}">
      <dgm:prSet phldrT="[Text]"/>
      <dgm:spPr>
        <a:ln w="19050">
          <a:solidFill>
            <a:schemeClr val="accent5"/>
          </a:solidFill>
        </a:ln>
      </dgm:spPr>
      <dgm:t>
        <a:bodyPr/>
        <a:lstStyle/>
        <a:p>
          <a:r>
            <a:rPr lang="de-DE" dirty="0"/>
            <a:t>Performanz-</a:t>
          </a:r>
          <a:br>
            <a:rPr lang="de-DE" dirty="0"/>
          </a:br>
          <a:r>
            <a:rPr lang="de-DE" dirty="0" err="1"/>
            <a:t>phase</a:t>
          </a:r>
          <a:endParaRPr lang="de-DE" dirty="0"/>
        </a:p>
      </dgm:t>
    </dgm:pt>
    <dgm:pt modelId="{F92CB3B7-6B23-4CED-B17E-4EC49B348D8F}" type="parTrans" cxnId="{469572BE-F6E3-48C9-8F5E-09BC08EA24AA}">
      <dgm:prSet/>
      <dgm:spPr/>
      <dgm:t>
        <a:bodyPr/>
        <a:lstStyle/>
        <a:p>
          <a:endParaRPr lang="de-DE"/>
        </a:p>
      </dgm:t>
    </dgm:pt>
    <dgm:pt modelId="{11B1B769-182D-48CC-96A5-97CA34E59462}" type="sibTrans" cxnId="{469572BE-F6E3-48C9-8F5E-09BC08EA24AA}">
      <dgm:prSet/>
      <dgm:spPr>
        <a:ln w="12700">
          <a:solidFill>
            <a:schemeClr val="accent5"/>
          </a:solidFill>
        </a:ln>
      </dgm:spPr>
      <dgm:t>
        <a:bodyPr/>
        <a:lstStyle/>
        <a:p>
          <a:endParaRPr lang="de-DE"/>
        </a:p>
      </dgm:t>
    </dgm:pt>
    <dgm:pt modelId="{731A25A9-0879-4B76-8D96-4EC8A35E2E5E}">
      <dgm:prSet phldrT="[Text]"/>
      <dgm:spPr>
        <a:ln w="19050">
          <a:solidFill>
            <a:schemeClr val="accent5"/>
          </a:solidFill>
        </a:ln>
      </dgm:spPr>
      <dgm:t>
        <a:bodyPr/>
        <a:lstStyle/>
        <a:p>
          <a:r>
            <a:rPr lang="de-DE" dirty="0"/>
            <a:t>Selbstreflexions-phase</a:t>
          </a:r>
        </a:p>
      </dgm:t>
    </dgm:pt>
    <dgm:pt modelId="{660CAD03-10DC-459E-935C-E74269E259E5}" type="parTrans" cxnId="{3A376070-6CC1-4AD8-9BF8-889ED2D6A216}">
      <dgm:prSet/>
      <dgm:spPr/>
      <dgm:t>
        <a:bodyPr/>
        <a:lstStyle/>
        <a:p>
          <a:endParaRPr lang="de-DE"/>
        </a:p>
      </dgm:t>
    </dgm:pt>
    <dgm:pt modelId="{A2F96A8B-E606-44AE-9320-7A55F334DE2C}" type="sibTrans" cxnId="{3A376070-6CC1-4AD8-9BF8-889ED2D6A216}">
      <dgm:prSet/>
      <dgm:spPr>
        <a:ln w="12700">
          <a:solidFill>
            <a:schemeClr val="accent5"/>
          </a:solidFill>
        </a:ln>
      </dgm:spPr>
      <dgm:t>
        <a:bodyPr/>
        <a:lstStyle/>
        <a:p>
          <a:endParaRPr lang="de-DE"/>
        </a:p>
      </dgm:t>
    </dgm:pt>
    <dgm:pt modelId="{BB1ECA30-885B-4AE2-8F45-97BF9E8E2784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r>
            <a:rPr lang="de-DE" b="1" dirty="0">
              <a:solidFill>
                <a:schemeClr val="accent1"/>
              </a:solidFill>
            </a:rPr>
            <a:t>Vorausschau-phase</a:t>
          </a:r>
        </a:p>
      </dgm:t>
    </dgm:pt>
    <dgm:pt modelId="{EF882553-31B4-41FE-BFAD-F34B1D9CCB07}" type="parTrans" cxnId="{AC3F5983-F3D1-46EA-8D95-D68552C9AFB8}">
      <dgm:prSet/>
      <dgm:spPr/>
      <dgm:t>
        <a:bodyPr/>
        <a:lstStyle/>
        <a:p>
          <a:endParaRPr lang="de-DE"/>
        </a:p>
      </dgm:t>
    </dgm:pt>
    <dgm:pt modelId="{E35F27D3-4605-4D16-AD6E-A2AC32D2066B}" type="sibTrans" cxnId="{AC3F5983-F3D1-46EA-8D95-D68552C9AFB8}">
      <dgm:prSet/>
      <dgm:spPr>
        <a:ln w="12700">
          <a:solidFill>
            <a:schemeClr val="accent5"/>
          </a:solidFill>
        </a:ln>
      </dgm:spPr>
      <dgm:t>
        <a:bodyPr/>
        <a:lstStyle/>
        <a:p>
          <a:endParaRPr lang="de-DE"/>
        </a:p>
      </dgm:t>
    </dgm:pt>
    <dgm:pt modelId="{420653CF-0170-4D20-839B-ECB9AC525EA2}" type="pres">
      <dgm:prSet presAssocID="{5AA465C2-BC6B-44BC-832D-44DC74A3F66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3396FC63-7210-4C41-A8D3-6FD292BF77F8}" type="pres">
      <dgm:prSet presAssocID="{CE49828B-3CFA-458A-A1DC-5738FBEA6D1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A0E97DF-594F-4801-8029-92E0CEF44D60}" type="pres">
      <dgm:prSet presAssocID="{CE49828B-3CFA-458A-A1DC-5738FBEA6D10}" presName="spNode" presStyleCnt="0"/>
      <dgm:spPr/>
    </dgm:pt>
    <dgm:pt modelId="{210B9E10-06EA-40EF-BCE7-0CE3931E2123}" type="pres">
      <dgm:prSet presAssocID="{11B1B769-182D-48CC-96A5-97CA34E59462}" presName="sibTrans" presStyleLbl="sibTrans1D1" presStyleIdx="0" presStyleCnt="3"/>
      <dgm:spPr/>
      <dgm:t>
        <a:bodyPr/>
        <a:lstStyle/>
        <a:p>
          <a:endParaRPr lang="de-DE"/>
        </a:p>
      </dgm:t>
    </dgm:pt>
    <dgm:pt modelId="{2989598D-595B-4AF6-A68F-82BEE04A8B05}" type="pres">
      <dgm:prSet presAssocID="{731A25A9-0879-4B76-8D96-4EC8A35E2E5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12458A2-9C5F-4567-8596-AF2295725FB0}" type="pres">
      <dgm:prSet presAssocID="{731A25A9-0879-4B76-8D96-4EC8A35E2E5E}" presName="spNode" presStyleCnt="0"/>
      <dgm:spPr/>
    </dgm:pt>
    <dgm:pt modelId="{22282F40-7ED6-4E28-B44B-51079EB9154B}" type="pres">
      <dgm:prSet presAssocID="{A2F96A8B-E606-44AE-9320-7A55F334DE2C}" presName="sibTrans" presStyleLbl="sibTrans1D1" presStyleIdx="1" presStyleCnt="3"/>
      <dgm:spPr/>
      <dgm:t>
        <a:bodyPr/>
        <a:lstStyle/>
        <a:p>
          <a:endParaRPr lang="de-DE"/>
        </a:p>
      </dgm:t>
    </dgm:pt>
    <dgm:pt modelId="{48F04F44-9651-4900-866C-AE75EDB687C5}" type="pres">
      <dgm:prSet presAssocID="{BB1ECA30-885B-4AE2-8F45-97BF9E8E278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65890BC-FE49-4370-B5D7-6996010E721A}" type="pres">
      <dgm:prSet presAssocID="{BB1ECA30-885B-4AE2-8F45-97BF9E8E2784}" presName="spNode" presStyleCnt="0"/>
      <dgm:spPr/>
    </dgm:pt>
    <dgm:pt modelId="{EDE4733B-AE62-4B08-9E47-B9A470073571}" type="pres">
      <dgm:prSet presAssocID="{E35F27D3-4605-4D16-AD6E-A2AC32D2066B}" presName="sibTrans" presStyleLbl="sibTrans1D1" presStyleIdx="2" presStyleCnt="3"/>
      <dgm:spPr/>
      <dgm:t>
        <a:bodyPr/>
        <a:lstStyle/>
        <a:p>
          <a:endParaRPr lang="de-DE"/>
        </a:p>
      </dgm:t>
    </dgm:pt>
  </dgm:ptLst>
  <dgm:cxnLst>
    <dgm:cxn modelId="{484F9AFF-4ABE-4A78-A1BA-CDAF2285B554}" type="presOf" srcId="{5AA465C2-BC6B-44BC-832D-44DC74A3F661}" destId="{420653CF-0170-4D20-839B-ECB9AC525EA2}" srcOrd="0" destOrd="0" presId="urn:microsoft.com/office/officeart/2005/8/layout/cycle5"/>
    <dgm:cxn modelId="{098C3390-6A5B-4EDA-A1AD-77E73C094DD4}" type="presOf" srcId="{CE49828B-3CFA-458A-A1DC-5738FBEA6D10}" destId="{3396FC63-7210-4C41-A8D3-6FD292BF77F8}" srcOrd="0" destOrd="0" presId="urn:microsoft.com/office/officeart/2005/8/layout/cycle5"/>
    <dgm:cxn modelId="{AC3F5983-F3D1-46EA-8D95-D68552C9AFB8}" srcId="{5AA465C2-BC6B-44BC-832D-44DC74A3F661}" destId="{BB1ECA30-885B-4AE2-8F45-97BF9E8E2784}" srcOrd="2" destOrd="0" parTransId="{EF882553-31B4-41FE-BFAD-F34B1D9CCB07}" sibTransId="{E35F27D3-4605-4D16-AD6E-A2AC32D2066B}"/>
    <dgm:cxn modelId="{AFA2E66E-74EB-4568-B162-F3DD2B9022CF}" type="presOf" srcId="{E35F27D3-4605-4D16-AD6E-A2AC32D2066B}" destId="{EDE4733B-AE62-4B08-9E47-B9A470073571}" srcOrd="0" destOrd="0" presId="urn:microsoft.com/office/officeart/2005/8/layout/cycle5"/>
    <dgm:cxn modelId="{C0518A59-CCD7-432D-AA38-0EF9D4407E3D}" type="presOf" srcId="{11B1B769-182D-48CC-96A5-97CA34E59462}" destId="{210B9E10-06EA-40EF-BCE7-0CE3931E2123}" srcOrd="0" destOrd="0" presId="urn:microsoft.com/office/officeart/2005/8/layout/cycle5"/>
    <dgm:cxn modelId="{2F241ABF-4714-497C-9889-477D2066ED63}" type="presOf" srcId="{A2F96A8B-E606-44AE-9320-7A55F334DE2C}" destId="{22282F40-7ED6-4E28-B44B-51079EB9154B}" srcOrd="0" destOrd="0" presId="urn:microsoft.com/office/officeart/2005/8/layout/cycle5"/>
    <dgm:cxn modelId="{469572BE-F6E3-48C9-8F5E-09BC08EA24AA}" srcId="{5AA465C2-BC6B-44BC-832D-44DC74A3F661}" destId="{CE49828B-3CFA-458A-A1DC-5738FBEA6D10}" srcOrd="0" destOrd="0" parTransId="{F92CB3B7-6B23-4CED-B17E-4EC49B348D8F}" sibTransId="{11B1B769-182D-48CC-96A5-97CA34E59462}"/>
    <dgm:cxn modelId="{875F425A-84EF-49E6-8520-0BE34DF85454}" type="presOf" srcId="{BB1ECA30-885B-4AE2-8F45-97BF9E8E2784}" destId="{48F04F44-9651-4900-866C-AE75EDB687C5}" srcOrd="0" destOrd="0" presId="urn:microsoft.com/office/officeart/2005/8/layout/cycle5"/>
    <dgm:cxn modelId="{3A376070-6CC1-4AD8-9BF8-889ED2D6A216}" srcId="{5AA465C2-BC6B-44BC-832D-44DC74A3F661}" destId="{731A25A9-0879-4B76-8D96-4EC8A35E2E5E}" srcOrd="1" destOrd="0" parTransId="{660CAD03-10DC-459E-935C-E74269E259E5}" sibTransId="{A2F96A8B-E606-44AE-9320-7A55F334DE2C}"/>
    <dgm:cxn modelId="{262B775C-2C48-4D5D-9A40-A317657F6CE6}" type="presOf" srcId="{731A25A9-0879-4B76-8D96-4EC8A35E2E5E}" destId="{2989598D-595B-4AF6-A68F-82BEE04A8B05}" srcOrd="0" destOrd="0" presId="urn:microsoft.com/office/officeart/2005/8/layout/cycle5"/>
    <dgm:cxn modelId="{6FAC33A2-87D4-4F34-B8B1-B3AB261CFEB9}" type="presParOf" srcId="{420653CF-0170-4D20-839B-ECB9AC525EA2}" destId="{3396FC63-7210-4C41-A8D3-6FD292BF77F8}" srcOrd="0" destOrd="0" presId="urn:microsoft.com/office/officeart/2005/8/layout/cycle5"/>
    <dgm:cxn modelId="{6589F0A0-26A0-444E-85B5-8D157846C795}" type="presParOf" srcId="{420653CF-0170-4D20-839B-ECB9AC525EA2}" destId="{6A0E97DF-594F-4801-8029-92E0CEF44D60}" srcOrd="1" destOrd="0" presId="urn:microsoft.com/office/officeart/2005/8/layout/cycle5"/>
    <dgm:cxn modelId="{12EAE9EE-06AB-42FD-8E67-E10007ABCD3D}" type="presParOf" srcId="{420653CF-0170-4D20-839B-ECB9AC525EA2}" destId="{210B9E10-06EA-40EF-BCE7-0CE3931E2123}" srcOrd="2" destOrd="0" presId="urn:microsoft.com/office/officeart/2005/8/layout/cycle5"/>
    <dgm:cxn modelId="{64685B5D-FCD9-496A-A8F0-8B2A37EA27E4}" type="presParOf" srcId="{420653CF-0170-4D20-839B-ECB9AC525EA2}" destId="{2989598D-595B-4AF6-A68F-82BEE04A8B05}" srcOrd="3" destOrd="0" presId="urn:microsoft.com/office/officeart/2005/8/layout/cycle5"/>
    <dgm:cxn modelId="{80AB5E65-5B35-4B3D-8BE5-D53B9AB27E85}" type="presParOf" srcId="{420653CF-0170-4D20-839B-ECB9AC525EA2}" destId="{D12458A2-9C5F-4567-8596-AF2295725FB0}" srcOrd="4" destOrd="0" presId="urn:microsoft.com/office/officeart/2005/8/layout/cycle5"/>
    <dgm:cxn modelId="{13E1857B-5357-4214-AA50-A96AC0504C14}" type="presParOf" srcId="{420653CF-0170-4D20-839B-ECB9AC525EA2}" destId="{22282F40-7ED6-4E28-B44B-51079EB9154B}" srcOrd="5" destOrd="0" presId="urn:microsoft.com/office/officeart/2005/8/layout/cycle5"/>
    <dgm:cxn modelId="{20A9A53B-20B1-49C0-A527-E80FF5A4D0F8}" type="presParOf" srcId="{420653CF-0170-4D20-839B-ECB9AC525EA2}" destId="{48F04F44-9651-4900-866C-AE75EDB687C5}" srcOrd="6" destOrd="0" presId="urn:microsoft.com/office/officeart/2005/8/layout/cycle5"/>
    <dgm:cxn modelId="{E8630781-9D1C-4669-B2E0-DEC835B65CF7}" type="presParOf" srcId="{420653CF-0170-4D20-839B-ECB9AC525EA2}" destId="{865890BC-FE49-4370-B5D7-6996010E721A}" srcOrd="7" destOrd="0" presId="urn:microsoft.com/office/officeart/2005/8/layout/cycle5"/>
    <dgm:cxn modelId="{A740CB6E-6563-4462-A2F6-BFE29569592C}" type="presParOf" srcId="{420653CF-0170-4D20-839B-ECB9AC525EA2}" destId="{EDE4733B-AE62-4B08-9E47-B9A470073571}" srcOrd="8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0AD611-55FC-4173-AE4A-063B47DE129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243CD800-8BB6-4CCC-8A87-B7AA9A01B3FA}">
      <dgm:prSet phldrT="[Text]"/>
      <dgm:spPr/>
      <dgm:t>
        <a:bodyPr/>
        <a:lstStyle/>
        <a:p>
          <a:r>
            <a:rPr lang="de-DE" dirty="0"/>
            <a:t>Spezifisch</a:t>
          </a:r>
        </a:p>
      </dgm:t>
    </dgm:pt>
    <dgm:pt modelId="{0A34EFFC-49C0-4F21-8B34-B89A3270ED02}" type="parTrans" cxnId="{1A66DA50-CC03-486D-A556-318DB2AB67E0}">
      <dgm:prSet/>
      <dgm:spPr/>
      <dgm:t>
        <a:bodyPr/>
        <a:lstStyle/>
        <a:p>
          <a:endParaRPr lang="de-DE"/>
        </a:p>
      </dgm:t>
    </dgm:pt>
    <dgm:pt modelId="{92FDAF43-27B5-4D5C-9831-1CAB712B3DFB}" type="sibTrans" cxnId="{1A66DA50-CC03-486D-A556-318DB2AB67E0}">
      <dgm:prSet/>
      <dgm:spPr/>
      <dgm:t>
        <a:bodyPr/>
        <a:lstStyle/>
        <a:p>
          <a:endParaRPr lang="de-DE"/>
        </a:p>
      </dgm:t>
    </dgm:pt>
    <dgm:pt modelId="{5F836C31-3BE3-4DE1-924B-31059840F639}">
      <dgm:prSet phldrT="[Text]"/>
      <dgm:spPr/>
      <dgm:t>
        <a:bodyPr/>
        <a:lstStyle/>
        <a:p>
          <a:r>
            <a:rPr lang="de-DE" dirty="0"/>
            <a:t>Messbar</a:t>
          </a:r>
        </a:p>
      </dgm:t>
    </dgm:pt>
    <dgm:pt modelId="{103DB577-C52A-407E-8626-B40D615021AB}" type="parTrans" cxnId="{77AE089B-BF61-43A9-B41C-8CC868AA0B06}">
      <dgm:prSet/>
      <dgm:spPr/>
      <dgm:t>
        <a:bodyPr/>
        <a:lstStyle/>
        <a:p>
          <a:endParaRPr lang="de-DE"/>
        </a:p>
      </dgm:t>
    </dgm:pt>
    <dgm:pt modelId="{7CAE16E1-915C-4A6E-AE9C-CE13C12A389D}" type="sibTrans" cxnId="{77AE089B-BF61-43A9-B41C-8CC868AA0B06}">
      <dgm:prSet/>
      <dgm:spPr/>
      <dgm:t>
        <a:bodyPr/>
        <a:lstStyle/>
        <a:p>
          <a:endParaRPr lang="de-DE"/>
        </a:p>
      </dgm:t>
    </dgm:pt>
    <dgm:pt modelId="{A660FD2F-A870-4CD6-ADF8-6104DEF34E84}">
      <dgm:prSet phldrT="[Text]"/>
      <dgm:spPr/>
      <dgm:t>
        <a:bodyPr/>
        <a:lstStyle/>
        <a:p>
          <a:r>
            <a:rPr lang="de-DE" dirty="0"/>
            <a:t>Attraktiv</a:t>
          </a:r>
        </a:p>
      </dgm:t>
    </dgm:pt>
    <dgm:pt modelId="{385E46AB-C41A-4622-8641-B0C934369147}" type="parTrans" cxnId="{AB9AC5B2-703B-4E4D-9B4B-809604B93750}">
      <dgm:prSet/>
      <dgm:spPr/>
      <dgm:t>
        <a:bodyPr/>
        <a:lstStyle/>
        <a:p>
          <a:endParaRPr lang="de-DE"/>
        </a:p>
      </dgm:t>
    </dgm:pt>
    <dgm:pt modelId="{3DB6C397-CAA2-4FCD-9578-6B1060320F73}" type="sibTrans" cxnId="{AB9AC5B2-703B-4E4D-9B4B-809604B93750}">
      <dgm:prSet/>
      <dgm:spPr/>
      <dgm:t>
        <a:bodyPr/>
        <a:lstStyle/>
        <a:p>
          <a:endParaRPr lang="de-DE"/>
        </a:p>
      </dgm:t>
    </dgm:pt>
    <dgm:pt modelId="{EEC1FF34-52ED-41CF-BEB4-2C32C78ADF0A}">
      <dgm:prSet phldrT="[Text]"/>
      <dgm:spPr/>
      <dgm:t>
        <a:bodyPr/>
        <a:lstStyle/>
        <a:p>
          <a:r>
            <a:rPr lang="de-DE" dirty="0"/>
            <a:t>Realistisch</a:t>
          </a:r>
        </a:p>
      </dgm:t>
    </dgm:pt>
    <dgm:pt modelId="{8AAE4A9B-2FA0-4FA9-9F81-B6BD707AB7A5}" type="parTrans" cxnId="{B295733A-34D4-4D43-9F7D-07FD5BAF24FD}">
      <dgm:prSet/>
      <dgm:spPr/>
      <dgm:t>
        <a:bodyPr/>
        <a:lstStyle/>
        <a:p>
          <a:endParaRPr lang="de-DE"/>
        </a:p>
      </dgm:t>
    </dgm:pt>
    <dgm:pt modelId="{9052BC6A-2047-43F6-8E29-DFF84706BF94}" type="sibTrans" cxnId="{B295733A-34D4-4D43-9F7D-07FD5BAF24FD}">
      <dgm:prSet/>
      <dgm:spPr/>
      <dgm:t>
        <a:bodyPr/>
        <a:lstStyle/>
        <a:p>
          <a:endParaRPr lang="de-DE"/>
        </a:p>
      </dgm:t>
    </dgm:pt>
    <dgm:pt modelId="{9FAF43FE-FE23-4C6D-BF20-D3E635EF8ACC}">
      <dgm:prSet phldrT="[Text]"/>
      <dgm:spPr/>
      <dgm:t>
        <a:bodyPr/>
        <a:lstStyle/>
        <a:p>
          <a:r>
            <a:rPr lang="de-DE" dirty="0"/>
            <a:t>Terminiert</a:t>
          </a:r>
        </a:p>
      </dgm:t>
    </dgm:pt>
    <dgm:pt modelId="{37AC6167-F3CB-4E76-809D-819F61224F34}" type="parTrans" cxnId="{9699A236-5D01-4834-A445-EEAF96705E0D}">
      <dgm:prSet/>
      <dgm:spPr/>
      <dgm:t>
        <a:bodyPr/>
        <a:lstStyle/>
        <a:p>
          <a:endParaRPr lang="de-DE"/>
        </a:p>
      </dgm:t>
    </dgm:pt>
    <dgm:pt modelId="{26059DB3-AA68-43FC-BCBD-011869A56667}" type="sibTrans" cxnId="{9699A236-5D01-4834-A445-EEAF96705E0D}">
      <dgm:prSet/>
      <dgm:spPr/>
      <dgm:t>
        <a:bodyPr/>
        <a:lstStyle/>
        <a:p>
          <a:endParaRPr lang="de-DE"/>
        </a:p>
      </dgm:t>
    </dgm:pt>
    <dgm:pt modelId="{1D539F71-33E0-453A-A874-23B65CD5F5A0}" type="pres">
      <dgm:prSet presAssocID="{750AD611-55FC-4173-AE4A-063B47DE129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de-DE"/>
        </a:p>
      </dgm:t>
    </dgm:pt>
    <dgm:pt modelId="{DB6F5C30-B0C4-437A-B8F2-6924C7A312DA}" type="pres">
      <dgm:prSet presAssocID="{750AD611-55FC-4173-AE4A-063B47DE1294}" presName="Name1" presStyleCnt="0"/>
      <dgm:spPr/>
    </dgm:pt>
    <dgm:pt modelId="{939A9657-3BD0-42C4-B2DF-CE99695B2C1F}" type="pres">
      <dgm:prSet presAssocID="{750AD611-55FC-4173-AE4A-063B47DE1294}" presName="cycle" presStyleCnt="0"/>
      <dgm:spPr/>
    </dgm:pt>
    <dgm:pt modelId="{C7F0DDB3-F80F-422E-922D-F2F52BCB7583}" type="pres">
      <dgm:prSet presAssocID="{750AD611-55FC-4173-AE4A-063B47DE1294}" presName="srcNode" presStyleLbl="node1" presStyleIdx="0" presStyleCnt="5"/>
      <dgm:spPr/>
    </dgm:pt>
    <dgm:pt modelId="{6247C4D0-8769-4613-B6B9-B4D639554F62}" type="pres">
      <dgm:prSet presAssocID="{750AD611-55FC-4173-AE4A-063B47DE1294}" presName="conn" presStyleLbl="parChTrans1D2" presStyleIdx="0" presStyleCnt="1"/>
      <dgm:spPr/>
      <dgm:t>
        <a:bodyPr/>
        <a:lstStyle/>
        <a:p>
          <a:endParaRPr lang="de-DE"/>
        </a:p>
      </dgm:t>
    </dgm:pt>
    <dgm:pt modelId="{4EA03E08-B5A6-4FBB-9199-77A70D5A841B}" type="pres">
      <dgm:prSet presAssocID="{750AD611-55FC-4173-AE4A-063B47DE1294}" presName="extraNode" presStyleLbl="node1" presStyleIdx="0" presStyleCnt="5"/>
      <dgm:spPr/>
    </dgm:pt>
    <dgm:pt modelId="{7913D510-9184-4EE6-A45D-8AAE30C6EC54}" type="pres">
      <dgm:prSet presAssocID="{750AD611-55FC-4173-AE4A-063B47DE1294}" presName="dstNode" presStyleLbl="node1" presStyleIdx="0" presStyleCnt="5"/>
      <dgm:spPr/>
    </dgm:pt>
    <dgm:pt modelId="{AD02436F-9956-4F3D-BAD9-53A8EA28AF33}" type="pres">
      <dgm:prSet presAssocID="{243CD800-8BB6-4CCC-8A87-B7AA9A01B3FA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6DD8D89-97E9-4D51-9EC5-C21FD636ED27}" type="pres">
      <dgm:prSet presAssocID="{243CD800-8BB6-4CCC-8A87-B7AA9A01B3FA}" presName="accent_1" presStyleCnt="0"/>
      <dgm:spPr/>
    </dgm:pt>
    <dgm:pt modelId="{446110FA-C8E8-4348-AE5E-A4D06D828FD1}" type="pres">
      <dgm:prSet presAssocID="{243CD800-8BB6-4CCC-8A87-B7AA9A01B3FA}" presName="accentRepeatNode" presStyleLbl="solidFgAcc1" presStyleIdx="0" presStyleCnt="5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</dgm:pt>
    <dgm:pt modelId="{C353EBDD-C0A0-4013-8C25-0ED48D57A359}" type="pres">
      <dgm:prSet presAssocID="{5F836C31-3BE3-4DE1-924B-31059840F639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47BC76F-860C-41AF-81BD-12D35A1A5502}" type="pres">
      <dgm:prSet presAssocID="{5F836C31-3BE3-4DE1-924B-31059840F639}" presName="accent_2" presStyleCnt="0"/>
      <dgm:spPr/>
    </dgm:pt>
    <dgm:pt modelId="{A2DF3500-06B0-459E-B09B-E05759F9D910}" type="pres">
      <dgm:prSet presAssocID="{5F836C31-3BE3-4DE1-924B-31059840F639}" presName="accentRepeatNode" presStyleLbl="solidFgAcc1" presStyleIdx="1" presStyleCnt="5"/>
      <dgm:spPr/>
    </dgm:pt>
    <dgm:pt modelId="{9D500428-CCDF-49D1-A377-822BB1A73BD5}" type="pres">
      <dgm:prSet presAssocID="{A660FD2F-A870-4CD6-ADF8-6104DEF34E84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77CD490-0710-4D79-82C9-443D7F96DE8C}" type="pres">
      <dgm:prSet presAssocID="{A660FD2F-A870-4CD6-ADF8-6104DEF34E84}" presName="accent_3" presStyleCnt="0"/>
      <dgm:spPr/>
    </dgm:pt>
    <dgm:pt modelId="{8D933B45-CF22-445C-8D87-BB02FE8AF578}" type="pres">
      <dgm:prSet presAssocID="{A660FD2F-A870-4CD6-ADF8-6104DEF34E84}" presName="accentRepeatNode" presStyleLbl="solidFgAcc1" presStyleIdx="2" presStyleCnt="5"/>
      <dgm:spPr/>
    </dgm:pt>
    <dgm:pt modelId="{7B235113-F2BC-40C7-AD9A-E8C74B7DE427}" type="pres">
      <dgm:prSet presAssocID="{EEC1FF34-52ED-41CF-BEB4-2C32C78ADF0A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AEB85AA-DDE1-40AE-957E-0E07A69C4948}" type="pres">
      <dgm:prSet presAssocID="{EEC1FF34-52ED-41CF-BEB4-2C32C78ADF0A}" presName="accent_4" presStyleCnt="0"/>
      <dgm:spPr/>
    </dgm:pt>
    <dgm:pt modelId="{2D49420C-2485-430D-ABA5-981351612209}" type="pres">
      <dgm:prSet presAssocID="{EEC1FF34-52ED-41CF-BEB4-2C32C78ADF0A}" presName="accentRepeatNode" presStyleLbl="solidFgAcc1" presStyleIdx="3" presStyleCnt="5"/>
      <dgm:spPr/>
    </dgm:pt>
    <dgm:pt modelId="{2B8FAAD0-7853-4BC2-B5EE-319A6E5CCDE0}" type="pres">
      <dgm:prSet presAssocID="{9FAF43FE-FE23-4C6D-BF20-D3E635EF8ACC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77373D6-BA97-4E92-A746-1ADD6EA16245}" type="pres">
      <dgm:prSet presAssocID="{9FAF43FE-FE23-4C6D-BF20-D3E635EF8ACC}" presName="accent_5" presStyleCnt="0"/>
      <dgm:spPr/>
    </dgm:pt>
    <dgm:pt modelId="{45DBD62C-10CE-4ED4-BCA3-14402AD9B80F}" type="pres">
      <dgm:prSet presAssocID="{9FAF43FE-FE23-4C6D-BF20-D3E635EF8ACC}" presName="accentRepeatNode" presStyleLbl="solidFgAcc1" presStyleIdx="4" presStyleCnt="5"/>
      <dgm:spPr/>
    </dgm:pt>
  </dgm:ptLst>
  <dgm:cxnLst>
    <dgm:cxn modelId="{9699A236-5D01-4834-A445-EEAF96705E0D}" srcId="{750AD611-55FC-4173-AE4A-063B47DE1294}" destId="{9FAF43FE-FE23-4C6D-BF20-D3E635EF8ACC}" srcOrd="4" destOrd="0" parTransId="{37AC6167-F3CB-4E76-809D-819F61224F34}" sibTransId="{26059DB3-AA68-43FC-BCBD-011869A56667}"/>
    <dgm:cxn modelId="{77AE089B-BF61-43A9-B41C-8CC868AA0B06}" srcId="{750AD611-55FC-4173-AE4A-063B47DE1294}" destId="{5F836C31-3BE3-4DE1-924B-31059840F639}" srcOrd="1" destOrd="0" parTransId="{103DB577-C52A-407E-8626-B40D615021AB}" sibTransId="{7CAE16E1-915C-4A6E-AE9C-CE13C12A389D}"/>
    <dgm:cxn modelId="{0FD86A53-BF27-416E-A8DC-916DBD7568CC}" type="presOf" srcId="{92FDAF43-27B5-4D5C-9831-1CAB712B3DFB}" destId="{6247C4D0-8769-4613-B6B9-B4D639554F62}" srcOrd="0" destOrd="0" presId="urn:microsoft.com/office/officeart/2008/layout/VerticalCurvedList"/>
    <dgm:cxn modelId="{1A66DA50-CC03-486D-A556-318DB2AB67E0}" srcId="{750AD611-55FC-4173-AE4A-063B47DE1294}" destId="{243CD800-8BB6-4CCC-8A87-B7AA9A01B3FA}" srcOrd="0" destOrd="0" parTransId="{0A34EFFC-49C0-4F21-8B34-B89A3270ED02}" sibTransId="{92FDAF43-27B5-4D5C-9831-1CAB712B3DFB}"/>
    <dgm:cxn modelId="{A795DA76-E5BF-4FC0-B4C4-6CDB78426327}" type="presOf" srcId="{5F836C31-3BE3-4DE1-924B-31059840F639}" destId="{C353EBDD-C0A0-4013-8C25-0ED48D57A359}" srcOrd="0" destOrd="0" presId="urn:microsoft.com/office/officeart/2008/layout/VerticalCurvedList"/>
    <dgm:cxn modelId="{C303B92E-2E96-4EE2-A351-5D50ED8E79ED}" type="presOf" srcId="{750AD611-55FC-4173-AE4A-063B47DE1294}" destId="{1D539F71-33E0-453A-A874-23B65CD5F5A0}" srcOrd="0" destOrd="0" presId="urn:microsoft.com/office/officeart/2008/layout/VerticalCurvedList"/>
    <dgm:cxn modelId="{AB9AC5B2-703B-4E4D-9B4B-809604B93750}" srcId="{750AD611-55FC-4173-AE4A-063B47DE1294}" destId="{A660FD2F-A870-4CD6-ADF8-6104DEF34E84}" srcOrd="2" destOrd="0" parTransId="{385E46AB-C41A-4622-8641-B0C934369147}" sibTransId="{3DB6C397-CAA2-4FCD-9578-6B1060320F73}"/>
    <dgm:cxn modelId="{80E0A430-3D63-4C20-A99B-4A8ED4B933F9}" type="presOf" srcId="{243CD800-8BB6-4CCC-8A87-B7AA9A01B3FA}" destId="{AD02436F-9956-4F3D-BAD9-53A8EA28AF33}" srcOrd="0" destOrd="0" presId="urn:microsoft.com/office/officeart/2008/layout/VerticalCurvedList"/>
    <dgm:cxn modelId="{B295733A-34D4-4D43-9F7D-07FD5BAF24FD}" srcId="{750AD611-55FC-4173-AE4A-063B47DE1294}" destId="{EEC1FF34-52ED-41CF-BEB4-2C32C78ADF0A}" srcOrd="3" destOrd="0" parTransId="{8AAE4A9B-2FA0-4FA9-9F81-B6BD707AB7A5}" sibTransId="{9052BC6A-2047-43F6-8E29-DFF84706BF94}"/>
    <dgm:cxn modelId="{F47EEF9C-DC82-4E2E-A657-E007AC2E5ECE}" type="presOf" srcId="{A660FD2F-A870-4CD6-ADF8-6104DEF34E84}" destId="{9D500428-CCDF-49D1-A377-822BB1A73BD5}" srcOrd="0" destOrd="0" presId="urn:microsoft.com/office/officeart/2008/layout/VerticalCurvedList"/>
    <dgm:cxn modelId="{919AAAEA-CEFA-4F74-A854-3FBF75F0D106}" type="presOf" srcId="{EEC1FF34-52ED-41CF-BEB4-2C32C78ADF0A}" destId="{7B235113-F2BC-40C7-AD9A-E8C74B7DE427}" srcOrd="0" destOrd="0" presId="urn:microsoft.com/office/officeart/2008/layout/VerticalCurvedList"/>
    <dgm:cxn modelId="{75BEF91C-92F6-4E50-AA7C-4BFC01E43C4E}" type="presOf" srcId="{9FAF43FE-FE23-4C6D-BF20-D3E635EF8ACC}" destId="{2B8FAAD0-7853-4BC2-B5EE-319A6E5CCDE0}" srcOrd="0" destOrd="0" presId="urn:microsoft.com/office/officeart/2008/layout/VerticalCurvedList"/>
    <dgm:cxn modelId="{894CA59C-37B8-42EE-BD32-A0D72E5C42C8}" type="presParOf" srcId="{1D539F71-33E0-453A-A874-23B65CD5F5A0}" destId="{DB6F5C30-B0C4-437A-B8F2-6924C7A312DA}" srcOrd="0" destOrd="0" presId="urn:microsoft.com/office/officeart/2008/layout/VerticalCurvedList"/>
    <dgm:cxn modelId="{FBEF96A5-FF90-49EC-A6DF-A10A3078E6D1}" type="presParOf" srcId="{DB6F5C30-B0C4-437A-B8F2-6924C7A312DA}" destId="{939A9657-3BD0-42C4-B2DF-CE99695B2C1F}" srcOrd="0" destOrd="0" presId="urn:microsoft.com/office/officeart/2008/layout/VerticalCurvedList"/>
    <dgm:cxn modelId="{7C221F2A-5671-45C6-B7EF-571EB90426E9}" type="presParOf" srcId="{939A9657-3BD0-42C4-B2DF-CE99695B2C1F}" destId="{C7F0DDB3-F80F-422E-922D-F2F52BCB7583}" srcOrd="0" destOrd="0" presId="urn:microsoft.com/office/officeart/2008/layout/VerticalCurvedList"/>
    <dgm:cxn modelId="{3773820E-4D28-4742-B374-D9F12A66C2D4}" type="presParOf" srcId="{939A9657-3BD0-42C4-B2DF-CE99695B2C1F}" destId="{6247C4D0-8769-4613-B6B9-B4D639554F62}" srcOrd="1" destOrd="0" presId="urn:microsoft.com/office/officeart/2008/layout/VerticalCurvedList"/>
    <dgm:cxn modelId="{D43E2E1F-22B4-40D9-896D-8D561442C1F1}" type="presParOf" srcId="{939A9657-3BD0-42C4-B2DF-CE99695B2C1F}" destId="{4EA03E08-B5A6-4FBB-9199-77A70D5A841B}" srcOrd="2" destOrd="0" presId="urn:microsoft.com/office/officeart/2008/layout/VerticalCurvedList"/>
    <dgm:cxn modelId="{854BB20E-56DE-4DAE-B47A-606E279FD234}" type="presParOf" srcId="{939A9657-3BD0-42C4-B2DF-CE99695B2C1F}" destId="{7913D510-9184-4EE6-A45D-8AAE30C6EC54}" srcOrd="3" destOrd="0" presId="urn:microsoft.com/office/officeart/2008/layout/VerticalCurvedList"/>
    <dgm:cxn modelId="{C4A62B05-65D8-473F-939F-4F9A3915C782}" type="presParOf" srcId="{DB6F5C30-B0C4-437A-B8F2-6924C7A312DA}" destId="{AD02436F-9956-4F3D-BAD9-53A8EA28AF33}" srcOrd="1" destOrd="0" presId="urn:microsoft.com/office/officeart/2008/layout/VerticalCurvedList"/>
    <dgm:cxn modelId="{705C5EC7-27CF-460F-9D03-4DA334969B70}" type="presParOf" srcId="{DB6F5C30-B0C4-437A-B8F2-6924C7A312DA}" destId="{46DD8D89-97E9-4D51-9EC5-C21FD636ED27}" srcOrd="2" destOrd="0" presId="urn:microsoft.com/office/officeart/2008/layout/VerticalCurvedList"/>
    <dgm:cxn modelId="{DFA42B4F-9D22-44D1-A793-C91A10E36B81}" type="presParOf" srcId="{46DD8D89-97E9-4D51-9EC5-C21FD636ED27}" destId="{446110FA-C8E8-4348-AE5E-A4D06D828FD1}" srcOrd="0" destOrd="0" presId="urn:microsoft.com/office/officeart/2008/layout/VerticalCurvedList"/>
    <dgm:cxn modelId="{0CF15422-546F-45AF-A700-F8561D8670F9}" type="presParOf" srcId="{DB6F5C30-B0C4-437A-B8F2-6924C7A312DA}" destId="{C353EBDD-C0A0-4013-8C25-0ED48D57A359}" srcOrd="3" destOrd="0" presId="urn:microsoft.com/office/officeart/2008/layout/VerticalCurvedList"/>
    <dgm:cxn modelId="{B828AFAA-388B-425C-BB1B-961F783C8236}" type="presParOf" srcId="{DB6F5C30-B0C4-437A-B8F2-6924C7A312DA}" destId="{A47BC76F-860C-41AF-81BD-12D35A1A5502}" srcOrd="4" destOrd="0" presId="urn:microsoft.com/office/officeart/2008/layout/VerticalCurvedList"/>
    <dgm:cxn modelId="{A925166A-9264-4989-ABD2-23C546DEC0E5}" type="presParOf" srcId="{A47BC76F-860C-41AF-81BD-12D35A1A5502}" destId="{A2DF3500-06B0-459E-B09B-E05759F9D910}" srcOrd="0" destOrd="0" presId="urn:microsoft.com/office/officeart/2008/layout/VerticalCurvedList"/>
    <dgm:cxn modelId="{1AD77D8D-BBAB-45F5-91B2-665DEB9D461F}" type="presParOf" srcId="{DB6F5C30-B0C4-437A-B8F2-6924C7A312DA}" destId="{9D500428-CCDF-49D1-A377-822BB1A73BD5}" srcOrd="5" destOrd="0" presId="urn:microsoft.com/office/officeart/2008/layout/VerticalCurvedList"/>
    <dgm:cxn modelId="{543D585E-BA9D-44CE-8FAC-3B57BE247169}" type="presParOf" srcId="{DB6F5C30-B0C4-437A-B8F2-6924C7A312DA}" destId="{477CD490-0710-4D79-82C9-443D7F96DE8C}" srcOrd="6" destOrd="0" presId="urn:microsoft.com/office/officeart/2008/layout/VerticalCurvedList"/>
    <dgm:cxn modelId="{0898A07D-570C-497A-8C2B-7EADBCC139B6}" type="presParOf" srcId="{477CD490-0710-4D79-82C9-443D7F96DE8C}" destId="{8D933B45-CF22-445C-8D87-BB02FE8AF578}" srcOrd="0" destOrd="0" presId="urn:microsoft.com/office/officeart/2008/layout/VerticalCurvedList"/>
    <dgm:cxn modelId="{32A8ABB1-5938-473A-8CA4-057EAAEC10F8}" type="presParOf" srcId="{DB6F5C30-B0C4-437A-B8F2-6924C7A312DA}" destId="{7B235113-F2BC-40C7-AD9A-E8C74B7DE427}" srcOrd="7" destOrd="0" presId="urn:microsoft.com/office/officeart/2008/layout/VerticalCurvedList"/>
    <dgm:cxn modelId="{785593C2-2191-41E8-8BB9-DB6DA5FE0B20}" type="presParOf" srcId="{DB6F5C30-B0C4-437A-B8F2-6924C7A312DA}" destId="{FAEB85AA-DDE1-40AE-957E-0E07A69C4948}" srcOrd="8" destOrd="0" presId="urn:microsoft.com/office/officeart/2008/layout/VerticalCurvedList"/>
    <dgm:cxn modelId="{BB64A168-EDF1-4DEF-8EC2-335EFE0539B7}" type="presParOf" srcId="{FAEB85AA-DDE1-40AE-957E-0E07A69C4948}" destId="{2D49420C-2485-430D-ABA5-981351612209}" srcOrd="0" destOrd="0" presId="urn:microsoft.com/office/officeart/2008/layout/VerticalCurvedList"/>
    <dgm:cxn modelId="{DB49B096-2A61-4F0D-BA30-5A4FE15B197D}" type="presParOf" srcId="{DB6F5C30-B0C4-437A-B8F2-6924C7A312DA}" destId="{2B8FAAD0-7853-4BC2-B5EE-319A6E5CCDE0}" srcOrd="9" destOrd="0" presId="urn:microsoft.com/office/officeart/2008/layout/VerticalCurvedList"/>
    <dgm:cxn modelId="{CF78E8B2-DE2E-47C5-85BF-3108EEF6F203}" type="presParOf" srcId="{DB6F5C30-B0C4-437A-B8F2-6924C7A312DA}" destId="{477373D6-BA97-4E92-A746-1ADD6EA16245}" srcOrd="10" destOrd="0" presId="urn:microsoft.com/office/officeart/2008/layout/VerticalCurvedList"/>
    <dgm:cxn modelId="{178B195D-9403-4C3D-A3C2-6DCF8E2775D4}" type="presParOf" srcId="{477373D6-BA97-4E92-A746-1ADD6EA16245}" destId="{45DBD62C-10CE-4ED4-BCA3-14402AD9B80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A465C2-BC6B-44BC-832D-44DC74A3F661}" type="doc">
      <dgm:prSet loTypeId="urn:microsoft.com/office/officeart/2005/8/layout/cycle5" loCatId="cycle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de-DE"/>
        </a:p>
      </dgm:t>
    </dgm:pt>
    <dgm:pt modelId="{CE49828B-3CFA-458A-A1DC-5738FBEA6D10}">
      <dgm:prSet phldrT="[Text]"/>
      <dgm:spPr>
        <a:ln w="19050">
          <a:solidFill>
            <a:schemeClr val="accent5"/>
          </a:solidFill>
        </a:ln>
      </dgm:spPr>
      <dgm:t>
        <a:bodyPr/>
        <a:lstStyle/>
        <a:p>
          <a:r>
            <a:rPr lang="de-DE" dirty="0"/>
            <a:t>Performanz-</a:t>
          </a:r>
          <a:br>
            <a:rPr lang="de-DE" dirty="0"/>
          </a:br>
          <a:r>
            <a:rPr lang="de-DE" dirty="0" err="1"/>
            <a:t>phase</a:t>
          </a:r>
          <a:endParaRPr lang="de-DE" dirty="0"/>
        </a:p>
      </dgm:t>
    </dgm:pt>
    <dgm:pt modelId="{F92CB3B7-6B23-4CED-B17E-4EC49B348D8F}" type="parTrans" cxnId="{469572BE-F6E3-48C9-8F5E-09BC08EA24AA}">
      <dgm:prSet/>
      <dgm:spPr/>
      <dgm:t>
        <a:bodyPr/>
        <a:lstStyle/>
        <a:p>
          <a:endParaRPr lang="de-DE"/>
        </a:p>
      </dgm:t>
    </dgm:pt>
    <dgm:pt modelId="{11B1B769-182D-48CC-96A5-97CA34E59462}" type="sibTrans" cxnId="{469572BE-F6E3-48C9-8F5E-09BC08EA24AA}">
      <dgm:prSet/>
      <dgm:spPr>
        <a:ln w="12700">
          <a:solidFill>
            <a:schemeClr val="accent5"/>
          </a:solidFill>
        </a:ln>
      </dgm:spPr>
      <dgm:t>
        <a:bodyPr/>
        <a:lstStyle/>
        <a:p>
          <a:endParaRPr lang="de-DE"/>
        </a:p>
      </dgm:t>
    </dgm:pt>
    <dgm:pt modelId="{731A25A9-0879-4B76-8D96-4EC8A35E2E5E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r>
            <a:rPr lang="de-DE" b="1" dirty="0">
              <a:solidFill>
                <a:schemeClr val="accent1"/>
              </a:solidFill>
            </a:rPr>
            <a:t>Selbstreflexions-phase</a:t>
          </a:r>
        </a:p>
      </dgm:t>
    </dgm:pt>
    <dgm:pt modelId="{660CAD03-10DC-459E-935C-E74269E259E5}" type="parTrans" cxnId="{3A376070-6CC1-4AD8-9BF8-889ED2D6A216}">
      <dgm:prSet/>
      <dgm:spPr/>
      <dgm:t>
        <a:bodyPr/>
        <a:lstStyle/>
        <a:p>
          <a:endParaRPr lang="de-DE"/>
        </a:p>
      </dgm:t>
    </dgm:pt>
    <dgm:pt modelId="{A2F96A8B-E606-44AE-9320-7A55F334DE2C}" type="sibTrans" cxnId="{3A376070-6CC1-4AD8-9BF8-889ED2D6A216}">
      <dgm:prSet/>
      <dgm:spPr>
        <a:ln w="12700">
          <a:solidFill>
            <a:schemeClr val="accent5"/>
          </a:solidFill>
        </a:ln>
      </dgm:spPr>
      <dgm:t>
        <a:bodyPr/>
        <a:lstStyle/>
        <a:p>
          <a:endParaRPr lang="de-DE"/>
        </a:p>
      </dgm:t>
    </dgm:pt>
    <dgm:pt modelId="{BB1ECA30-885B-4AE2-8F45-97BF9E8E2784}">
      <dgm:prSet phldrT="[Text]"/>
      <dgm:spPr>
        <a:ln w="19050">
          <a:solidFill>
            <a:schemeClr val="accent5"/>
          </a:solidFill>
        </a:ln>
      </dgm:spPr>
      <dgm:t>
        <a:bodyPr/>
        <a:lstStyle/>
        <a:p>
          <a:r>
            <a:rPr lang="de-DE" b="0" dirty="0">
              <a:solidFill>
                <a:schemeClr val="tx1"/>
              </a:solidFill>
            </a:rPr>
            <a:t>Vorausschau-phase</a:t>
          </a:r>
        </a:p>
      </dgm:t>
    </dgm:pt>
    <dgm:pt modelId="{EF882553-31B4-41FE-BFAD-F34B1D9CCB07}" type="parTrans" cxnId="{AC3F5983-F3D1-46EA-8D95-D68552C9AFB8}">
      <dgm:prSet/>
      <dgm:spPr/>
      <dgm:t>
        <a:bodyPr/>
        <a:lstStyle/>
        <a:p>
          <a:endParaRPr lang="de-DE"/>
        </a:p>
      </dgm:t>
    </dgm:pt>
    <dgm:pt modelId="{E35F27D3-4605-4D16-AD6E-A2AC32D2066B}" type="sibTrans" cxnId="{AC3F5983-F3D1-46EA-8D95-D68552C9AFB8}">
      <dgm:prSet/>
      <dgm:spPr>
        <a:ln w="12700">
          <a:solidFill>
            <a:schemeClr val="accent5"/>
          </a:solidFill>
        </a:ln>
      </dgm:spPr>
      <dgm:t>
        <a:bodyPr/>
        <a:lstStyle/>
        <a:p>
          <a:endParaRPr lang="de-DE"/>
        </a:p>
      </dgm:t>
    </dgm:pt>
    <dgm:pt modelId="{420653CF-0170-4D20-839B-ECB9AC525EA2}" type="pres">
      <dgm:prSet presAssocID="{5AA465C2-BC6B-44BC-832D-44DC74A3F66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3396FC63-7210-4C41-A8D3-6FD292BF77F8}" type="pres">
      <dgm:prSet presAssocID="{CE49828B-3CFA-458A-A1DC-5738FBEA6D1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A0E97DF-594F-4801-8029-92E0CEF44D60}" type="pres">
      <dgm:prSet presAssocID="{CE49828B-3CFA-458A-A1DC-5738FBEA6D10}" presName="spNode" presStyleCnt="0"/>
      <dgm:spPr/>
    </dgm:pt>
    <dgm:pt modelId="{210B9E10-06EA-40EF-BCE7-0CE3931E2123}" type="pres">
      <dgm:prSet presAssocID="{11B1B769-182D-48CC-96A5-97CA34E59462}" presName="sibTrans" presStyleLbl="sibTrans1D1" presStyleIdx="0" presStyleCnt="3"/>
      <dgm:spPr/>
      <dgm:t>
        <a:bodyPr/>
        <a:lstStyle/>
        <a:p>
          <a:endParaRPr lang="de-DE"/>
        </a:p>
      </dgm:t>
    </dgm:pt>
    <dgm:pt modelId="{2989598D-595B-4AF6-A68F-82BEE04A8B05}" type="pres">
      <dgm:prSet presAssocID="{731A25A9-0879-4B76-8D96-4EC8A35E2E5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12458A2-9C5F-4567-8596-AF2295725FB0}" type="pres">
      <dgm:prSet presAssocID="{731A25A9-0879-4B76-8D96-4EC8A35E2E5E}" presName="spNode" presStyleCnt="0"/>
      <dgm:spPr/>
    </dgm:pt>
    <dgm:pt modelId="{22282F40-7ED6-4E28-B44B-51079EB9154B}" type="pres">
      <dgm:prSet presAssocID="{A2F96A8B-E606-44AE-9320-7A55F334DE2C}" presName="sibTrans" presStyleLbl="sibTrans1D1" presStyleIdx="1" presStyleCnt="3"/>
      <dgm:spPr/>
      <dgm:t>
        <a:bodyPr/>
        <a:lstStyle/>
        <a:p>
          <a:endParaRPr lang="de-DE"/>
        </a:p>
      </dgm:t>
    </dgm:pt>
    <dgm:pt modelId="{48F04F44-9651-4900-866C-AE75EDB687C5}" type="pres">
      <dgm:prSet presAssocID="{BB1ECA30-885B-4AE2-8F45-97BF9E8E278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65890BC-FE49-4370-B5D7-6996010E721A}" type="pres">
      <dgm:prSet presAssocID="{BB1ECA30-885B-4AE2-8F45-97BF9E8E2784}" presName="spNode" presStyleCnt="0"/>
      <dgm:spPr/>
    </dgm:pt>
    <dgm:pt modelId="{EDE4733B-AE62-4B08-9E47-B9A470073571}" type="pres">
      <dgm:prSet presAssocID="{E35F27D3-4605-4D16-AD6E-A2AC32D2066B}" presName="sibTrans" presStyleLbl="sibTrans1D1" presStyleIdx="2" presStyleCnt="3"/>
      <dgm:spPr/>
      <dgm:t>
        <a:bodyPr/>
        <a:lstStyle/>
        <a:p>
          <a:endParaRPr lang="de-DE"/>
        </a:p>
      </dgm:t>
    </dgm:pt>
  </dgm:ptLst>
  <dgm:cxnLst>
    <dgm:cxn modelId="{484F9AFF-4ABE-4A78-A1BA-CDAF2285B554}" type="presOf" srcId="{5AA465C2-BC6B-44BC-832D-44DC74A3F661}" destId="{420653CF-0170-4D20-839B-ECB9AC525EA2}" srcOrd="0" destOrd="0" presId="urn:microsoft.com/office/officeart/2005/8/layout/cycle5"/>
    <dgm:cxn modelId="{098C3390-6A5B-4EDA-A1AD-77E73C094DD4}" type="presOf" srcId="{CE49828B-3CFA-458A-A1DC-5738FBEA6D10}" destId="{3396FC63-7210-4C41-A8D3-6FD292BF77F8}" srcOrd="0" destOrd="0" presId="urn:microsoft.com/office/officeart/2005/8/layout/cycle5"/>
    <dgm:cxn modelId="{AC3F5983-F3D1-46EA-8D95-D68552C9AFB8}" srcId="{5AA465C2-BC6B-44BC-832D-44DC74A3F661}" destId="{BB1ECA30-885B-4AE2-8F45-97BF9E8E2784}" srcOrd="2" destOrd="0" parTransId="{EF882553-31B4-41FE-BFAD-F34B1D9CCB07}" sibTransId="{E35F27D3-4605-4D16-AD6E-A2AC32D2066B}"/>
    <dgm:cxn modelId="{AFA2E66E-74EB-4568-B162-F3DD2B9022CF}" type="presOf" srcId="{E35F27D3-4605-4D16-AD6E-A2AC32D2066B}" destId="{EDE4733B-AE62-4B08-9E47-B9A470073571}" srcOrd="0" destOrd="0" presId="urn:microsoft.com/office/officeart/2005/8/layout/cycle5"/>
    <dgm:cxn modelId="{C0518A59-CCD7-432D-AA38-0EF9D4407E3D}" type="presOf" srcId="{11B1B769-182D-48CC-96A5-97CA34E59462}" destId="{210B9E10-06EA-40EF-BCE7-0CE3931E2123}" srcOrd="0" destOrd="0" presId="urn:microsoft.com/office/officeart/2005/8/layout/cycle5"/>
    <dgm:cxn modelId="{2F241ABF-4714-497C-9889-477D2066ED63}" type="presOf" srcId="{A2F96A8B-E606-44AE-9320-7A55F334DE2C}" destId="{22282F40-7ED6-4E28-B44B-51079EB9154B}" srcOrd="0" destOrd="0" presId="urn:microsoft.com/office/officeart/2005/8/layout/cycle5"/>
    <dgm:cxn modelId="{469572BE-F6E3-48C9-8F5E-09BC08EA24AA}" srcId="{5AA465C2-BC6B-44BC-832D-44DC74A3F661}" destId="{CE49828B-3CFA-458A-A1DC-5738FBEA6D10}" srcOrd="0" destOrd="0" parTransId="{F92CB3B7-6B23-4CED-B17E-4EC49B348D8F}" sibTransId="{11B1B769-182D-48CC-96A5-97CA34E59462}"/>
    <dgm:cxn modelId="{875F425A-84EF-49E6-8520-0BE34DF85454}" type="presOf" srcId="{BB1ECA30-885B-4AE2-8F45-97BF9E8E2784}" destId="{48F04F44-9651-4900-866C-AE75EDB687C5}" srcOrd="0" destOrd="0" presId="urn:microsoft.com/office/officeart/2005/8/layout/cycle5"/>
    <dgm:cxn modelId="{3A376070-6CC1-4AD8-9BF8-889ED2D6A216}" srcId="{5AA465C2-BC6B-44BC-832D-44DC74A3F661}" destId="{731A25A9-0879-4B76-8D96-4EC8A35E2E5E}" srcOrd="1" destOrd="0" parTransId="{660CAD03-10DC-459E-935C-E74269E259E5}" sibTransId="{A2F96A8B-E606-44AE-9320-7A55F334DE2C}"/>
    <dgm:cxn modelId="{262B775C-2C48-4D5D-9A40-A317657F6CE6}" type="presOf" srcId="{731A25A9-0879-4B76-8D96-4EC8A35E2E5E}" destId="{2989598D-595B-4AF6-A68F-82BEE04A8B05}" srcOrd="0" destOrd="0" presId="urn:microsoft.com/office/officeart/2005/8/layout/cycle5"/>
    <dgm:cxn modelId="{6FAC33A2-87D4-4F34-B8B1-B3AB261CFEB9}" type="presParOf" srcId="{420653CF-0170-4D20-839B-ECB9AC525EA2}" destId="{3396FC63-7210-4C41-A8D3-6FD292BF77F8}" srcOrd="0" destOrd="0" presId="urn:microsoft.com/office/officeart/2005/8/layout/cycle5"/>
    <dgm:cxn modelId="{6589F0A0-26A0-444E-85B5-8D157846C795}" type="presParOf" srcId="{420653CF-0170-4D20-839B-ECB9AC525EA2}" destId="{6A0E97DF-594F-4801-8029-92E0CEF44D60}" srcOrd="1" destOrd="0" presId="urn:microsoft.com/office/officeart/2005/8/layout/cycle5"/>
    <dgm:cxn modelId="{12EAE9EE-06AB-42FD-8E67-E10007ABCD3D}" type="presParOf" srcId="{420653CF-0170-4D20-839B-ECB9AC525EA2}" destId="{210B9E10-06EA-40EF-BCE7-0CE3931E2123}" srcOrd="2" destOrd="0" presId="urn:microsoft.com/office/officeart/2005/8/layout/cycle5"/>
    <dgm:cxn modelId="{64685B5D-FCD9-496A-A8F0-8B2A37EA27E4}" type="presParOf" srcId="{420653CF-0170-4D20-839B-ECB9AC525EA2}" destId="{2989598D-595B-4AF6-A68F-82BEE04A8B05}" srcOrd="3" destOrd="0" presId="urn:microsoft.com/office/officeart/2005/8/layout/cycle5"/>
    <dgm:cxn modelId="{80AB5E65-5B35-4B3D-8BE5-D53B9AB27E85}" type="presParOf" srcId="{420653CF-0170-4D20-839B-ECB9AC525EA2}" destId="{D12458A2-9C5F-4567-8596-AF2295725FB0}" srcOrd="4" destOrd="0" presId="urn:microsoft.com/office/officeart/2005/8/layout/cycle5"/>
    <dgm:cxn modelId="{13E1857B-5357-4214-AA50-A96AC0504C14}" type="presParOf" srcId="{420653CF-0170-4D20-839B-ECB9AC525EA2}" destId="{22282F40-7ED6-4E28-B44B-51079EB9154B}" srcOrd="5" destOrd="0" presId="urn:microsoft.com/office/officeart/2005/8/layout/cycle5"/>
    <dgm:cxn modelId="{20A9A53B-20B1-49C0-A527-E80FF5A4D0F8}" type="presParOf" srcId="{420653CF-0170-4D20-839B-ECB9AC525EA2}" destId="{48F04F44-9651-4900-866C-AE75EDB687C5}" srcOrd="6" destOrd="0" presId="urn:microsoft.com/office/officeart/2005/8/layout/cycle5"/>
    <dgm:cxn modelId="{E8630781-9D1C-4669-B2E0-DEC835B65CF7}" type="presParOf" srcId="{420653CF-0170-4D20-839B-ECB9AC525EA2}" destId="{865890BC-FE49-4370-B5D7-6996010E721A}" srcOrd="7" destOrd="0" presId="urn:microsoft.com/office/officeart/2005/8/layout/cycle5"/>
    <dgm:cxn modelId="{A740CB6E-6563-4462-A2F6-BFE29569592C}" type="presParOf" srcId="{420653CF-0170-4D20-839B-ECB9AC525EA2}" destId="{EDE4733B-AE62-4B08-9E47-B9A470073571}" srcOrd="8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96FC63-7210-4C41-A8D3-6FD292BF77F8}">
      <dsp:nvSpPr>
        <dsp:cNvPr id="0" name=""/>
        <dsp:cNvSpPr/>
      </dsp:nvSpPr>
      <dsp:spPr>
        <a:xfrm>
          <a:off x="3330347" y="878"/>
          <a:ext cx="1403805" cy="91247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100" kern="1200" dirty="0"/>
            <a:t>Performanz-</a:t>
          </a:r>
          <a:br>
            <a:rPr lang="de-DE" sz="1100" kern="1200" dirty="0"/>
          </a:br>
          <a:r>
            <a:rPr lang="de-DE" sz="1100" kern="1200" dirty="0" err="1"/>
            <a:t>phase</a:t>
          </a:r>
          <a:endParaRPr lang="de-DE" sz="1100" kern="1200" dirty="0"/>
        </a:p>
      </dsp:txBody>
      <dsp:txXfrm>
        <a:off x="3374890" y="45421"/>
        <a:ext cx="1314719" cy="823387"/>
      </dsp:txXfrm>
    </dsp:sp>
    <dsp:sp modelId="{210B9E10-06EA-40EF-BCE7-0CE3931E2123}">
      <dsp:nvSpPr>
        <dsp:cNvPr id="0" name=""/>
        <dsp:cNvSpPr/>
      </dsp:nvSpPr>
      <dsp:spPr>
        <a:xfrm>
          <a:off x="2815474" y="457114"/>
          <a:ext cx="2433550" cy="2433550"/>
        </a:xfrm>
        <a:custGeom>
          <a:avLst/>
          <a:gdLst/>
          <a:ahLst/>
          <a:cxnLst/>
          <a:rect l="0" t="0" r="0" b="0"/>
          <a:pathLst>
            <a:path>
              <a:moveTo>
                <a:pt x="2107037" y="387332"/>
              </a:moveTo>
              <a:arcTo wR="1216775" hR="1216775" stAng="19021530" swAng="2301717"/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89598D-595B-4AF6-A68F-82BEE04A8B05}">
      <dsp:nvSpPr>
        <dsp:cNvPr id="0" name=""/>
        <dsp:cNvSpPr/>
      </dsp:nvSpPr>
      <dsp:spPr>
        <a:xfrm>
          <a:off x="4384105" y="1826040"/>
          <a:ext cx="1403805" cy="912473"/>
        </a:xfrm>
        <a:prstGeom prst="roundRect">
          <a:avLst/>
        </a:prstGeom>
        <a:solidFill>
          <a:schemeClr val="lt1"/>
        </a:solidFill>
        <a:ln w="381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100" b="1" kern="1200" dirty="0">
              <a:solidFill>
                <a:schemeClr val="accent1"/>
              </a:solidFill>
            </a:rPr>
            <a:t>Selbstreflexions-phase</a:t>
          </a:r>
        </a:p>
      </dsp:txBody>
      <dsp:txXfrm>
        <a:off x="4428648" y="1870583"/>
        <a:ext cx="1314719" cy="823387"/>
      </dsp:txXfrm>
    </dsp:sp>
    <dsp:sp modelId="{22282F40-7ED6-4E28-B44B-51079EB9154B}">
      <dsp:nvSpPr>
        <dsp:cNvPr id="0" name=""/>
        <dsp:cNvSpPr/>
      </dsp:nvSpPr>
      <dsp:spPr>
        <a:xfrm>
          <a:off x="2815474" y="457114"/>
          <a:ext cx="2433550" cy="2433550"/>
        </a:xfrm>
        <a:custGeom>
          <a:avLst/>
          <a:gdLst/>
          <a:ahLst/>
          <a:cxnLst/>
          <a:rect l="0" t="0" r="0" b="0"/>
          <a:pathLst>
            <a:path>
              <a:moveTo>
                <a:pt x="1590014" y="2374891"/>
              </a:moveTo>
              <a:arcTo wR="1216775" hR="1216775" stAng="4328211" swAng="2143578"/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F04F44-9651-4900-866C-AE75EDB687C5}">
      <dsp:nvSpPr>
        <dsp:cNvPr id="0" name=""/>
        <dsp:cNvSpPr/>
      </dsp:nvSpPr>
      <dsp:spPr>
        <a:xfrm>
          <a:off x="2276588" y="1826040"/>
          <a:ext cx="1403805" cy="91247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100" b="0" kern="1200" dirty="0">
              <a:solidFill>
                <a:schemeClr val="tx1"/>
              </a:solidFill>
            </a:rPr>
            <a:t>Vorausschau-phase</a:t>
          </a:r>
        </a:p>
      </dsp:txBody>
      <dsp:txXfrm>
        <a:off x="2321131" y="1870583"/>
        <a:ext cx="1314719" cy="823387"/>
      </dsp:txXfrm>
    </dsp:sp>
    <dsp:sp modelId="{EDE4733B-AE62-4B08-9E47-B9A470073571}">
      <dsp:nvSpPr>
        <dsp:cNvPr id="0" name=""/>
        <dsp:cNvSpPr/>
      </dsp:nvSpPr>
      <dsp:spPr>
        <a:xfrm>
          <a:off x="2815474" y="457114"/>
          <a:ext cx="2433550" cy="2433550"/>
        </a:xfrm>
        <a:custGeom>
          <a:avLst/>
          <a:gdLst/>
          <a:ahLst/>
          <a:cxnLst/>
          <a:rect l="0" t="0" r="0" b="0"/>
          <a:pathLst>
            <a:path>
              <a:moveTo>
                <a:pt x="3940" y="1118925"/>
              </a:moveTo>
              <a:arcTo wR="1216775" hR="1216775" stAng="11076753" swAng="2301717"/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A1BC4-95A3-6C4C-9E5E-D35BE5EA3D54}" type="datetimeFigureOut">
              <a:rPr lang="de-DE" smtClean="0"/>
              <a:t>27.07.2023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B31B27-36AC-5049-9F31-37B41391ACE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3035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jp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jp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jp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xmlns="" id="{C7285584-BE24-0840-AFDD-3C3FE84E033D}"/>
              </a:ext>
            </a:extLst>
          </p:cNvPr>
          <p:cNvCxnSpPr>
            <a:cxnSpLocks/>
          </p:cNvCxnSpPr>
          <p:nvPr userDrawn="1"/>
        </p:nvCxnSpPr>
        <p:spPr>
          <a:xfrm>
            <a:off x="540000" y="432908"/>
            <a:ext cx="806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xmlns="" id="{08DB1604-8011-714F-829F-5EA7EEB4C042}"/>
              </a:ext>
            </a:extLst>
          </p:cNvPr>
          <p:cNvSpPr/>
          <p:nvPr userDrawn="1"/>
        </p:nvSpPr>
        <p:spPr>
          <a:xfrm>
            <a:off x="540000" y="3015395"/>
            <a:ext cx="8064000" cy="36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760" b="1" i="0" dirty="0">
                <a:solidFill>
                  <a:srgbClr val="1E6240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Digitalisierung von Unterricht in der Schule</a:t>
            </a:r>
            <a:endParaRPr lang="de-DE" sz="1760" b="1" i="0" dirty="0">
              <a:solidFill>
                <a:srgbClr val="1E624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xmlns="" id="{D62232B1-77B9-A446-A816-8D04510CD6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37179" y="1284010"/>
            <a:ext cx="5269643" cy="1619999"/>
          </a:xfrm>
          <a:prstGeom prst="rect">
            <a:avLst/>
          </a:prstGeom>
        </p:spPr>
      </p:pic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xmlns="" id="{5DA11F1B-CF63-4548-8044-AF37EDD7FAB1}"/>
              </a:ext>
            </a:extLst>
          </p:cNvPr>
          <p:cNvCxnSpPr>
            <a:cxnSpLocks/>
          </p:cNvCxnSpPr>
          <p:nvPr userDrawn="1"/>
        </p:nvCxnSpPr>
        <p:spPr>
          <a:xfrm>
            <a:off x="540000" y="4214332"/>
            <a:ext cx="8064000" cy="0"/>
          </a:xfrm>
          <a:prstGeom prst="line">
            <a:avLst/>
          </a:prstGeom>
          <a:ln w="50800">
            <a:solidFill>
              <a:srgbClr val="1E62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xmlns="" id="{42FB3D0B-C5A5-304D-8A2E-63A992B36E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14706" y="4200443"/>
            <a:ext cx="1453792" cy="80579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xmlns="" id="{AFA08D7B-7601-E745-9C56-430028C4E53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28170" y="4448422"/>
            <a:ext cx="970840" cy="30618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xmlns="" id="{A5076F43-67A7-A14A-A7C9-209143D3607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09841" y="4445128"/>
            <a:ext cx="1267838" cy="311588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xmlns="" id="{51FDB9AE-8E3A-7140-B70A-973E76E7D99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40001" y="4444505"/>
            <a:ext cx="648416" cy="31011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xmlns="" id="{33612A27-93C5-C34D-B075-E56B548BF9D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939319" y="4427170"/>
            <a:ext cx="518403" cy="35074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xmlns="" id="{D279F539-3628-BB4C-8051-568FE61B683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93142" y="4451599"/>
            <a:ext cx="945764" cy="306257"/>
          </a:xfrm>
          <a:prstGeom prst="rect">
            <a:avLst/>
          </a:prstGeom>
        </p:spPr>
      </p:pic>
      <p:pic>
        <p:nvPicPr>
          <p:cNvPr id="20" name="Grafik 1">
            <a:extLst>
              <a:ext uri="{FF2B5EF4-FFF2-40B4-BE49-F238E27FC236}">
                <a16:creationId xmlns:a16="http://schemas.microsoft.com/office/drawing/2014/main" xmlns="" id="{E12FDF38-F19A-D340-904A-79DD49FDF352}"/>
              </a:ext>
            </a:extLst>
          </p:cNvPr>
          <p:cNvPicPr/>
          <p:nvPr userDrawn="1"/>
        </p:nvPicPr>
        <p:blipFill>
          <a:blip r:embed="rId9"/>
          <a:stretch/>
        </p:blipFill>
        <p:spPr bwMode="auto">
          <a:xfrm>
            <a:off x="7712112" y="4459372"/>
            <a:ext cx="891887" cy="36528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xmlns="" id="{4A5AFF72-58B0-4D4E-8405-8B464692835C}"/>
              </a:ext>
            </a:extLst>
          </p:cNvPr>
          <p:cNvSpPr txBox="1"/>
          <p:nvPr userDrawn="1"/>
        </p:nvSpPr>
        <p:spPr>
          <a:xfrm>
            <a:off x="7704837" y="4371420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</p:spTree>
    <p:extLst>
      <p:ext uri="{BB962C8B-B14F-4D97-AF65-F5344CB8AC3E}">
        <p14:creationId xmlns:p14="http://schemas.microsoft.com/office/powerpoint/2010/main" val="697022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Schüler, Mann, Buch, Lesen, Dna, Blut, Biologie">
            <a:extLst>
              <a:ext uri="{FF2B5EF4-FFF2-40B4-BE49-F238E27FC236}">
                <a16:creationId xmlns:a16="http://schemas.microsoft.com/office/drawing/2014/main" xmlns="" id="{7D6F0F64-2681-494E-9381-F48A7CC0385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/>
          <a:srcRect l="-124" r="21073" b="12989"/>
          <a:stretch/>
        </p:blipFill>
        <p:spPr bwMode="auto">
          <a:xfrm>
            <a:off x="-39484" y="-9990"/>
            <a:ext cx="9199655" cy="5153490"/>
          </a:xfrm>
          <a:prstGeom prst="rect">
            <a:avLst/>
          </a:prstGeom>
          <a:noFill/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xmlns="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xmlns="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xmlns="" id="{8A29F588-4FDD-BD42-BD53-0C3831045EA8}"/>
              </a:ext>
            </a:extLst>
          </p:cNvPr>
          <p:cNvSpPr txBox="1">
            <a:spLocks/>
          </p:cNvSpPr>
          <p:nvPr userDrawn="1"/>
        </p:nvSpPr>
        <p:spPr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3" name="Textplatzhalter 20">
            <a:extLst>
              <a:ext uri="{FF2B5EF4-FFF2-40B4-BE49-F238E27FC236}">
                <a16:creationId xmlns:a16="http://schemas.microsoft.com/office/drawing/2014/main" xmlns="" id="{A06FAE15-9924-044A-A605-F3226CBB8538}"/>
              </a:ext>
            </a:extLst>
          </p:cNvPr>
          <p:cNvSpPr txBox="1">
            <a:spLocks/>
          </p:cNvSpPr>
          <p:nvPr userDrawn="1"/>
        </p:nvSpPr>
        <p:spPr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4" name="Titel 10">
            <a:extLst>
              <a:ext uri="{FF2B5EF4-FFF2-40B4-BE49-F238E27FC236}">
                <a16:creationId xmlns:a16="http://schemas.microsoft.com/office/drawing/2014/main" xmlns="" id="{72C89C88-784C-AE44-AA49-995E4A543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xmlns="" id="{4D3DF82F-783B-EF4A-91A9-018859C29B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4FF313E6-AF22-034D-A4EF-417D4CFE66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718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up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Person, Tisch, drinnen, Restaurant enthält.&#10;&#10;Automatisch generierte Beschreibung">
            <a:extLst>
              <a:ext uri="{FF2B5EF4-FFF2-40B4-BE49-F238E27FC236}">
                <a16:creationId xmlns:a16="http://schemas.microsoft.com/office/drawing/2014/main" xmlns="" id="{9B19AE16-06EA-3E46-A7CE-BC4261CC4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" b="9654"/>
          <a:stretch/>
        </p:blipFill>
        <p:spPr>
          <a:xfrm flipH="1">
            <a:off x="-7685" y="-29318"/>
            <a:ext cx="9161715" cy="5172818"/>
          </a:xfrm>
          <a:prstGeom prst="rect">
            <a:avLst/>
          </a:prstGeom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xmlns="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xmlns="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xmlns="" id="{3A5161CE-1BDC-B54A-94A2-E7BC814AEDE6}"/>
              </a:ext>
            </a:extLst>
          </p:cNvPr>
          <p:cNvSpPr txBox="1">
            <a:spLocks/>
          </p:cNvSpPr>
          <p:nvPr userDrawn="1"/>
        </p:nvSpPr>
        <p:spPr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3" name="Textplatzhalter 20">
            <a:extLst>
              <a:ext uri="{FF2B5EF4-FFF2-40B4-BE49-F238E27FC236}">
                <a16:creationId xmlns:a16="http://schemas.microsoft.com/office/drawing/2014/main" xmlns="" id="{ECDC7378-DC55-8D4B-BF50-297A382A5B2A}"/>
              </a:ext>
            </a:extLst>
          </p:cNvPr>
          <p:cNvSpPr txBox="1">
            <a:spLocks/>
          </p:cNvSpPr>
          <p:nvPr userDrawn="1"/>
        </p:nvSpPr>
        <p:spPr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4" name="Titel 10">
            <a:extLst>
              <a:ext uri="{FF2B5EF4-FFF2-40B4-BE49-F238E27FC236}">
                <a16:creationId xmlns:a16="http://schemas.microsoft.com/office/drawing/2014/main" xmlns="" id="{B19E8A87-0361-3741-B1AB-723CCB6F3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xmlns="" id="{1B0B21F0-4582-9644-BCEE-66EED56A2B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F24DFFDF-E1DE-3C41-A8E8-EAE6352262E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345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lo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7" descr="Ein Bild, das Person, drinnen, Tisch, Frau enthält.&#10;&#10;Automatisch generierte Beschreibung">
            <a:extLst>
              <a:ext uri="{FF2B5EF4-FFF2-40B4-BE49-F238E27FC236}">
                <a16:creationId xmlns:a16="http://schemas.microsoft.com/office/drawing/2014/main" xmlns="" id="{A4CA65EC-7BAF-584E-A0FF-DEDAE9E2F1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4343" b="671"/>
          <a:stretch/>
        </p:blipFill>
        <p:spPr bwMode="auto">
          <a:xfrm>
            <a:off x="-4461" y="1"/>
            <a:ext cx="9148461" cy="5094513"/>
          </a:xfrm>
          <a:prstGeom prst="rect">
            <a:avLst/>
          </a:prstGeom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xmlns="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xmlns="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xmlns="" id="{D0F5B471-2383-034B-9233-A78315F33D1D}"/>
              </a:ext>
            </a:extLst>
          </p:cNvPr>
          <p:cNvSpPr txBox="1">
            <a:spLocks/>
          </p:cNvSpPr>
          <p:nvPr userDrawn="1"/>
        </p:nvSpPr>
        <p:spPr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3" name="Textplatzhalter 20">
            <a:extLst>
              <a:ext uri="{FF2B5EF4-FFF2-40B4-BE49-F238E27FC236}">
                <a16:creationId xmlns:a16="http://schemas.microsoft.com/office/drawing/2014/main" xmlns="" id="{9F54599B-C3AE-B243-83D8-64014907AFD8}"/>
              </a:ext>
            </a:extLst>
          </p:cNvPr>
          <p:cNvSpPr txBox="1">
            <a:spLocks/>
          </p:cNvSpPr>
          <p:nvPr userDrawn="1"/>
        </p:nvSpPr>
        <p:spPr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4" name="Titel 10">
            <a:extLst>
              <a:ext uri="{FF2B5EF4-FFF2-40B4-BE49-F238E27FC236}">
                <a16:creationId xmlns:a16="http://schemas.microsoft.com/office/drawing/2014/main" xmlns="" id="{2BB9DBBE-4AB9-9A47-A72A-A036E0674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xmlns="" id="{A820F5CA-C269-9743-9431-498017583C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98DCB667-5D19-FD4E-9861-A67D0332AD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74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reibti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11">
            <a:extLst>
              <a:ext uri="{FF2B5EF4-FFF2-40B4-BE49-F238E27FC236}">
                <a16:creationId xmlns:a16="http://schemas.microsoft.com/office/drawing/2014/main" xmlns="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xmlns="" id="{2BC4E224-13FF-EF49-936A-84C8E8047B85}"/>
              </a:ext>
            </a:extLst>
          </p:cNvPr>
          <p:cNvSpPr txBox="1">
            <a:spLocks/>
          </p:cNvSpPr>
          <p:nvPr userDrawn="1"/>
        </p:nvSpPr>
        <p:spPr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3" name="Textplatzhalter 20">
            <a:extLst>
              <a:ext uri="{FF2B5EF4-FFF2-40B4-BE49-F238E27FC236}">
                <a16:creationId xmlns:a16="http://schemas.microsoft.com/office/drawing/2014/main" xmlns="" id="{F4DF7CE8-3246-DE4F-A9DA-D04A1FBC8B54}"/>
              </a:ext>
            </a:extLst>
          </p:cNvPr>
          <p:cNvSpPr txBox="1">
            <a:spLocks/>
          </p:cNvSpPr>
          <p:nvPr userDrawn="1"/>
        </p:nvSpPr>
        <p:spPr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4" name="Titel 10">
            <a:extLst>
              <a:ext uri="{FF2B5EF4-FFF2-40B4-BE49-F238E27FC236}">
                <a16:creationId xmlns:a16="http://schemas.microsoft.com/office/drawing/2014/main" xmlns="" id="{CE0EEFFB-E816-2C42-A979-9E32D25D1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xmlns="" id="{8CDF78A3-F7D4-7547-B0B3-5D5541DEBA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55349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787E1B53-E596-DD49-89FE-09A0B03A173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3" t="241" r="9304" b="-241"/>
          <a:stretch/>
        </p:blipFill>
        <p:spPr bwMode="auto">
          <a:xfrm>
            <a:off x="-19648" y="0"/>
            <a:ext cx="9195187" cy="529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xmlns="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xmlns="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xmlns="" id="{8D19FDCC-8D12-0F40-ABCF-4CE22D735B9D}"/>
              </a:ext>
            </a:extLst>
          </p:cNvPr>
          <p:cNvSpPr txBox="1">
            <a:spLocks/>
          </p:cNvSpPr>
          <p:nvPr userDrawn="1"/>
        </p:nvSpPr>
        <p:spPr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3" name="Textplatzhalter 20">
            <a:extLst>
              <a:ext uri="{FF2B5EF4-FFF2-40B4-BE49-F238E27FC236}">
                <a16:creationId xmlns:a16="http://schemas.microsoft.com/office/drawing/2014/main" xmlns="" id="{292473FA-1A03-154D-858A-A0F96A309321}"/>
              </a:ext>
            </a:extLst>
          </p:cNvPr>
          <p:cNvSpPr txBox="1">
            <a:spLocks/>
          </p:cNvSpPr>
          <p:nvPr userDrawn="1"/>
        </p:nvSpPr>
        <p:spPr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4" name="Titel 10">
            <a:extLst>
              <a:ext uri="{FF2B5EF4-FFF2-40B4-BE49-F238E27FC236}">
                <a16:creationId xmlns:a16="http://schemas.microsoft.com/office/drawing/2014/main" xmlns="" id="{64BC26C4-C9FF-E443-A7AF-39AAB05E3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xmlns="" id="{3FC8D55B-512C-6F4F-8AD0-7DAC05F7F0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4C307E2E-D6A2-0A43-8305-50D9E6BDA5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12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999" y="683879"/>
            <a:ext cx="8063999" cy="3782244"/>
          </a:xfrm>
          <a:prstGeom prst="rect">
            <a:avLst/>
          </a:prstGeom>
          <a:noFill/>
        </p:spPr>
        <p:txBody>
          <a:bodyPr anchor="ctr"/>
          <a:lstStyle>
            <a:lvl1pPr algn="ctr">
              <a:lnSpc>
                <a:spcPts val="5500"/>
              </a:lnSpc>
              <a:defRPr sz="5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xmlns="" id="{2744C451-7312-A94A-8A06-3ED2521928C8}"/>
              </a:ext>
            </a:extLst>
          </p:cNvPr>
          <p:cNvCxnSpPr>
            <a:cxnSpLocks/>
          </p:cNvCxnSpPr>
          <p:nvPr userDrawn="1"/>
        </p:nvCxnSpPr>
        <p:spPr>
          <a:xfrm>
            <a:off x="540000" y="4536000"/>
            <a:ext cx="8064000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xmlns="" id="{2FE0B3B9-5526-9D45-8264-C7605049FC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C885A1AB-35AB-D140-A9F5-EF26637E0C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2375170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xmlns="" id="{B056B167-B6CB-3149-AFD0-22D40520A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xmlns="" id="{0D76D9CF-B243-C141-8C55-987CED946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691563"/>
            <a:ext cx="8064000" cy="391885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71EE4A66-E347-9649-A44D-888BAFA303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9836326D-885C-244C-AD66-68D3BABC6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3618191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xmlns="" id="{81D78C70-70EB-3E40-86C1-461E14DF8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7133AB2E-CB9B-5A45-9B0E-16212735C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183341"/>
            <a:ext cx="8064000" cy="34270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xmlns="" id="{B04BF06A-4C5A-214F-AB06-869536DF1030}"/>
              </a:ext>
            </a:extLst>
          </p:cNvPr>
          <p:cNvSpPr/>
          <p:nvPr userDrawn="1"/>
        </p:nvSpPr>
        <p:spPr>
          <a:xfrm>
            <a:off x="-2264" y="598967"/>
            <a:ext cx="7292148" cy="3995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xmlns="" id="{616E741B-7201-A746-97D3-5A423391FA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xmlns="" id="{9915C0C0-65A8-5844-A2F5-F4C4C0155C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FBCC7FED-77B9-704B-9468-669DDFEF31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7684" y="600075"/>
            <a:ext cx="7292148" cy="398463"/>
          </a:xfrm>
          <a:prstGeom prst="rect">
            <a:avLst/>
          </a:prstGeom>
          <a:noFill/>
        </p:spPr>
        <p:txBody>
          <a:bodyPr/>
          <a:lstStyle>
            <a:lvl1pPr marL="454025" indent="0">
              <a:buNone/>
              <a:tabLst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588119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Header Mit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928FEFD9-0518-4245-890C-D227D9E0585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1" t="71" r="15276" b="11950"/>
          <a:stretch/>
        </p:blipFill>
        <p:spPr bwMode="auto">
          <a:xfrm>
            <a:off x="-7130" y="732185"/>
            <a:ext cx="4855756" cy="254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xmlns="" id="{4582F7EF-59F5-E84B-A768-92AF650D776A}"/>
              </a:ext>
            </a:extLst>
          </p:cNvPr>
          <p:cNvSpPr/>
          <p:nvPr userDrawn="1"/>
        </p:nvSpPr>
        <p:spPr>
          <a:xfrm>
            <a:off x="-7684" y="3085523"/>
            <a:ext cx="4710313" cy="4875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xmlns="" id="{B7277670-CD87-1544-A3FB-C54263374C2B}"/>
              </a:ext>
            </a:extLst>
          </p:cNvPr>
          <p:cNvSpPr/>
          <p:nvPr userDrawn="1"/>
        </p:nvSpPr>
        <p:spPr>
          <a:xfrm>
            <a:off x="-7684" y="3573077"/>
            <a:ext cx="4710313" cy="976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 bwMode="auto">
          <a:xfrm>
            <a:off x="1" y="3086093"/>
            <a:ext cx="4571999" cy="462949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450850" indent="0" algn="l">
              <a:tabLst/>
              <a:defRPr sz="28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0" y="3651871"/>
            <a:ext cx="4571999" cy="881709"/>
          </a:xfrm>
          <a:prstGeom prst="rect">
            <a:avLst/>
          </a:prstGeom>
        </p:spPr>
        <p:txBody>
          <a:bodyPr/>
          <a:lstStyle>
            <a:lvl1pPr marL="450850" indent="0">
              <a:buNone/>
              <a:tabLst/>
              <a:defRPr sz="2000" b="1"/>
            </a:lvl1pPr>
          </a:lstStyle>
          <a:p>
            <a:pPr lvl="0">
              <a:defRPr/>
            </a:pPr>
            <a:r>
              <a:rPr lang="de-DE" dirty="0"/>
              <a:t>Textmasterformat bearbeiten</a:t>
            </a:r>
            <a:endParaRPr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xmlns="" id="{2D394BB6-F091-1840-8554-BCBF32FD85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56204" y="737667"/>
            <a:ext cx="3642230" cy="379591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4C8FE014-1ED1-7242-9093-AD71D9D37E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1375FB52-0411-BE49-844D-C4B99C951D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xmlns="" id="{3E48ACC7-A9DB-4044-96F4-E31C179F1FE4}"/>
              </a:ext>
            </a:extLst>
          </p:cNvPr>
          <p:cNvSpPr/>
          <p:nvPr userDrawn="1"/>
        </p:nvSpPr>
        <p:spPr>
          <a:xfrm>
            <a:off x="-7684" y="-15368"/>
            <a:ext cx="7292148" cy="555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0914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CB67257D-34B0-9E4B-A856-4E762C5BF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00A8B49B-5A4B-C448-AB7A-EC9D589532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461626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UR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xmlns="" id="{C7285584-BE24-0840-AFDD-3C3FE84E033D}"/>
              </a:ext>
            </a:extLst>
          </p:cNvPr>
          <p:cNvCxnSpPr>
            <a:cxnSpLocks/>
          </p:cNvCxnSpPr>
          <p:nvPr userDrawn="1"/>
        </p:nvCxnSpPr>
        <p:spPr>
          <a:xfrm>
            <a:off x="540000" y="432908"/>
            <a:ext cx="806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xmlns="" id="{08DB1604-8011-714F-829F-5EA7EEB4C042}"/>
              </a:ext>
            </a:extLst>
          </p:cNvPr>
          <p:cNvSpPr/>
          <p:nvPr userDrawn="1"/>
        </p:nvSpPr>
        <p:spPr>
          <a:xfrm>
            <a:off x="540000" y="3015395"/>
            <a:ext cx="8064000" cy="36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760" b="1" i="0" dirty="0">
                <a:solidFill>
                  <a:srgbClr val="1E6240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Digitalisierung von Unterricht in der Schule</a:t>
            </a:r>
            <a:endParaRPr lang="de-DE" sz="1760" b="1" i="0" dirty="0">
              <a:solidFill>
                <a:srgbClr val="1E624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xmlns="" id="{D62232B1-77B9-A446-A816-8D04510CD6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37179" y="1284010"/>
            <a:ext cx="5269643" cy="1619999"/>
          </a:xfrm>
          <a:prstGeom prst="rect">
            <a:avLst/>
          </a:prstGeom>
        </p:spPr>
      </p:pic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xmlns="" id="{5DA11F1B-CF63-4548-8044-AF37EDD7FAB1}"/>
              </a:ext>
            </a:extLst>
          </p:cNvPr>
          <p:cNvCxnSpPr>
            <a:cxnSpLocks/>
          </p:cNvCxnSpPr>
          <p:nvPr userDrawn="1"/>
        </p:nvCxnSpPr>
        <p:spPr>
          <a:xfrm>
            <a:off x="540000" y="4214332"/>
            <a:ext cx="8064000" cy="0"/>
          </a:xfrm>
          <a:prstGeom prst="line">
            <a:avLst/>
          </a:prstGeom>
          <a:ln w="50800">
            <a:solidFill>
              <a:srgbClr val="1E62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xmlns="" id="{42FB3D0B-C5A5-304D-8A2E-63A992B36E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14706" y="4200443"/>
            <a:ext cx="1453792" cy="80579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xmlns="" id="{AFA08D7B-7601-E745-9C56-430028C4E53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28170" y="4448422"/>
            <a:ext cx="970840" cy="30618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xmlns="" id="{A5076F43-67A7-A14A-A7C9-209143D3607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09841" y="4445128"/>
            <a:ext cx="1267838" cy="311588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xmlns="" id="{51FDB9AE-8E3A-7140-B70A-973E76E7D99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40001" y="4444505"/>
            <a:ext cx="648416" cy="31011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xmlns="" id="{33612A27-93C5-C34D-B075-E56B548BF9D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939319" y="4427170"/>
            <a:ext cx="518403" cy="35074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xmlns="" id="{D279F539-3628-BB4C-8051-568FE61B683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93142" y="4451599"/>
            <a:ext cx="945764" cy="306257"/>
          </a:xfrm>
          <a:prstGeom prst="rect">
            <a:avLst/>
          </a:prstGeom>
        </p:spPr>
      </p:pic>
      <p:pic>
        <p:nvPicPr>
          <p:cNvPr id="20" name="Grafik 1">
            <a:extLst>
              <a:ext uri="{FF2B5EF4-FFF2-40B4-BE49-F238E27FC236}">
                <a16:creationId xmlns:a16="http://schemas.microsoft.com/office/drawing/2014/main" xmlns="" id="{E12FDF38-F19A-D340-904A-79DD49FDF352}"/>
              </a:ext>
            </a:extLst>
          </p:cNvPr>
          <p:cNvPicPr/>
          <p:nvPr userDrawn="1"/>
        </p:nvPicPr>
        <p:blipFill>
          <a:blip r:embed="rId9"/>
          <a:stretch/>
        </p:blipFill>
        <p:spPr bwMode="auto">
          <a:xfrm>
            <a:off x="7712112" y="4459372"/>
            <a:ext cx="891887" cy="36528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xmlns="" id="{4A5AFF72-58B0-4D4E-8405-8B464692835C}"/>
              </a:ext>
            </a:extLst>
          </p:cNvPr>
          <p:cNvSpPr txBox="1"/>
          <p:nvPr userDrawn="1"/>
        </p:nvSpPr>
        <p:spPr>
          <a:xfrm>
            <a:off x="7704837" y="4371420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4BB76FC8-FE7B-A44E-BB29-71062D1D82A0}"/>
              </a:ext>
            </a:extLst>
          </p:cNvPr>
          <p:cNvSpPr txBox="1"/>
          <p:nvPr userDrawn="1"/>
        </p:nvSpPr>
        <p:spPr>
          <a:xfrm>
            <a:off x="2965454" y="3490158"/>
            <a:ext cx="2984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u="sng" dirty="0">
                <a:solidFill>
                  <a:schemeClr val="accent1"/>
                </a:solidFill>
              </a:rPr>
              <a:t>http://</a:t>
            </a:r>
            <a:r>
              <a:rPr lang="de-DE" b="1" u="sng" dirty="0" err="1">
                <a:solidFill>
                  <a:schemeClr val="accent1"/>
                </a:solidFill>
              </a:rPr>
              <a:t>www.digitus.lmu.de</a:t>
            </a:r>
            <a:endParaRPr lang="de-DE" b="1" u="sng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8607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999" y="683879"/>
            <a:ext cx="8063999" cy="3782244"/>
          </a:xfrm>
          <a:prstGeom prst="rect">
            <a:avLst/>
          </a:prstGeom>
          <a:noFill/>
        </p:spPr>
        <p:txBody>
          <a:bodyPr anchor="ctr"/>
          <a:lstStyle>
            <a:lvl1pPr algn="ctr">
              <a:lnSpc>
                <a:spcPts val="5500"/>
              </a:lnSpc>
              <a:defRPr sz="5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xmlns="" id="{2744C451-7312-A94A-8A06-3ED2521928C8}"/>
              </a:ext>
            </a:extLst>
          </p:cNvPr>
          <p:cNvCxnSpPr>
            <a:cxnSpLocks/>
          </p:cNvCxnSpPr>
          <p:nvPr userDrawn="1"/>
        </p:nvCxnSpPr>
        <p:spPr>
          <a:xfrm>
            <a:off x="540000" y="4536000"/>
            <a:ext cx="8064000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xmlns="" id="{BFFB387A-49E7-0C49-A270-1468614A87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85DFA6C3-92CC-3949-B724-ECB5C519ED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27671485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xmlns="" id="{B056B167-B6CB-3149-AFD0-22D40520A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xmlns="" id="{2C9822D8-511B-4B4D-8898-767005C9DF2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714615"/>
            <a:ext cx="8064000" cy="38958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7310851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xmlns="" id="{81D78C70-70EB-3E40-86C1-461E14DF8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7133AB2E-CB9B-5A45-9B0E-16212735C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183341"/>
            <a:ext cx="8064000" cy="34270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xmlns="" id="{B04BF06A-4C5A-214F-AB06-869536DF1030}"/>
              </a:ext>
            </a:extLst>
          </p:cNvPr>
          <p:cNvSpPr/>
          <p:nvPr userDrawn="1"/>
        </p:nvSpPr>
        <p:spPr>
          <a:xfrm>
            <a:off x="-7684" y="599353"/>
            <a:ext cx="7292148" cy="3995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xmlns="" id="{C97C0B13-3912-6644-A8EE-F394D226AF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xmlns="" id="{9FECCA05-1246-5146-9309-1FA0A7AA7C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xmlns="" id="{E3EDE402-82A3-2246-B61F-DF8A685B80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7684" y="600075"/>
            <a:ext cx="7292148" cy="398463"/>
          </a:xfrm>
          <a:prstGeom prst="rect">
            <a:avLst/>
          </a:prstGeom>
          <a:noFill/>
        </p:spPr>
        <p:txBody>
          <a:bodyPr/>
          <a:lstStyle>
            <a:lvl1pPr marL="454025" indent="0">
              <a:buNone/>
              <a:tabLst/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580170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Header Mit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946C439C-6011-A048-BE1B-53716FCAF3A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1" t="71" r="15276" b="11950"/>
          <a:stretch/>
        </p:blipFill>
        <p:spPr bwMode="auto">
          <a:xfrm>
            <a:off x="-7130" y="732185"/>
            <a:ext cx="4855756" cy="254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xmlns="" id="{AE1B4626-5A48-1640-B349-722C8763ED5F}"/>
              </a:ext>
            </a:extLst>
          </p:cNvPr>
          <p:cNvSpPr/>
          <p:nvPr userDrawn="1"/>
        </p:nvSpPr>
        <p:spPr>
          <a:xfrm>
            <a:off x="-7684" y="3085523"/>
            <a:ext cx="4710313" cy="4875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xmlns="" id="{FC42916E-6776-B845-ACA1-44B223F87DCB}"/>
              </a:ext>
            </a:extLst>
          </p:cNvPr>
          <p:cNvSpPr/>
          <p:nvPr userDrawn="1"/>
        </p:nvSpPr>
        <p:spPr>
          <a:xfrm>
            <a:off x="-7684" y="3573077"/>
            <a:ext cx="4710313" cy="976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 bwMode="auto">
          <a:xfrm>
            <a:off x="1" y="3086093"/>
            <a:ext cx="4571999" cy="462949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450850" indent="0" algn="l">
              <a:tabLst/>
              <a:defRPr sz="2800" b="1">
                <a:solidFill>
                  <a:sysClr val="windowText" lastClr="000000"/>
                </a:solidFill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0" y="3651871"/>
            <a:ext cx="4571999" cy="881709"/>
          </a:xfrm>
          <a:prstGeom prst="rect">
            <a:avLst/>
          </a:prstGeom>
        </p:spPr>
        <p:txBody>
          <a:bodyPr/>
          <a:lstStyle>
            <a:lvl1pPr marL="450850" indent="0">
              <a:buNone/>
              <a:tabLst/>
              <a:defRPr sz="2000" b="1"/>
            </a:lvl1pPr>
          </a:lstStyle>
          <a:p>
            <a:pPr lvl="0">
              <a:defRPr/>
            </a:pPr>
            <a:r>
              <a:rPr lang="de-DE" dirty="0"/>
              <a:t>Textmasterformat bearbeiten</a:t>
            </a:r>
            <a:endParaRPr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xmlns="" id="{2D394BB6-F091-1840-8554-BCBF32FD85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56204" y="737666"/>
            <a:ext cx="3642230" cy="37959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E948F1DB-8B63-2841-BFA4-72654A22F1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C0AFCF51-A26B-B142-A6FD-B5F942393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xmlns="" id="{C5EC132F-8770-8B4A-B23D-4F389796298E}"/>
              </a:ext>
            </a:extLst>
          </p:cNvPr>
          <p:cNvSpPr/>
          <p:nvPr userDrawn="1"/>
        </p:nvSpPr>
        <p:spPr bwMode="auto">
          <a:xfrm>
            <a:off x="-7684" y="-15368"/>
            <a:ext cx="7292148" cy="555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64805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C8AD7E91-04EF-6F4A-AF52-8DAB39ACA8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C8E946B8-E765-674D-BF6E-67389F5C83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39130061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999" y="683879"/>
            <a:ext cx="8063999" cy="3782244"/>
          </a:xfrm>
          <a:prstGeom prst="rect">
            <a:avLst/>
          </a:prstGeom>
          <a:noFill/>
        </p:spPr>
        <p:txBody>
          <a:bodyPr anchor="ctr"/>
          <a:lstStyle>
            <a:lvl1pPr algn="ctr">
              <a:lnSpc>
                <a:spcPts val="5500"/>
              </a:lnSpc>
              <a:defRPr sz="5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xmlns="" id="{2744C451-7312-A94A-8A06-3ED2521928C8}"/>
              </a:ext>
            </a:extLst>
          </p:cNvPr>
          <p:cNvCxnSpPr>
            <a:cxnSpLocks/>
          </p:cNvCxnSpPr>
          <p:nvPr userDrawn="1"/>
        </p:nvCxnSpPr>
        <p:spPr>
          <a:xfrm>
            <a:off x="540000" y="4536000"/>
            <a:ext cx="8064000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xmlns="" id="{D475D452-9A66-BC48-87C2-68019632B5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FF108476-A215-BE44-B34B-462D03984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23470437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xmlns="" id="{B056B167-B6CB-3149-AFD0-22D40520A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xmlns="" id="{2C9822D8-511B-4B4D-8898-767005C9DF2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714615"/>
            <a:ext cx="8064000" cy="38958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5B0ADCD9-DF2A-954E-967A-D61A0568ED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E91626ED-77E4-7D4C-9402-836BE73139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7634875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xmlns="" id="{81D78C70-70EB-3E40-86C1-461E14DF8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7133AB2E-CB9B-5A45-9B0E-16212735C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183341"/>
            <a:ext cx="8064000" cy="34270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xmlns="" id="{B04BF06A-4C5A-214F-AB06-869536DF1030}"/>
              </a:ext>
            </a:extLst>
          </p:cNvPr>
          <p:cNvSpPr/>
          <p:nvPr userDrawn="1"/>
        </p:nvSpPr>
        <p:spPr>
          <a:xfrm>
            <a:off x="-7684" y="599353"/>
            <a:ext cx="7292148" cy="3995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xmlns="" id="{A1D78778-7388-3240-B5F4-0FCAF2E5C4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xmlns="" id="{14094A62-D695-4545-9D2E-E764350B2A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xmlns="" id="{3DE4828C-EE64-CC43-AFD7-49E9B1917F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7684" y="600075"/>
            <a:ext cx="7292148" cy="398463"/>
          </a:xfrm>
          <a:prstGeom prst="rect">
            <a:avLst/>
          </a:prstGeom>
          <a:noFill/>
        </p:spPr>
        <p:txBody>
          <a:bodyPr/>
          <a:lstStyle>
            <a:lvl1pPr marL="454025" indent="0">
              <a:buNone/>
              <a:tabLst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934026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Header Mit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2EAA1F49-3DEF-B843-A7BB-93F48E9AF3C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1" t="71" r="15276" b="11950"/>
          <a:stretch/>
        </p:blipFill>
        <p:spPr bwMode="auto">
          <a:xfrm>
            <a:off x="-7130" y="732185"/>
            <a:ext cx="4855756" cy="254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xmlns="" id="{C3404C27-C58B-A245-816F-19B8E5B6A303}"/>
              </a:ext>
            </a:extLst>
          </p:cNvPr>
          <p:cNvSpPr/>
          <p:nvPr userDrawn="1"/>
        </p:nvSpPr>
        <p:spPr>
          <a:xfrm>
            <a:off x="-7684" y="3085523"/>
            <a:ext cx="4710313" cy="4875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xmlns="" id="{4B371D72-5932-9746-83EF-82CF6CEB8763}"/>
              </a:ext>
            </a:extLst>
          </p:cNvPr>
          <p:cNvSpPr/>
          <p:nvPr userDrawn="1"/>
        </p:nvSpPr>
        <p:spPr>
          <a:xfrm>
            <a:off x="-7684" y="3573077"/>
            <a:ext cx="4710313" cy="976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 bwMode="auto">
          <a:xfrm>
            <a:off x="1" y="3086093"/>
            <a:ext cx="4571999" cy="462949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450850" indent="0" algn="l">
              <a:tabLst/>
              <a:defRPr sz="28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0" y="3651871"/>
            <a:ext cx="4571999" cy="881709"/>
          </a:xfrm>
          <a:prstGeom prst="rect">
            <a:avLst/>
          </a:prstGeom>
        </p:spPr>
        <p:txBody>
          <a:bodyPr/>
          <a:lstStyle>
            <a:lvl1pPr marL="450850" indent="0">
              <a:buNone/>
              <a:tabLst/>
              <a:defRPr sz="2000" b="1"/>
            </a:lvl1pPr>
          </a:lstStyle>
          <a:p>
            <a:pPr lvl="0">
              <a:defRPr/>
            </a:pPr>
            <a:r>
              <a:rPr lang="de-DE" dirty="0"/>
              <a:t>Textmasterformat bearbeiten</a:t>
            </a:r>
            <a:endParaRPr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xmlns="" id="{2D394BB6-F091-1840-8554-BCBF32FD85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56204" y="737666"/>
            <a:ext cx="3642230" cy="37959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A1BB1681-25BC-4547-B87E-FAB9060F30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CE587A85-DD2E-2F46-B770-2B0A889336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xmlns="" id="{FF515A42-9186-0040-9B86-FCBFD04B66C6}"/>
              </a:ext>
            </a:extLst>
          </p:cNvPr>
          <p:cNvSpPr/>
          <p:nvPr userDrawn="1"/>
        </p:nvSpPr>
        <p:spPr bwMode="auto">
          <a:xfrm>
            <a:off x="-7684" y="-15368"/>
            <a:ext cx="7292148" cy="555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09906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9BEBA1F2-07C5-0446-A4EC-E02ED6AB41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A9E09CEA-B7AA-E04A-950B-E641FC7D7A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4086710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hi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Wirbellose, Hohltiere, Quallen, Rippenquallen enthält.&#10;&#10;Automatisch generierte Beschreibung">
            <a:extLst>
              <a:ext uri="{FF2B5EF4-FFF2-40B4-BE49-F238E27FC236}">
                <a16:creationId xmlns:a16="http://schemas.microsoft.com/office/drawing/2014/main" xmlns="" id="{83A6EE32-48C0-284E-AF5C-7177260BD5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6"/>
          <a:stretch/>
        </p:blipFill>
        <p:spPr>
          <a:xfrm>
            <a:off x="-24116" y="-6466"/>
            <a:ext cx="9180355" cy="4927049"/>
          </a:xfrm>
          <a:prstGeom prst="rect">
            <a:avLst/>
          </a:prstGeom>
        </p:spPr>
      </p:pic>
      <p:sp>
        <p:nvSpPr>
          <p:cNvPr id="3" name="Titel 4">
            <a:extLst>
              <a:ext uri="{FF2B5EF4-FFF2-40B4-BE49-F238E27FC236}">
                <a16:creationId xmlns:a16="http://schemas.microsoft.com/office/drawing/2014/main" xmlns="" id="{6E7D6C9E-9E89-6740-8EFA-47942CA62065}"/>
              </a:ext>
            </a:extLst>
          </p:cNvPr>
          <p:cNvSpPr txBox="1">
            <a:spLocks/>
          </p:cNvSpPr>
          <p:nvPr userDrawn="1"/>
        </p:nvSpPr>
        <p:spPr>
          <a:xfrm>
            <a:off x="2203309" y="617247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" name="Textplatzhalter 20">
            <a:extLst>
              <a:ext uri="{FF2B5EF4-FFF2-40B4-BE49-F238E27FC236}">
                <a16:creationId xmlns:a16="http://schemas.microsoft.com/office/drawing/2014/main" xmlns="" id="{8F55360D-BADB-FA46-B99C-D5125FCA3E63}"/>
              </a:ext>
            </a:extLst>
          </p:cNvPr>
          <p:cNvSpPr txBox="1">
            <a:spLocks/>
          </p:cNvSpPr>
          <p:nvPr userDrawn="1"/>
        </p:nvSpPr>
        <p:spPr>
          <a:xfrm>
            <a:off x="2206292" y="1371008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5" name="Rechteck 11">
            <a:extLst>
              <a:ext uri="{FF2B5EF4-FFF2-40B4-BE49-F238E27FC236}">
                <a16:creationId xmlns:a16="http://schemas.microsoft.com/office/drawing/2014/main" xmlns="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xmlns="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xmlns="" id="{95513C06-150E-434F-B2AB-2F88179A9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617247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xmlns="" id="{8AB88AC3-00FC-9C44-902F-BF2501363C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1382734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xmlns="" id="{763A6CB9-A1AA-1740-9E0C-18F86C82958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68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999" y="683879"/>
            <a:ext cx="8063999" cy="3782244"/>
          </a:xfrm>
          <a:prstGeom prst="rect">
            <a:avLst/>
          </a:prstGeom>
          <a:noFill/>
        </p:spPr>
        <p:txBody>
          <a:bodyPr anchor="ctr"/>
          <a:lstStyle>
            <a:lvl1pPr algn="ctr">
              <a:lnSpc>
                <a:spcPts val="5500"/>
              </a:lnSpc>
              <a:defRPr sz="5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xmlns="" id="{2744C451-7312-A94A-8A06-3ED2521928C8}"/>
              </a:ext>
            </a:extLst>
          </p:cNvPr>
          <p:cNvCxnSpPr>
            <a:cxnSpLocks/>
          </p:cNvCxnSpPr>
          <p:nvPr userDrawn="1"/>
        </p:nvCxnSpPr>
        <p:spPr>
          <a:xfrm>
            <a:off x="540000" y="4536000"/>
            <a:ext cx="8064000" cy="0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xmlns="" id="{FC56C401-9894-2749-BC90-51BF2CF327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C97B8DEE-C782-754D-9043-8C68D594A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17963350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xmlns="" id="{B056B167-B6CB-3149-AFD0-22D40520A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xmlns="" id="{2C9822D8-511B-4B4D-8898-767005C9DF2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714615"/>
            <a:ext cx="8064000" cy="38958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18F7AA5A-408F-2B43-A098-95BF06EC9B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951ECCB8-CCA5-B54A-97B6-BCA251396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29980307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xmlns="" id="{81D78C70-70EB-3E40-86C1-461E14DF8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7133AB2E-CB9B-5A45-9B0E-16212735C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183341"/>
            <a:ext cx="8064000" cy="34270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xmlns="" id="{B04BF06A-4C5A-214F-AB06-869536DF1030}"/>
              </a:ext>
            </a:extLst>
          </p:cNvPr>
          <p:cNvSpPr/>
          <p:nvPr userDrawn="1"/>
        </p:nvSpPr>
        <p:spPr>
          <a:xfrm>
            <a:off x="-7684" y="599353"/>
            <a:ext cx="7292148" cy="3995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xmlns="" id="{1A7750A4-8FEE-0A45-80B4-7B577D116E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xmlns="" id="{438C01FA-EF2B-9B4B-BBAB-5782D127A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xmlns="" id="{250A6EF6-F78D-1C48-B02E-677404D22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7684" y="600075"/>
            <a:ext cx="7292148" cy="398463"/>
          </a:xfrm>
          <a:prstGeom prst="rect">
            <a:avLst/>
          </a:prstGeom>
          <a:noFill/>
        </p:spPr>
        <p:txBody>
          <a:bodyPr/>
          <a:lstStyle>
            <a:lvl1pPr marL="454025" indent="0">
              <a:buNone/>
              <a:tabLst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888838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Header Mit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BC83C19D-826F-8447-B734-E90ADF332DE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1" t="71" r="15276" b="11950"/>
          <a:stretch/>
        </p:blipFill>
        <p:spPr bwMode="auto">
          <a:xfrm>
            <a:off x="-7130" y="732185"/>
            <a:ext cx="4855756" cy="254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xmlns="" id="{0CCE7978-F9CB-8D47-8140-42B2460BA15C}"/>
              </a:ext>
            </a:extLst>
          </p:cNvPr>
          <p:cNvSpPr/>
          <p:nvPr userDrawn="1"/>
        </p:nvSpPr>
        <p:spPr>
          <a:xfrm>
            <a:off x="-7684" y="3085523"/>
            <a:ext cx="4710313" cy="4875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xmlns="" id="{D09B5ABE-F89C-6B47-AF9E-360520550988}"/>
              </a:ext>
            </a:extLst>
          </p:cNvPr>
          <p:cNvSpPr/>
          <p:nvPr userDrawn="1"/>
        </p:nvSpPr>
        <p:spPr>
          <a:xfrm>
            <a:off x="-7684" y="3573077"/>
            <a:ext cx="4710313" cy="976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 bwMode="auto">
          <a:xfrm>
            <a:off x="1" y="3086093"/>
            <a:ext cx="4571999" cy="462949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450850" indent="0" algn="l">
              <a:tabLst/>
              <a:defRPr sz="28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0" y="3651871"/>
            <a:ext cx="4571999" cy="881709"/>
          </a:xfrm>
          <a:prstGeom prst="rect">
            <a:avLst/>
          </a:prstGeom>
        </p:spPr>
        <p:txBody>
          <a:bodyPr/>
          <a:lstStyle>
            <a:lvl1pPr marL="450850" indent="0">
              <a:buNone/>
              <a:tabLst/>
              <a:defRPr sz="2000" b="1"/>
            </a:lvl1pPr>
          </a:lstStyle>
          <a:p>
            <a:pPr lvl="0">
              <a:defRPr/>
            </a:pPr>
            <a:r>
              <a:rPr lang="de-DE" dirty="0"/>
              <a:t>Textmasterformat bearbeiten</a:t>
            </a:r>
            <a:endParaRPr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xmlns="" id="{2D394BB6-F091-1840-8554-BCBF32FD85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56204" y="737666"/>
            <a:ext cx="3642230" cy="37959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83F54F3F-45D0-A546-A922-ED2A927AFF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7B104FE7-9963-8544-8B3A-FD85A11988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xmlns="" id="{FC7F2F2B-769E-504B-99DA-230EB7C85012}"/>
              </a:ext>
            </a:extLst>
          </p:cNvPr>
          <p:cNvSpPr/>
          <p:nvPr userDrawn="1"/>
        </p:nvSpPr>
        <p:spPr bwMode="auto">
          <a:xfrm>
            <a:off x="-7684" y="-15368"/>
            <a:ext cx="7292148" cy="555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61988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55F37DAE-CBC0-B742-A3F1-1F7DFEFEB8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2896A3DB-316E-8C4B-9A2D-6689889DFA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6334622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999" y="683879"/>
            <a:ext cx="8063999" cy="3782244"/>
          </a:xfrm>
          <a:prstGeom prst="rect">
            <a:avLst/>
          </a:prstGeom>
          <a:noFill/>
        </p:spPr>
        <p:txBody>
          <a:bodyPr anchor="ctr"/>
          <a:lstStyle>
            <a:lvl1pPr algn="ctr">
              <a:lnSpc>
                <a:spcPts val="5500"/>
              </a:lnSpc>
              <a:defRPr sz="5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xmlns="" id="{2744C451-7312-A94A-8A06-3ED2521928C8}"/>
              </a:ext>
            </a:extLst>
          </p:cNvPr>
          <p:cNvCxnSpPr>
            <a:cxnSpLocks/>
          </p:cNvCxnSpPr>
          <p:nvPr userDrawn="1"/>
        </p:nvCxnSpPr>
        <p:spPr>
          <a:xfrm>
            <a:off x="540000" y="4536000"/>
            <a:ext cx="8064000" cy="0"/>
          </a:xfrm>
          <a:prstGeom prst="line">
            <a:avLst/>
          </a:prstGeom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xmlns="" id="{B5A0D921-48E7-E843-B161-8637C51A84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xmlns="" id="{8501ED47-E20A-284C-84B9-B2404C7912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30022725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xmlns="" id="{B056B167-B6CB-3149-AFD0-22D40520A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xmlns="" id="{2C9822D8-511B-4B4D-8898-767005C9DF2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714615"/>
            <a:ext cx="8064000" cy="38958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B49CB97A-0DFE-134F-A11C-287B56E920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538FA427-4749-404C-97C3-0DF6B94BB8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41692659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xmlns="" id="{81D78C70-70EB-3E40-86C1-461E14DF8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7133AB2E-CB9B-5A45-9B0E-16212735C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183341"/>
            <a:ext cx="8064000" cy="34270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xmlns="" id="{B04BF06A-4C5A-214F-AB06-869536DF1030}"/>
              </a:ext>
            </a:extLst>
          </p:cNvPr>
          <p:cNvSpPr/>
          <p:nvPr userDrawn="1"/>
        </p:nvSpPr>
        <p:spPr>
          <a:xfrm>
            <a:off x="-7684" y="599353"/>
            <a:ext cx="7292148" cy="39957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xmlns="" id="{0D67899B-05F9-B64D-ADC1-C7251A3EE9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xmlns="" id="{135F4A0A-8020-EA45-910A-87C932AAD1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xmlns="" id="{DBF39802-83D3-2940-9082-66CEB4F7DF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7684" y="600075"/>
            <a:ext cx="7292148" cy="398463"/>
          </a:xfrm>
          <a:prstGeom prst="rect">
            <a:avLst/>
          </a:prstGeom>
          <a:noFill/>
        </p:spPr>
        <p:txBody>
          <a:bodyPr/>
          <a:lstStyle>
            <a:lvl1pPr marL="454025" indent="0">
              <a:buNone/>
              <a:tabLst/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378708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Header Mit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1292B106-9D08-2D41-BC5C-B9BAF001AEA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1" t="71" r="15276" b="11950"/>
          <a:stretch/>
        </p:blipFill>
        <p:spPr bwMode="auto">
          <a:xfrm>
            <a:off x="-7130" y="732185"/>
            <a:ext cx="4855756" cy="254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xmlns="" id="{A09CA43D-5F2F-504B-A8ED-71ACBC869790}"/>
              </a:ext>
            </a:extLst>
          </p:cNvPr>
          <p:cNvSpPr/>
          <p:nvPr userDrawn="1"/>
        </p:nvSpPr>
        <p:spPr>
          <a:xfrm>
            <a:off x="-7684" y="3085523"/>
            <a:ext cx="4710313" cy="4875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xmlns="" id="{6554E1B5-A782-7642-917E-27CC82ADD958}"/>
              </a:ext>
            </a:extLst>
          </p:cNvPr>
          <p:cNvSpPr/>
          <p:nvPr userDrawn="1"/>
        </p:nvSpPr>
        <p:spPr>
          <a:xfrm>
            <a:off x="-7684" y="3573077"/>
            <a:ext cx="4710313" cy="976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 bwMode="auto">
          <a:xfrm>
            <a:off x="1" y="3086093"/>
            <a:ext cx="4571999" cy="462949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450850" indent="0" algn="l">
              <a:tabLst/>
              <a:defRPr sz="28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0" y="3651871"/>
            <a:ext cx="4571999" cy="881709"/>
          </a:xfrm>
          <a:prstGeom prst="rect">
            <a:avLst/>
          </a:prstGeom>
        </p:spPr>
        <p:txBody>
          <a:bodyPr/>
          <a:lstStyle>
            <a:lvl1pPr marL="450850" indent="0">
              <a:buNone/>
              <a:tabLst/>
              <a:defRPr sz="2000" b="1"/>
            </a:lvl1pPr>
          </a:lstStyle>
          <a:p>
            <a:pPr lvl="0">
              <a:defRPr/>
            </a:pPr>
            <a:r>
              <a:rPr lang="de-DE" dirty="0"/>
              <a:t>Textmasterformat bearbeiten</a:t>
            </a:r>
            <a:endParaRPr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xmlns="" id="{2D394BB6-F091-1840-8554-BCBF32FD85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56204" y="737666"/>
            <a:ext cx="3642230" cy="37959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AD7EDBD4-550B-6947-AB37-696C71110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943CBC40-2BB5-F24B-8757-72D3FCCFF7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xmlns="" id="{1A387E3D-47F4-2144-A6D3-A638AE406C6E}"/>
              </a:ext>
            </a:extLst>
          </p:cNvPr>
          <p:cNvSpPr/>
          <p:nvPr userDrawn="1"/>
        </p:nvSpPr>
        <p:spPr bwMode="auto">
          <a:xfrm>
            <a:off x="-7684" y="-15368"/>
            <a:ext cx="7292148" cy="555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51978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6876FD29-6299-4D4E-B95A-B7B2C63C38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3E345177-B38C-A24C-B14A-FB0EF54417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33929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Schüler, Mann, Buch, Lesen, Dna, Blut, Biologie">
            <a:extLst>
              <a:ext uri="{FF2B5EF4-FFF2-40B4-BE49-F238E27FC236}">
                <a16:creationId xmlns:a16="http://schemas.microsoft.com/office/drawing/2014/main" xmlns="" id="{7D6F0F64-2681-494E-9381-F48A7CC0385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/>
          <a:srcRect l="-124" r="21073" b="12989"/>
          <a:stretch/>
        </p:blipFill>
        <p:spPr bwMode="auto">
          <a:xfrm>
            <a:off x="-39484" y="-9990"/>
            <a:ext cx="9199655" cy="5153490"/>
          </a:xfrm>
          <a:prstGeom prst="rect">
            <a:avLst/>
          </a:prstGeom>
          <a:noFill/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xmlns="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xmlns="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5" name="Titel 4">
            <a:extLst>
              <a:ext uri="{FF2B5EF4-FFF2-40B4-BE49-F238E27FC236}">
                <a16:creationId xmlns:a16="http://schemas.microsoft.com/office/drawing/2014/main" xmlns="" id="{ACFBEAA5-C693-C540-A4D2-4873DDF1D4D2}"/>
              </a:ext>
            </a:extLst>
          </p:cNvPr>
          <p:cNvSpPr txBox="1">
            <a:spLocks/>
          </p:cNvSpPr>
          <p:nvPr userDrawn="1"/>
        </p:nvSpPr>
        <p:spPr>
          <a:xfrm>
            <a:off x="2203309" y="617247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6" name="Textplatzhalter 20">
            <a:extLst>
              <a:ext uri="{FF2B5EF4-FFF2-40B4-BE49-F238E27FC236}">
                <a16:creationId xmlns:a16="http://schemas.microsoft.com/office/drawing/2014/main" xmlns="" id="{E4894260-DA93-3145-8D94-A6418311E613}"/>
              </a:ext>
            </a:extLst>
          </p:cNvPr>
          <p:cNvSpPr txBox="1">
            <a:spLocks/>
          </p:cNvSpPr>
          <p:nvPr userDrawn="1"/>
        </p:nvSpPr>
        <p:spPr>
          <a:xfrm>
            <a:off x="2206292" y="1371008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7" name="Titel 10">
            <a:extLst>
              <a:ext uri="{FF2B5EF4-FFF2-40B4-BE49-F238E27FC236}">
                <a16:creationId xmlns:a16="http://schemas.microsoft.com/office/drawing/2014/main" xmlns="" id="{267A4DCC-AFC4-D94F-AE56-12D8F95B0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617247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8" name="Textplatzhalter 12">
            <a:extLst>
              <a:ext uri="{FF2B5EF4-FFF2-40B4-BE49-F238E27FC236}">
                <a16:creationId xmlns:a16="http://schemas.microsoft.com/office/drawing/2014/main" xmlns="" id="{24A90963-86B5-554D-BFF1-4BC770245B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1382734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8B520B91-737F-AA44-85D4-C2A3C70E729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6282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r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71EE4A66-E347-9649-A44D-888BAFA303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9836326D-885C-244C-AD66-68D3BABC6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405E086E-3A62-7D4C-B734-04D4F6CE6E89}"/>
              </a:ext>
            </a:extLst>
          </p:cNvPr>
          <p:cNvSpPr txBox="1"/>
          <p:nvPr userDrawn="1"/>
        </p:nvSpPr>
        <p:spPr>
          <a:xfrm>
            <a:off x="0" y="0"/>
            <a:ext cx="7283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4025" indent="0">
              <a:tabLst/>
            </a:pPr>
            <a:r>
              <a:rPr lang="de-DE" sz="2800" b="1" dirty="0">
                <a:solidFill>
                  <a:schemeClr val="bg1"/>
                </a:solidFill>
                <a:latin typeface="+mj-lt"/>
              </a:rPr>
              <a:t>Impressum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FE71F5CC-067B-C147-9D51-F8B0A3E1119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612000"/>
            <a:ext cx="8064000" cy="381084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 sz="1000"/>
            </a:lvl1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Verlag oder Affiliation der Verfasser oder Einrichtung, die die Aufgabe eines Verlages übernimmt</a:t>
            </a:r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dirty="0">
                <a:effectLst/>
                <a:latin typeface="Arial" panose="020B0604020202020204" pitchFamily="34" charset="0"/>
              </a:rPr>
              <a:t>Straße, Postleitzahl, Ort</a:t>
            </a:r>
          </a:p>
          <a:p>
            <a:r>
              <a:rPr lang="de-DE" dirty="0">
                <a:effectLst/>
                <a:latin typeface="Arial" panose="020B0604020202020204" pitchFamily="34" charset="0"/>
              </a:rPr>
              <a:t>Telefonkontakt, E-Mail-Kontakt</a:t>
            </a:r>
          </a:p>
          <a:p>
            <a:r>
              <a:rPr lang="de-DE" dirty="0">
                <a:effectLst/>
                <a:latin typeface="Arial" panose="020B0604020202020204" pitchFamily="34" charset="0"/>
              </a:rPr>
              <a:t>Webseite</a:t>
            </a:r>
          </a:p>
          <a:p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b="1" dirty="0">
                <a:effectLst/>
                <a:latin typeface="Arial" panose="020B0604020202020204" pitchFamily="34" charset="0"/>
              </a:rPr>
              <a:t>Verfasser (inkl. CC-BY-SA 4.0 Angabe)</a:t>
            </a:r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dirty="0">
                <a:effectLst/>
                <a:latin typeface="Arial" panose="020B0604020202020204" pitchFamily="34" charset="0"/>
              </a:rPr>
              <a:t>Email (optional)</a:t>
            </a:r>
          </a:p>
          <a:p>
            <a:r>
              <a:rPr lang="de-DE" dirty="0">
                <a:effectLst/>
                <a:latin typeface="Arial" panose="020B0604020202020204" pitchFamily="34" charset="0"/>
              </a:rPr>
              <a:t>Webseite (optional)</a:t>
            </a:r>
          </a:p>
          <a:p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b="1" dirty="0">
                <a:effectLst/>
                <a:latin typeface="Arial" panose="020B0604020202020204" pitchFamily="34" charset="0"/>
              </a:rPr>
              <a:t>Herausgeber (optional bei Beiträgen in Herausgeberwerk oder zu Konferenz)</a:t>
            </a:r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dirty="0">
                <a:effectLst/>
                <a:latin typeface="Arial" panose="020B0604020202020204" pitchFamily="34" charset="0"/>
              </a:rPr>
              <a:t>bei Beiträgen in einem Herausgeberband Titel und Herausgeber des Herausgeberwerkes</a:t>
            </a:r>
          </a:p>
          <a:p>
            <a:r>
              <a:rPr lang="de-DE" dirty="0">
                <a:effectLst/>
                <a:latin typeface="Arial" panose="020B0604020202020204" pitchFamily="34" charset="0"/>
              </a:rPr>
              <a:t>bei Beiträgen einer Konferenz auch Name, Ort und Zeitraum der Konferenz, ggf. Webseite</a:t>
            </a:r>
          </a:p>
          <a:p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b="1" dirty="0">
                <a:effectLst/>
                <a:latin typeface="Arial" panose="020B0604020202020204" pitchFamily="34" charset="0"/>
              </a:rPr>
              <a:t>Name der Druckerei (optional bei Druckerzeugnissen)</a:t>
            </a:r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dirty="0">
                <a:effectLst/>
                <a:latin typeface="Arial" panose="020B0604020202020204" pitchFamily="34" charset="0"/>
              </a:rPr>
              <a:t>Anschrift der Druckerei mit Straße, Postleitzahl und Ort</a:t>
            </a:r>
          </a:p>
          <a:p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b="1" dirty="0">
                <a:effectLst/>
                <a:latin typeface="Arial" panose="020B0604020202020204" pitchFamily="34" charset="0"/>
              </a:rPr>
              <a:t>Urheberrechtsnachweise</a:t>
            </a:r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dirty="0">
                <a:effectLst/>
                <a:latin typeface="Arial" panose="020B0604020202020204" pitchFamily="34" charset="0"/>
              </a:rPr>
              <a:t>CC-BY-SA 4.0  Lizenzgeber für das Grafik Design: © </a:t>
            </a:r>
            <a:r>
              <a:rPr lang="de-DE" dirty="0" err="1">
                <a:effectLst/>
                <a:latin typeface="Arial" panose="020B0604020202020204" pitchFamily="34" charset="0"/>
              </a:rPr>
              <a:t>Graphic</a:t>
            </a:r>
            <a:r>
              <a:rPr lang="de-DE" dirty="0">
                <a:effectLst/>
                <a:latin typeface="Arial" panose="020B0604020202020204" pitchFamily="34" charset="0"/>
              </a:rPr>
              <a:t> Design Christina Mayer, Christina Mayer, 2020; überarbeitet durch Karsten Stegmann, 2020</a:t>
            </a:r>
          </a:p>
          <a:p>
            <a:r>
              <a:rPr lang="de-DE" dirty="0" err="1">
                <a:effectLst/>
                <a:latin typeface="Arial" panose="020B0604020202020204" pitchFamily="34" charset="0"/>
              </a:rPr>
              <a:t>DigitUS</a:t>
            </a:r>
            <a:r>
              <a:rPr lang="de-DE" dirty="0">
                <a:effectLst/>
                <a:latin typeface="Arial" panose="020B0604020202020204" pitchFamily="34" charset="0"/>
              </a:rPr>
              <a:t>-Logo</a:t>
            </a:r>
          </a:p>
          <a:p>
            <a:r>
              <a:rPr lang="de-DE" dirty="0">
                <a:effectLst/>
                <a:latin typeface="Arial" panose="020B0604020202020204" pitchFamily="34" charset="0"/>
              </a:rPr>
              <a:t>Logos der Universitäten, andere verwendete Logos</a:t>
            </a:r>
          </a:p>
          <a:p>
            <a:r>
              <a:rPr lang="de-DE" dirty="0">
                <a:effectLst/>
                <a:latin typeface="Arial" panose="020B0604020202020204" pitchFamily="34" charset="0"/>
              </a:rPr>
              <a:t>Weitere Nachweise</a:t>
            </a:r>
          </a:p>
          <a:p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b="1" dirty="0">
                <a:effectLst/>
                <a:latin typeface="Arial" panose="020B0604020202020204" pitchFamily="34" charset="0"/>
              </a:rPr>
              <a:t>Erscheinungsjahr </a:t>
            </a:r>
            <a:r>
              <a:rPr lang="de-DE" dirty="0">
                <a:effectLst/>
                <a:latin typeface="Arial" panose="020B0604020202020204" pitchFamily="34" charset="0"/>
              </a:rPr>
              <a:t>(bei Präsentationen auch vollständiges Datum des Vortrages)</a:t>
            </a:r>
            <a:br>
              <a:rPr lang="de-DE" dirty="0">
                <a:effectLst/>
                <a:latin typeface="Arial" panose="020B0604020202020204" pitchFamily="34" charset="0"/>
              </a:rPr>
            </a:br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dirty="0">
                <a:effectLst/>
                <a:latin typeface="Arial" panose="020B0604020202020204" pitchFamily="34" charset="0"/>
              </a:rPr>
              <a:t/>
            </a:r>
            <a:br>
              <a:rPr lang="de-DE" dirty="0">
                <a:effectLst/>
                <a:latin typeface="Arial" panose="020B0604020202020204" pitchFamily="34" charset="0"/>
              </a:rPr>
            </a:br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dirty="0">
                <a:effectLst/>
                <a:latin typeface="Arial" panose="020B0604020202020204" pitchFamily="34" charset="0"/>
              </a:rPr>
              <a:t/>
            </a:r>
            <a:br>
              <a:rPr lang="de-DE" dirty="0">
                <a:effectLst/>
                <a:latin typeface="Arial" panose="020B0604020202020204" pitchFamily="34" charset="0"/>
              </a:rPr>
            </a:br>
            <a:endParaRPr lang="de-DE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6330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tere Anga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71EE4A66-E347-9649-A44D-888BAFA303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9836326D-885C-244C-AD66-68D3BABC6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405E086E-3A62-7D4C-B734-04D4F6CE6E89}"/>
              </a:ext>
            </a:extLst>
          </p:cNvPr>
          <p:cNvSpPr txBox="1"/>
          <p:nvPr userDrawn="1"/>
        </p:nvSpPr>
        <p:spPr>
          <a:xfrm>
            <a:off x="0" y="0"/>
            <a:ext cx="7283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4025" indent="0">
              <a:tabLst/>
            </a:pPr>
            <a:r>
              <a:rPr lang="de-DE" sz="2800" b="1" dirty="0">
                <a:solidFill>
                  <a:schemeClr val="bg1"/>
                </a:solidFill>
                <a:latin typeface="+mj-lt"/>
              </a:rPr>
              <a:t>Impressum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xmlns="" id="{6FC8585D-4C90-2041-8A14-9259E0E194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50" y="755650"/>
            <a:ext cx="8064500" cy="3763963"/>
          </a:xfrm>
          <a:prstGeom prst="rect">
            <a:avLst/>
          </a:prstGeom>
        </p:spPr>
        <p:txBody>
          <a:bodyPr/>
          <a:lstStyle>
            <a:lvl1pPr>
              <a:buNone/>
              <a:defRPr lang="de-DE" sz="1000" b="1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9525" indent="-9525">
              <a:buFont typeface="Arial" panose="020B0604020202020204" pitchFamily="34" charset="0"/>
              <a:buNone/>
              <a:tabLst/>
              <a:defRPr lang="de-DE" sz="10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2pPr>
            <a:lvl3pPr>
              <a:buFont typeface="Arial" panose="020B0604020202020204" pitchFamily="34" charset="0"/>
              <a:buNone/>
              <a:defRPr lang="de-DE" sz="10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3pPr>
            <a:lvl4pPr>
              <a:buFont typeface="Arial" panose="020B0604020202020204" pitchFamily="34" charset="0"/>
              <a:buNone/>
              <a:defRPr lang="de-DE" sz="10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4pPr>
            <a:lvl5pPr>
              <a:buFont typeface="Arial" panose="020B0604020202020204" pitchFamily="34" charset="0"/>
              <a:buNone/>
              <a:defRPr lang="de-DE" sz="10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4244958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up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Person, Tisch, drinnen, Restaurant enthält.&#10;&#10;Automatisch generierte Beschreibung">
            <a:extLst>
              <a:ext uri="{FF2B5EF4-FFF2-40B4-BE49-F238E27FC236}">
                <a16:creationId xmlns:a16="http://schemas.microsoft.com/office/drawing/2014/main" xmlns="" id="{9B19AE16-06EA-3E46-A7CE-BC4261CC4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" b="9654"/>
          <a:stretch/>
        </p:blipFill>
        <p:spPr>
          <a:xfrm flipH="1">
            <a:off x="-7685" y="-29318"/>
            <a:ext cx="9161715" cy="5172818"/>
          </a:xfrm>
          <a:prstGeom prst="rect">
            <a:avLst/>
          </a:prstGeom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xmlns="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xmlns="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1" name="Titel 4">
            <a:extLst>
              <a:ext uri="{FF2B5EF4-FFF2-40B4-BE49-F238E27FC236}">
                <a16:creationId xmlns:a16="http://schemas.microsoft.com/office/drawing/2014/main" xmlns="" id="{D20068A1-4BCB-F743-AED9-DB0D080F1383}"/>
              </a:ext>
            </a:extLst>
          </p:cNvPr>
          <p:cNvSpPr txBox="1">
            <a:spLocks/>
          </p:cNvSpPr>
          <p:nvPr userDrawn="1"/>
        </p:nvSpPr>
        <p:spPr>
          <a:xfrm>
            <a:off x="2203309" y="617247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2" name="Textplatzhalter 20">
            <a:extLst>
              <a:ext uri="{FF2B5EF4-FFF2-40B4-BE49-F238E27FC236}">
                <a16:creationId xmlns:a16="http://schemas.microsoft.com/office/drawing/2014/main" xmlns="" id="{6A31D0D2-209C-B246-BBA7-38D43369B06F}"/>
              </a:ext>
            </a:extLst>
          </p:cNvPr>
          <p:cNvSpPr txBox="1">
            <a:spLocks/>
          </p:cNvSpPr>
          <p:nvPr userDrawn="1"/>
        </p:nvSpPr>
        <p:spPr>
          <a:xfrm>
            <a:off x="2206292" y="1371008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3" name="Titel 10">
            <a:extLst>
              <a:ext uri="{FF2B5EF4-FFF2-40B4-BE49-F238E27FC236}">
                <a16:creationId xmlns:a16="http://schemas.microsoft.com/office/drawing/2014/main" xmlns="" id="{3E2063FC-22C4-C243-95C7-52ACF95D8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617247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xmlns="" id="{C27830E0-CC18-C54B-9043-B6497CE8B3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1382734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xmlns="" id="{52E76739-3CFF-A84D-8CF2-3A5CD38315D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47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lo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7" descr="Ein Bild, das Person, drinnen, Tisch, Frau enthält.&#10;&#10;Automatisch generierte Beschreibung">
            <a:extLst>
              <a:ext uri="{FF2B5EF4-FFF2-40B4-BE49-F238E27FC236}">
                <a16:creationId xmlns:a16="http://schemas.microsoft.com/office/drawing/2014/main" xmlns="" id="{A4CA65EC-7BAF-584E-A0FF-DEDAE9E2F1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4343" b="671"/>
          <a:stretch/>
        </p:blipFill>
        <p:spPr bwMode="auto">
          <a:xfrm>
            <a:off x="-4461" y="1"/>
            <a:ext cx="9148461" cy="5094513"/>
          </a:xfrm>
          <a:prstGeom prst="rect">
            <a:avLst/>
          </a:prstGeom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xmlns="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xmlns="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1" name="Titel 4">
            <a:extLst>
              <a:ext uri="{FF2B5EF4-FFF2-40B4-BE49-F238E27FC236}">
                <a16:creationId xmlns:a16="http://schemas.microsoft.com/office/drawing/2014/main" xmlns="" id="{40A5F2ED-2E55-0D47-993B-8B6E190BD00A}"/>
              </a:ext>
            </a:extLst>
          </p:cNvPr>
          <p:cNvSpPr txBox="1">
            <a:spLocks/>
          </p:cNvSpPr>
          <p:nvPr userDrawn="1"/>
        </p:nvSpPr>
        <p:spPr>
          <a:xfrm>
            <a:off x="2203309" y="617247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2" name="Textplatzhalter 20">
            <a:extLst>
              <a:ext uri="{FF2B5EF4-FFF2-40B4-BE49-F238E27FC236}">
                <a16:creationId xmlns:a16="http://schemas.microsoft.com/office/drawing/2014/main" xmlns="" id="{BF4D6A32-ABDD-B647-B6E2-152E8732174E}"/>
              </a:ext>
            </a:extLst>
          </p:cNvPr>
          <p:cNvSpPr txBox="1">
            <a:spLocks/>
          </p:cNvSpPr>
          <p:nvPr userDrawn="1"/>
        </p:nvSpPr>
        <p:spPr>
          <a:xfrm>
            <a:off x="2206292" y="1371008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3" name="Titel 10">
            <a:extLst>
              <a:ext uri="{FF2B5EF4-FFF2-40B4-BE49-F238E27FC236}">
                <a16:creationId xmlns:a16="http://schemas.microsoft.com/office/drawing/2014/main" xmlns="" id="{72876A6D-25F6-CB4F-ADC3-7C385BF8D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617247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xmlns="" id="{372ED0DE-A415-9641-ABA8-3876DD628C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1382734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xmlns="" id="{44182D05-B921-8E49-BEC7-B1BA5809FB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5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reibti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er Tisch Des Künstlers, Comics">
            <a:extLst>
              <a:ext uri="{FF2B5EF4-FFF2-40B4-BE49-F238E27FC236}">
                <a16:creationId xmlns:a16="http://schemas.microsoft.com/office/drawing/2014/main" xmlns="" id="{CC72D9FB-5197-C143-83DF-905A8281FA3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/>
          <a:srcRect b="18656"/>
          <a:stretch/>
        </p:blipFill>
        <p:spPr bwMode="auto">
          <a:xfrm>
            <a:off x="1" y="-8084"/>
            <a:ext cx="9144000" cy="5151584"/>
          </a:xfrm>
          <a:prstGeom prst="rect">
            <a:avLst/>
          </a:prstGeom>
          <a:noFill/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xmlns="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sp>
        <p:nvSpPr>
          <p:cNvPr id="11" name="Titel 4">
            <a:extLst>
              <a:ext uri="{FF2B5EF4-FFF2-40B4-BE49-F238E27FC236}">
                <a16:creationId xmlns:a16="http://schemas.microsoft.com/office/drawing/2014/main" xmlns="" id="{FCDC90C6-E563-7543-A889-2273FAF05E46}"/>
              </a:ext>
            </a:extLst>
          </p:cNvPr>
          <p:cNvSpPr txBox="1">
            <a:spLocks/>
          </p:cNvSpPr>
          <p:nvPr userDrawn="1"/>
        </p:nvSpPr>
        <p:spPr>
          <a:xfrm>
            <a:off x="2203309" y="617247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2" name="Textplatzhalter 20">
            <a:extLst>
              <a:ext uri="{FF2B5EF4-FFF2-40B4-BE49-F238E27FC236}">
                <a16:creationId xmlns:a16="http://schemas.microsoft.com/office/drawing/2014/main" xmlns="" id="{FB318D36-534E-7E49-B87A-B313D9ECD95B}"/>
              </a:ext>
            </a:extLst>
          </p:cNvPr>
          <p:cNvSpPr txBox="1">
            <a:spLocks/>
          </p:cNvSpPr>
          <p:nvPr userDrawn="1"/>
        </p:nvSpPr>
        <p:spPr>
          <a:xfrm>
            <a:off x="2206292" y="1371008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3" name="Titel 10">
            <a:extLst>
              <a:ext uri="{FF2B5EF4-FFF2-40B4-BE49-F238E27FC236}">
                <a16:creationId xmlns:a16="http://schemas.microsoft.com/office/drawing/2014/main" xmlns="" id="{C4E0E2F3-A1FD-C04B-AC66-37CB11CD7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617247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xmlns="" id="{111DB59D-143A-C44A-AF5E-EEEAECE2FF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1382734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56891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787E1B53-E596-DD49-89FE-09A0B03A173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3" t="241" r="9304" b="-241"/>
          <a:stretch/>
        </p:blipFill>
        <p:spPr bwMode="auto">
          <a:xfrm>
            <a:off x="-19648" y="0"/>
            <a:ext cx="9195187" cy="529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xmlns="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xmlns="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1" name="Titel 4">
            <a:extLst>
              <a:ext uri="{FF2B5EF4-FFF2-40B4-BE49-F238E27FC236}">
                <a16:creationId xmlns:a16="http://schemas.microsoft.com/office/drawing/2014/main" xmlns="" id="{83BA2961-C343-EF45-AAFC-2208E3B6CCAC}"/>
              </a:ext>
            </a:extLst>
          </p:cNvPr>
          <p:cNvSpPr txBox="1">
            <a:spLocks/>
          </p:cNvSpPr>
          <p:nvPr userDrawn="1"/>
        </p:nvSpPr>
        <p:spPr>
          <a:xfrm>
            <a:off x="2203309" y="617247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2" name="Textplatzhalter 20">
            <a:extLst>
              <a:ext uri="{FF2B5EF4-FFF2-40B4-BE49-F238E27FC236}">
                <a16:creationId xmlns:a16="http://schemas.microsoft.com/office/drawing/2014/main" xmlns="" id="{14E0D721-3862-AD4C-90EB-A14202485260}"/>
              </a:ext>
            </a:extLst>
          </p:cNvPr>
          <p:cNvSpPr txBox="1">
            <a:spLocks/>
          </p:cNvSpPr>
          <p:nvPr userDrawn="1"/>
        </p:nvSpPr>
        <p:spPr>
          <a:xfrm>
            <a:off x="2206292" y="1371008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3" name="Titel 10">
            <a:extLst>
              <a:ext uri="{FF2B5EF4-FFF2-40B4-BE49-F238E27FC236}">
                <a16:creationId xmlns:a16="http://schemas.microsoft.com/office/drawing/2014/main" xmlns="" id="{DDA69671-0D90-1041-8069-1692C46EF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617247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xmlns="" id="{C37066D2-E9A8-3D47-B7C8-0E596FD45A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1382734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xmlns="" id="{E85EE801-EB2F-2748-B3C9-63513053498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65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hi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Wirbellose, Hohltiere, Quallen, Rippenquallen enthält.&#10;&#10;Automatisch generierte Beschreibung">
            <a:extLst>
              <a:ext uri="{FF2B5EF4-FFF2-40B4-BE49-F238E27FC236}">
                <a16:creationId xmlns:a16="http://schemas.microsoft.com/office/drawing/2014/main" xmlns="" id="{83A6EE32-48C0-284E-AF5C-7177260BD5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6"/>
          <a:stretch/>
        </p:blipFill>
        <p:spPr>
          <a:xfrm>
            <a:off x="-24116" y="-6466"/>
            <a:ext cx="9180355" cy="4927049"/>
          </a:xfrm>
          <a:prstGeom prst="rect">
            <a:avLst/>
          </a:prstGeom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xmlns="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xmlns="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6" name="Titel 4">
            <a:extLst>
              <a:ext uri="{FF2B5EF4-FFF2-40B4-BE49-F238E27FC236}">
                <a16:creationId xmlns:a16="http://schemas.microsoft.com/office/drawing/2014/main" xmlns="" id="{D5374C52-99EE-6543-9A50-A56587939B10}"/>
              </a:ext>
            </a:extLst>
          </p:cNvPr>
          <p:cNvSpPr txBox="1">
            <a:spLocks/>
          </p:cNvSpPr>
          <p:nvPr userDrawn="1"/>
        </p:nvSpPr>
        <p:spPr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7" name="Textplatzhalter 20">
            <a:extLst>
              <a:ext uri="{FF2B5EF4-FFF2-40B4-BE49-F238E27FC236}">
                <a16:creationId xmlns:a16="http://schemas.microsoft.com/office/drawing/2014/main" xmlns="" id="{78CA6518-802F-FE47-BB3B-032623D72D13}"/>
              </a:ext>
            </a:extLst>
          </p:cNvPr>
          <p:cNvSpPr txBox="1">
            <a:spLocks/>
          </p:cNvSpPr>
          <p:nvPr userDrawn="1"/>
        </p:nvSpPr>
        <p:spPr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8" name="Titel 10">
            <a:extLst>
              <a:ext uri="{FF2B5EF4-FFF2-40B4-BE49-F238E27FC236}">
                <a16:creationId xmlns:a16="http://schemas.microsoft.com/office/drawing/2014/main" xmlns="" id="{3258054D-BD41-0440-8A5B-4F65B599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9" name="Textplatzhalter 12">
            <a:extLst>
              <a:ext uri="{FF2B5EF4-FFF2-40B4-BE49-F238E27FC236}">
                <a16:creationId xmlns:a16="http://schemas.microsoft.com/office/drawing/2014/main" xmlns="" id="{BAC7A867-F2BD-9C4F-A992-D6D05FA08E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15C57C48-DB19-C348-8F52-A8C23408BF6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9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17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17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18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39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38.xml"/><Relationship Id="rId9" Type="http://schemas.openxmlformats.org/officeDocument/2006/relationships/image" Target="../media/image17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0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51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</p:sldLayoutIdLst>
  <p:hf hdr="0" dt="0"/>
  <p:txStyles>
    <p:titleStyle>
      <a:lvl1pPr marL="0" marR="0" indent="0" algn="ctr" defTabSz="9144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lang="de-DE" sz="2000" b="1" i="0" kern="1200" smtClean="0">
          <a:solidFill>
            <a:schemeClr val="tx1"/>
          </a:solidFill>
          <a:effectLst/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504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hdr="0" dt="0"/>
  <p:txStyles>
    <p:titleStyle>
      <a:lvl1pPr marL="0" marR="0" indent="0" algn="ctr" defTabSz="9144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lang="de-DE" sz="2000" b="1" i="0" kern="1200" smtClean="0">
          <a:solidFill>
            <a:schemeClr val="tx1"/>
          </a:solidFill>
          <a:effectLst/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208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</p:sldLayoutIdLst>
  <p:hf hdr="0" dt="0"/>
  <p:txStyles>
    <p:titleStyle>
      <a:lvl1pPr marL="0" marR="0" indent="0" algn="ctr" defTabSz="9144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lang="de-DE" sz="2000" b="1" i="0" kern="1200" smtClean="0">
          <a:solidFill>
            <a:schemeClr val="tx1"/>
          </a:solidFill>
          <a:effectLst/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3FB51746-AF84-1A41-80EE-314FD0C3AA9B}"/>
              </a:ext>
            </a:extLst>
          </p:cNvPr>
          <p:cNvSpPr/>
          <p:nvPr userDrawn="1"/>
        </p:nvSpPr>
        <p:spPr>
          <a:xfrm>
            <a:off x="-7684" y="-15368"/>
            <a:ext cx="7292148" cy="5553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xmlns="" id="{1E9F7905-20BC-3D41-9A0A-D3F6EB007F7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7409468" y="53796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057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675" r:id="rId2"/>
    <p:sldLayoutId id="2147483676" r:id="rId3"/>
    <p:sldLayoutId id="2147483742" r:id="rId4"/>
    <p:sldLayoutId id="2147483678" r:id="rId5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6700" indent="-266700" algn="l" defTabSz="685800" rtl="0" eaLnBrk="1" latinLnBrk="0" hangingPunct="1">
        <a:lnSpc>
          <a:spcPct val="100000"/>
        </a:lnSpc>
        <a:spcBef>
          <a:spcPts val="0"/>
        </a:spcBef>
        <a:buSzPct val="140000"/>
        <a:buFont typeface="Systemschrift"/>
        <a:buChar char="•"/>
        <a:tabLst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31800" indent="-21590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8"/>
        </a:buBlip>
        <a:tabLst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8338" indent="-236538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9"/>
        </a:buBlip>
        <a:tabLst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38213" indent="-31115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10"/>
        </a:buBlip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300"/>
        </a:lnSpc>
        <a:spcBef>
          <a:spcPts val="375"/>
        </a:spcBef>
        <a:buFont typeface="Arial" panose="020B0604020202020204" pitchFamily="34" charset="0"/>
        <a:buNone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3FB51746-AF84-1A41-80EE-314FD0C3AA9B}"/>
              </a:ext>
            </a:extLst>
          </p:cNvPr>
          <p:cNvSpPr/>
          <p:nvPr userDrawn="1"/>
        </p:nvSpPr>
        <p:spPr>
          <a:xfrm>
            <a:off x="-7684" y="-15368"/>
            <a:ext cx="7292148" cy="5553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xmlns="" id="{1E9F7905-20BC-3D41-9A0A-D3F6EB007F7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7409468" y="53796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666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9" r:id="rId4"/>
    <p:sldLayoutId id="2147483747" r:id="rId5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6700" indent="-266700" algn="l" defTabSz="685800" rtl="0" eaLnBrk="1" latinLnBrk="0" hangingPunct="1">
        <a:lnSpc>
          <a:spcPct val="100000"/>
        </a:lnSpc>
        <a:spcBef>
          <a:spcPts val="0"/>
        </a:spcBef>
        <a:buSzPct val="140000"/>
        <a:buFont typeface="Systemschrift"/>
        <a:buChar char="•"/>
        <a:tabLst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31800" indent="-21590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8"/>
        </a:buBlip>
        <a:tabLst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8338" indent="-236538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9"/>
        </a:buBlip>
        <a:tabLst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38213" indent="-31115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10"/>
        </a:buBlip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300"/>
        </a:lnSpc>
        <a:spcBef>
          <a:spcPts val="375"/>
        </a:spcBef>
        <a:buFont typeface="Arial" panose="020B0604020202020204" pitchFamily="34" charset="0"/>
        <a:buNone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3FB51746-AF84-1A41-80EE-314FD0C3AA9B}"/>
              </a:ext>
            </a:extLst>
          </p:cNvPr>
          <p:cNvSpPr/>
          <p:nvPr userDrawn="1"/>
        </p:nvSpPr>
        <p:spPr>
          <a:xfrm>
            <a:off x="-7684" y="-15368"/>
            <a:ext cx="7292148" cy="5553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xmlns="" id="{1E9F7905-20BC-3D41-9A0A-D3F6EB007F7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7409468" y="53796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07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3" r:id="rId4"/>
    <p:sldLayoutId id="2147483761" r:id="rId5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6700" indent="-266700" algn="l" defTabSz="685800" rtl="0" eaLnBrk="1" latinLnBrk="0" hangingPunct="1">
        <a:lnSpc>
          <a:spcPct val="100000"/>
        </a:lnSpc>
        <a:spcBef>
          <a:spcPts val="0"/>
        </a:spcBef>
        <a:buSzPct val="140000"/>
        <a:buFont typeface="Systemschrift"/>
        <a:buChar char="•"/>
        <a:tabLst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31800" indent="-21590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8"/>
        </a:buBlip>
        <a:tabLst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8338" indent="-236538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9"/>
        </a:buBlip>
        <a:tabLst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38213" indent="-31115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10"/>
        </a:buBlip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300"/>
        </a:lnSpc>
        <a:spcBef>
          <a:spcPts val="375"/>
        </a:spcBef>
        <a:buFont typeface="Arial" panose="020B0604020202020204" pitchFamily="34" charset="0"/>
        <a:buNone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3FB51746-AF84-1A41-80EE-314FD0C3AA9B}"/>
              </a:ext>
            </a:extLst>
          </p:cNvPr>
          <p:cNvSpPr/>
          <p:nvPr userDrawn="1"/>
        </p:nvSpPr>
        <p:spPr>
          <a:xfrm>
            <a:off x="-7684" y="-15368"/>
            <a:ext cx="7292148" cy="5553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3020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6" r:id="rId4"/>
    <p:sldLayoutId id="2147483754" r:id="rId5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6700" indent="-266700" algn="l" defTabSz="685800" rtl="0" eaLnBrk="1" latinLnBrk="0" hangingPunct="1">
        <a:lnSpc>
          <a:spcPct val="100000"/>
        </a:lnSpc>
        <a:spcBef>
          <a:spcPts val="0"/>
        </a:spcBef>
        <a:buSzPct val="140000"/>
        <a:buFont typeface="Systemschrift"/>
        <a:buChar char="•"/>
        <a:tabLst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31800" indent="-21590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7"/>
        </a:buBlip>
        <a:tabLst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8338" indent="-236538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8"/>
        </a:buBlip>
        <a:tabLst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38213" indent="-31115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9"/>
        </a:buBlip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300"/>
        </a:lnSpc>
        <a:spcBef>
          <a:spcPts val="375"/>
        </a:spcBef>
        <a:buFont typeface="Arial" panose="020B0604020202020204" pitchFamily="34" charset="0"/>
        <a:buNone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3FB51746-AF84-1A41-80EE-314FD0C3AA9B}"/>
              </a:ext>
            </a:extLst>
          </p:cNvPr>
          <p:cNvSpPr/>
          <p:nvPr userDrawn="1"/>
        </p:nvSpPr>
        <p:spPr>
          <a:xfrm>
            <a:off x="-7684" y="-15368"/>
            <a:ext cx="7292148" cy="55536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xmlns="" id="{1E9F7905-20BC-3D41-9A0A-D3F6EB007F7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7409468" y="53796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019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70" r:id="rId4"/>
    <p:sldLayoutId id="2147483768" r:id="rId5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6700" indent="-266700" algn="l" defTabSz="685800" rtl="0" eaLnBrk="1" latinLnBrk="0" hangingPunct="1">
        <a:lnSpc>
          <a:spcPct val="100000"/>
        </a:lnSpc>
        <a:spcBef>
          <a:spcPts val="0"/>
        </a:spcBef>
        <a:buSzPct val="140000"/>
        <a:buFont typeface="Systemschrift"/>
        <a:buChar char="•"/>
        <a:tabLst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31800" indent="-21590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8"/>
        </a:buBlip>
        <a:tabLst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8338" indent="-236538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9"/>
        </a:buBlip>
        <a:tabLst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38213" indent="-31115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10"/>
        </a:buBlip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300"/>
        </a:lnSpc>
        <a:spcBef>
          <a:spcPts val="375"/>
        </a:spcBef>
        <a:buFont typeface="Arial" panose="020B0604020202020204" pitchFamily="34" charset="0"/>
        <a:buNone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xmlns="" id="{3FB51746-AF84-1A41-80EE-314FD0C3AA9B}"/>
              </a:ext>
            </a:extLst>
          </p:cNvPr>
          <p:cNvSpPr/>
          <p:nvPr userDrawn="1"/>
        </p:nvSpPr>
        <p:spPr>
          <a:xfrm>
            <a:off x="-7684" y="-15368"/>
            <a:ext cx="7292148" cy="5553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xmlns="" id="{1E9F7905-20BC-3D41-9A0A-D3F6EB007F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409468" y="53796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63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6700" indent="-266700" algn="l" defTabSz="685800" rtl="0" eaLnBrk="1" latinLnBrk="0" hangingPunct="1">
        <a:lnSpc>
          <a:spcPct val="100000"/>
        </a:lnSpc>
        <a:spcBef>
          <a:spcPts val="0"/>
        </a:spcBef>
        <a:buSzPct val="140000"/>
        <a:buFont typeface="Systemschrift"/>
        <a:buChar char="•"/>
        <a:tabLst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31800" indent="-21590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5"/>
        </a:buBlip>
        <a:tabLst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8338" indent="-236538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6"/>
        </a:buBlip>
        <a:tabLst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38213" indent="-31115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7"/>
        </a:buBlip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300"/>
        </a:lnSpc>
        <a:spcBef>
          <a:spcPts val="375"/>
        </a:spcBef>
        <a:buFont typeface="Arial" panose="020B0604020202020204" pitchFamily="34" charset="0"/>
        <a:buNone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4.0/deed.de" TargetMode="External"/><Relationship Id="rId3" Type="http://schemas.openxmlformats.org/officeDocument/2006/relationships/hyperlink" Target="http://www.digitus.lmu.de/" TargetMode="External"/><Relationship Id="rId7" Type="http://schemas.openxmlformats.org/officeDocument/2006/relationships/hyperlink" Target="https://nbn-resolving.org/urn:nbn:de:bvb:19-epub-93577-3" TargetMode="External"/><Relationship Id="rId2" Type="http://schemas.openxmlformats.org/officeDocument/2006/relationships/hyperlink" Target="mailto:digitus-lldm@edu.tum.de" TargetMode="External"/><Relationship Id="rId1" Type="http://schemas.openxmlformats.org/officeDocument/2006/relationships/slideLayout" Target="../slideLayouts/slideLayout31.xml"/><Relationship Id="rId6" Type="http://schemas.openxmlformats.org/officeDocument/2006/relationships/hyperlink" Target="https://orcid.org/0000-0001-7045-2764" TargetMode="External"/><Relationship Id="rId5" Type="http://schemas.openxmlformats.org/officeDocument/2006/relationships/hyperlink" Target="https://orcid.org/0000-0003-4537-1932" TargetMode="External"/><Relationship Id="rId4" Type="http://schemas.openxmlformats.org/officeDocument/2006/relationships/hyperlink" Target="https://orcid.org/0000-0002-6524-4968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31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3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mebis.bycs.de/beitrag/checkliste" TargetMode="Externa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31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mebis.bycs.de/beitrag/tagebuch" TargetMode="External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xmlns="" id="{8754DE5F-D998-3C49-9F21-8F5E8099E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2563014"/>
            <a:ext cx="6940692" cy="635112"/>
          </a:xfrm>
          <a:solidFill>
            <a:schemeClr val="tx2"/>
          </a:solidFill>
        </p:spPr>
        <p:txBody>
          <a:bodyPr>
            <a:noAutofit/>
          </a:bodyPr>
          <a:lstStyle/>
          <a:p>
            <a:r>
              <a:rPr lang="de-DE" sz="2300" dirty="0">
                <a:solidFill>
                  <a:schemeClr val="bg1"/>
                </a:solidFill>
                <a:latin typeface="+mn-lt"/>
              </a:rPr>
              <a:t>Selbstreguliertes Lernen mit digitalen Medien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xmlns="" id="{B177B5F2-EE5F-574A-9C7B-78BE573E02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3328501"/>
            <a:ext cx="6952931" cy="410986"/>
          </a:xfrm>
          <a:solidFill>
            <a:schemeClr val="tx2"/>
          </a:solidFill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Anwendungsbeispiele</a:t>
            </a:r>
          </a:p>
        </p:txBody>
      </p:sp>
    </p:spTree>
    <p:extLst>
      <p:ext uri="{BB962C8B-B14F-4D97-AF65-F5344CB8AC3E}">
        <p14:creationId xmlns:p14="http://schemas.microsoft.com/office/powerpoint/2010/main" val="135460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60D2E4B-A132-8240-BE7B-1BCD6A5C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Selbst- und Fremdsteuerung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5BFB08E0-32AB-E247-AB2D-8DAC471CCBC7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de-DE" sz="16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1600" dirty="0"/>
              <a:t>Lernprozesse sind nie rein selbst- oder fremdgesteuert </a:t>
            </a:r>
            <a:r>
              <a:rPr lang="de-DE" sz="1200" dirty="0"/>
              <a:t>(Götz &amp; Nett, 2017)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1600" dirty="0"/>
              <a:t>Stattdessen innerhalb eines Kontinuums zwischen reiner Selbst- und reiner Fremdsteuerung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1600" dirty="0"/>
              <a:t>Entscheidungsfreiheit der Schülerinnen und Schüler über Lernzeit, Lerninhalte, Lernort, Lernpartner/in, Lernstrategien und Hilfsmittel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1600" dirty="0"/>
              <a:t>Die Entscheidung darüber wie stark der Unterricht selbst- oder fremdreguliert sein soll, orientiert sich an der Klassenstufe und am Leistungsniveau der Klasse bzw. an den Lern- und Leistungszielen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de-DE" sz="1600" dirty="0"/>
          </a:p>
          <a:p>
            <a:endParaRPr lang="de-DE" sz="1600" dirty="0"/>
          </a:p>
          <a:p>
            <a:pPr marL="0" indent="0">
              <a:buNone/>
            </a:pPr>
            <a:endParaRPr lang="de-DE" sz="17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761DBFCA-6241-A849-BB8C-1A3393E8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xmlns="" id="{F6C27DD5-9765-E04F-8483-16CA67464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10</a:t>
            </a:fld>
            <a:endParaRPr lang="de-DE" b="0" dirty="0"/>
          </a:p>
        </p:txBody>
      </p:sp>
      <p:sp>
        <p:nvSpPr>
          <p:cNvPr id="8" name="Pfeil nach rechts 7"/>
          <p:cNvSpPr/>
          <p:nvPr/>
        </p:nvSpPr>
        <p:spPr>
          <a:xfrm>
            <a:off x="711658" y="3855716"/>
            <a:ext cx="7720684" cy="233059"/>
          </a:xfrm>
          <a:prstGeom prst="rightArrow">
            <a:avLst/>
          </a:prstGeom>
          <a:solidFill>
            <a:srgbClr val="1E624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710982" y="4088775"/>
            <a:ext cx="1986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Fremdsteuerung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976302" y="4088775"/>
            <a:ext cx="13418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Selbststeuerung</a:t>
            </a:r>
          </a:p>
        </p:txBody>
      </p:sp>
      <p:pic>
        <p:nvPicPr>
          <p:cNvPr id="1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10205" y="714615"/>
            <a:ext cx="593795" cy="59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37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9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60D2E4B-A132-8240-BE7B-1BCD6A5C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600" dirty="0"/>
              <a:t>Verwendete und weiterführende Literatur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5BFB08E0-32AB-E247-AB2D-8DAC471CCBC7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endParaRPr lang="de-DE" sz="1400" dirty="0"/>
          </a:p>
          <a:p>
            <a:pPr>
              <a:spcBef>
                <a:spcPts val="600"/>
              </a:spcBef>
            </a:pPr>
            <a:endParaRPr lang="de-DE" sz="1400" dirty="0"/>
          </a:p>
          <a:p>
            <a:pPr>
              <a:spcBef>
                <a:spcPts val="600"/>
              </a:spcBef>
            </a:pPr>
            <a:r>
              <a:rPr lang="de-DE" sz="1400" dirty="0" err="1"/>
              <a:t>Bannert</a:t>
            </a:r>
            <a:r>
              <a:rPr lang="de-DE" sz="1400" dirty="0"/>
              <a:t>, M. (2007). </a:t>
            </a:r>
            <a:r>
              <a:rPr lang="de-DE" sz="1400" i="1" dirty="0"/>
              <a:t>Metakognition beim Lernen mit Hypermedia. Erfassung, Beschreibung und Vermittlung wirksamer metakognitiver Lernstrategien und Regulationsaktivitäten</a:t>
            </a:r>
            <a:r>
              <a:rPr lang="de-DE" sz="1400" dirty="0"/>
              <a:t>. </a:t>
            </a:r>
            <a:r>
              <a:rPr lang="de-DE" sz="1400" dirty="0" err="1"/>
              <a:t>Waxmann</a:t>
            </a:r>
            <a:r>
              <a:rPr lang="de-DE" sz="1400" dirty="0"/>
              <a:t>.</a:t>
            </a:r>
          </a:p>
          <a:p>
            <a:pPr>
              <a:spcBef>
                <a:spcPts val="600"/>
              </a:spcBef>
            </a:pPr>
            <a:r>
              <a:rPr lang="de-DE" sz="1400" dirty="0"/>
              <a:t>Götz, T., &amp; Nett, U. E. (2017). Selbstreguliertes Lernen. In T. Götz (Ed.), Standardwissen Lehramt: Vol. 3481. </a:t>
            </a:r>
            <a:r>
              <a:rPr lang="de-DE" sz="1400" i="1" dirty="0"/>
              <a:t>Emotion, Motivation und selbstreguliertes Lernen</a:t>
            </a:r>
            <a:r>
              <a:rPr lang="de-DE" sz="1400" dirty="0"/>
              <a:t> (2nd </a:t>
            </a:r>
            <a:r>
              <a:rPr lang="de-DE" sz="1400" dirty="0" err="1"/>
              <a:t>ed</a:t>
            </a:r>
            <a:r>
              <a:rPr lang="de-DE" sz="1400" dirty="0"/>
              <a:t>., S. 143-184). Schöningh.</a:t>
            </a:r>
          </a:p>
          <a:p>
            <a:pPr>
              <a:spcBef>
                <a:spcPts val="600"/>
              </a:spcBef>
            </a:pPr>
            <a:r>
              <a:rPr lang="de-DE" sz="1400" dirty="0"/>
              <a:t>Wild, K. P. (2005). Individuelle Lernstrategien von Studierenden. Konsequenzen für die Hochschuldidaktik und die Hochschullehre. </a:t>
            </a:r>
            <a:r>
              <a:rPr lang="de-DE" sz="1400" i="1" dirty="0"/>
              <a:t>Beiträge zur Lehrerinnen- und Lehrerbildung, 23</a:t>
            </a:r>
            <a:r>
              <a:rPr lang="de-DE" sz="1400" dirty="0"/>
              <a:t>(2),</a:t>
            </a:r>
            <a:r>
              <a:rPr lang="de-DE" sz="1400" i="1" dirty="0"/>
              <a:t> </a:t>
            </a:r>
            <a:r>
              <a:rPr lang="de-DE" sz="1400" dirty="0"/>
              <a:t>191-206.</a:t>
            </a:r>
            <a:endParaRPr lang="de-DE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de-DE" sz="1400" dirty="0">
                <a:ea typeface="Calibri" panose="020F0502020204030204" pitchFamily="34" charset="0"/>
                <a:cs typeface="Times New Roman" panose="02020603050405020304" pitchFamily="18" charset="0"/>
              </a:rPr>
              <a:t>Zimmerman, B. J. (2008). </a:t>
            </a:r>
            <a:r>
              <a:rPr lang="en-US" sz="1400" dirty="0">
                <a:ea typeface="Calibri" panose="020F0502020204030204" pitchFamily="34" charset="0"/>
                <a:cs typeface="Times New Roman" panose="02020603050405020304" pitchFamily="18" charset="0"/>
              </a:rPr>
              <a:t>Investigating Self-Regulation and Motivation: Historical Background, Methodological Developments, and Future Prospects. </a:t>
            </a:r>
            <a:r>
              <a:rPr lang="de-DE" sz="1400" i="1" dirty="0">
                <a:ea typeface="Calibri" panose="020F0502020204030204" pitchFamily="34" charset="0"/>
                <a:cs typeface="Times New Roman" panose="02020603050405020304" pitchFamily="18" charset="0"/>
              </a:rPr>
              <a:t>American Educational Research Journal, 45(1)</a:t>
            </a:r>
            <a:r>
              <a:rPr lang="de-DE" sz="1400" dirty="0">
                <a:ea typeface="Calibri" panose="020F0502020204030204" pitchFamily="34" charset="0"/>
                <a:cs typeface="Times New Roman" panose="02020603050405020304" pitchFamily="18" charset="0"/>
              </a:rPr>
              <a:t>, 166–183.</a:t>
            </a:r>
            <a:r>
              <a:rPr lang="de-DE" sz="14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de-DE" sz="14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761DBFCA-6241-A849-BB8C-1A3393E8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00" y="4725223"/>
            <a:ext cx="3086100" cy="273844"/>
          </a:xfrm>
        </p:spPr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xmlns="" id="{F6C27DD5-9765-E04F-8483-16CA67464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37950" y="4725223"/>
            <a:ext cx="1966050" cy="273844"/>
          </a:xfrm>
        </p:spPr>
        <p:txBody>
          <a:bodyPr/>
          <a:lstStyle/>
          <a:p>
            <a:fld id="{4FD62E59-44CE-9347-897F-B4508D454FCF}" type="slidenum">
              <a:rPr lang="de-DE" smtClean="0"/>
              <a:pPr/>
              <a:t>11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3660689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Impressum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000" b="1" dirty="0"/>
              <a:t>Herausgeber</a:t>
            </a:r>
          </a:p>
          <a:p>
            <a:pPr marL="0" indent="0">
              <a:buNone/>
            </a:pPr>
            <a:r>
              <a:rPr lang="de-DE" sz="1000" dirty="0"/>
              <a:t>Technische Universität München</a:t>
            </a:r>
          </a:p>
          <a:p>
            <a:pPr marL="0" indent="0">
              <a:buNone/>
            </a:pPr>
            <a:r>
              <a:rPr lang="de-DE" sz="1000" dirty="0"/>
              <a:t>Lehrstuhl für Lehren und Lernen mit Digitalen Medien</a:t>
            </a:r>
          </a:p>
          <a:p>
            <a:pPr marL="0" indent="0">
              <a:buNone/>
            </a:pPr>
            <a:r>
              <a:rPr lang="de-DE" sz="1000" dirty="0"/>
              <a:t>BMBF-Verbundprojekt „Digitalisierung von Unterricht in der Schule“ (</a:t>
            </a:r>
            <a:r>
              <a:rPr lang="de-DE" sz="1000" dirty="0" err="1"/>
              <a:t>DigitUS</a:t>
            </a:r>
            <a:r>
              <a:rPr lang="de-DE" sz="1000" dirty="0"/>
              <a:t>)</a:t>
            </a:r>
          </a:p>
          <a:p>
            <a:pPr marL="0" indent="0">
              <a:buNone/>
            </a:pPr>
            <a:r>
              <a:rPr lang="de-DE" sz="1000" dirty="0" err="1"/>
              <a:t>Arcisstraße</a:t>
            </a:r>
            <a:r>
              <a:rPr lang="de-DE" sz="1000" dirty="0"/>
              <a:t> 21</a:t>
            </a:r>
          </a:p>
          <a:p>
            <a:pPr marL="0" indent="0">
              <a:buNone/>
            </a:pPr>
            <a:r>
              <a:rPr lang="de-DE" sz="1000" dirty="0"/>
              <a:t>80333 München</a:t>
            </a:r>
          </a:p>
          <a:p>
            <a:pPr marL="0" indent="0">
              <a:buNone/>
            </a:pPr>
            <a:r>
              <a:rPr lang="de-DE" sz="1000" dirty="0">
                <a:hlinkClick r:id="rId2"/>
              </a:rPr>
              <a:t>digitus-lldm@edu.tum.de</a:t>
            </a:r>
            <a:r>
              <a:rPr lang="de-DE" sz="1000" dirty="0"/>
              <a:t> </a:t>
            </a:r>
          </a:p>
          <a:p>
            <a:pPr marL="0" indent="0">
              <a:buNone/>
            </a:pPr>
            <a:r>
              <a:rPr lang="de-DE" sz="1000" dirty="0">
                <a:hlinkClick r:id="rId3"/>
              </a:rPr>
              <a:t>www.digitus.lmu.de</a:t>
            </a:r>
            <a:endParaRPr lang="de-DE" sz="1000" dirty="0"/>
          </a:p>
          <a:p>
            <a:pPr marL="0" indent="0">
              <a:buNone/>
            </a:pPr>
            <a:endParaRPr lang="de-DE" sz="1000" dirty="0"/>
          </a:p>
          <a:p>
            <a:pPr marL="0" indent="0">
              <a:buNone/>
            </a:pPr>
            <a:r>
              <a:rPr lang="de-DE" sz="1000" b="1" dirty="0"/>
              <a:t>Lizenzhinweis</a:t>
            </a:r>
            <a:r>
              <a:rPr lang="de-DE" sz="1000" dirty="0"/>
              <a:t>: „Selbstreguliertes Lernen mit digitalen Medien – in der Schule und im </a:t>
            </a:r>
            <a:r>
              <a:rPr lang="de-DE" sz="1000" dirty="0" err="1"/>
              <a:t>Homeschooling</a:t>
            </a:r>
            <a:r>
              <a:rPr lang="de-DE" sz="1000" dirty="0"/>
              <a:t>“, erstellt von </a:t>
            </a:r>
            <a:r>
              <a:rPr lang="de-DE" sz="1000" dirty="0">
                <a:hlinkClick r:id="rId4"/>
              </a:rPr>
              <a:t>S. Reith</a:t>
            </a:r>
            <a:r>
              <a:rPr lang="de-DE" sz="1000" dirty="0"/>
              <a:t>, </a:t>
            </a:r>
            <a:r>
              <a:rPr lang="de-DE" sz="1000" dirty="0">
                <a:hlinkClick r:id="rId5"/>
              </a:rPr>
              <a:t>B. </a:t>
            </a:r>
            <a:r>
              <a:rPr lang="de-DE" sz="1000" dirty="0" err="1">
                <a:hlinkClick r:id="rId5"/>
              </a:rPr>
              <a:t>Arvaneh</a:t>
            </a:r>
            <a:r>
              <a:rPr lang="de-DE" sz="1000" dirty="0"/>
              <a:t> und </a:t>
            </a:r>
            <a:br>
              <a:rPr lang="de-DE" sz="1000" dirty="0"/>
            </a:br>
            <a:r>
              <a:rPr lang="de-DE" sz="1000" dirty="0">
                <a:hlinkClick r:id="rId6"/>
              </a:rPr>
              <a:t>M. Bannert</a:t>
            </a:r>
            <a:r>
              <a:rPr lang="de-DE" sz="1000" dirty="0"/>
              <a:t> im Projekt </a:t>
            </a:r>
            <a:r>
              <a:rPr lang="de-DE" sz="1000" dirty="0" err="1">
                <a:hlinkClick r:id="rId7"/>
              </a:rPr>
              <a:t>DigitUS</a:t>
            </a:r>
            <a:r>
              <a:rPr lang="de-DE" sz="1000" dirty="0"/>
              <a:t> und lizenziert als </a:t>
            </a:r>
            <a:r>
              <a:rPr lang="de-DE" sz="1000" dirty="0">
                <a:hlinkClick r:id="rId8"/>
              </a:rPr>
              <a:t>CC BY-SA 4.0</a:t>
            </a:r>
            <a:r>
              <a:rPr lang="de-DE" sz="1000" dirty="0"/>
              <a:t>, bearbeitet von S. Schnurrenberger im Projekt </a:t>
            </a:r>
            <a:r>
              <a:rPr lang="de-DE" sz="1000" dirty="0" err="1"/>
              <a:t>DigitUS</a:t>
            </a:r>
            <a:r>
              <a:rPr lang="de-DE" sz="1000" dirty="0"/>
              <a:t>  und lizenziert als </a:t>
            </a:r>
            <a:r>
              <a:rPr lang="de-DE" sz="1000" dirty="0">
                <a:hlinkClick r:id="rId8"/>
              </a:rPr>
              <a:t>CC BY-SA 4.0</a:t>
            </a:r>
            <a:r>
              <a:rPr lang="de-DE" sz="1000" dirty="0"/>
              <a:t>.</a:t>
            </a:r>
          </a:p>
          <a:p>
            <a:pPr marL="0" indent="0">
              <a:buNone/>
            </a:pPr>
            <a:endParaRPr lang="de-DE" sz="1000" dirty="0"/>
          </a:p>
          <a:p>
            <a:pPr marL="0" indent="0">
              <a:buNone/>
            </a:pPr>
            <a:endParaRPr lang="de-DE" sz="1000" b="1" dirty="0"/>
          </a:p>
          <a:p>
            <a:pPr marL="0" indent="0">
              <a:buNone/>
            </a:pPr>
            <a:r>
              <a:rPr lang="de-DE" sz="1000" b="1" dirty="0"/>
              <a:t>Hinweis: </a:t>
            </a:r>
            <a:r>
              <a:rPr lang="de-DE" sz="1000" dirty="0"/>
              <a:t>Die Logos von </a:t>
            </a:r>
            <a:r>
              <a:rPr lang="de-DE" sz="1000" dirty="0" err="1"/>
              <a:t>DigitUS</a:t>
            </a:r>
            <a:r>
              <a:rPr lang="de-DE" sz="1000" dirty="0"/>
              <a:t> und seiner Projektpartner sind urheberrechtlich geschützt. Sie sind im Fall einer Bearbeitung des Materials zu entfernen.</a:t>
            </a:r>
          </a:p>
          <a:p>
            <a:pPr marL="0" indent="0">
              <a:buNone/>
            </a:pPr>
            <a:endParaRPr lang="de-DE" sz="1000" dirty="0"/>
          </a:p>
          <a:p>
            <a:pPr marL="0" indent="0">
              <a:buNone/>
            </a:pPr>
            <a:r>
              <a:rPr lang="de-DE" sz="1000" b="1" dirty="0"/>
              <a:t>2021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12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3162514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60D2E4B-A132-8240-BE7B-1BCD6A5C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Planung des Lernprozesses</a:t>
            </a:r>
          </a:p>
        </p:txBody>
      </p:sp>
      <p:graphicFrame>
        <p:nvGraphicFramePr>
          <p:cNvPr id="7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9122390"/>
              </p:ext>
            </p:extLst>
          </p:nvPr>
        </p:nvGraphicFramePr>
        <p:xfrm>
          <a:off x="1521038" y="1279359"/>
          <a:ext cx="8064500" cy="30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761DBFCA-6241-A849-BB8C-1A3393E8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xmlns="" id="{F6C27DD5-9765-E04F-8483-16CA67464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2</a:t>
            </a:fld>
            <a:endParaRPr lang="de-DE" b="0" dirty="0"/>
          </a:p>
        </p:txBody>
      </p:sp>
      <p:sp>
        <p:nvSpPr>
          <p:cNvPr id="8" name="Textfeld 7"/>
          <p:cNvSpPr txBox="1"/>
          <p:nvPr/>
        </p:nvSpPr>
        <p:spPr>
          <a:xfrm>
            <a:off x="603517" y="1752929"/>
            <a:ext cx="30851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Zyklisches Phasenmodell </a:t>
            </a:r>
          </a:p>
          <a:p>
            <a:r>
              <a:rPr lang="de-DE" sz="1600" b="1" dirty="0"/>
              <a:t>des selbstregulierten Lernens </a:t>
            </a:r>
          </a:p>
          <a:p>
            <a:r>
              <a:rPr lang="de-DE" sz="1200" b="1" dirty="0"/>
              <a:t>nach Zimmerman (2008)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535044" y="3630155"/>
            <a:ext cx="1546302" cy="5788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Planung des Lernprozesses</a:t>
            </a:r>
          </a:p>
        </p:txBody>
      </p:sp>
      <p:pic>
        <p:nvPicPr>
          <p:cNvPr id="11" name="Foli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94400" y="6697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92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60D2E4B-A132-8240-BE7B-1BCD6A5C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Planung des Lernprozesses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5BFB08E0-32AB-E247-AB2D-8DAC471CCBC7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endParaRPr lang="de-DE" sz="1600" dirty="0"/>
          </a:p>
          <a:p>
            <a:pPr marL="0" indent="0">
              <a:lnSpc>
                <a:spcPct val="150000"/>
              </a:lnSpc>
              <a:buNone/>
            </a:pPr>
            <a:endParaRPr lang="de-DE" sz="1400" i="1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761DBFCA-6241-A849-BB8C-1A3393E8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xmlns="" id="{F6C27DD5-9765-E04F-8483-16CA67464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3</a:t>
            </a:fld>
            <a:endParaRPr lang="de-DE" b="0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Ziele setzen mit der SMART-Methode</a:t>
            </a:r>
          </a:p>
        </p:txBody>
      </p:sp>
      <p:graphicFrame>
        <p:nvGraphicFramePr>
          <p:cNvPr id="7" name="Diagramm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0927357"/>
              </p:ext>
            </p:extLst>
          </p:nvPr>
        </p:nvGraphicFramePr>
        <p:xfrm>
          <a:off x="802893" y="1086319"/>
          <a:ext cx="2778392" cy="34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feld 8"/>
          <p:cNvSpPr txBox="1"/>
          <p:nvPr/>
        </p:nvSpPr>
        <p:spPr>
          <a:xfrm>
            <a:off x="3638390" y="1350479"/>
            <a:ext cx="447804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>
                <a:sym typeface="Wingdings" panose="05000000000000000000" pitchFamily="2" charset="2"/>
              </a:rPr>
              <a:t> </a:t>
            </a:r>
            <a:r>
              <a:rPr lang="de-DE" sz="1500" dirty="0"/>
              <a:t>so präzise wie möglich formuliert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638390" y="1977391"/>
            <a:ext cx="45598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>
                <a:sym typeface="Wingdings" panose="05000000000000000000" pitchFamily="2" charset="2"/>
              </a:rPr>
              <a:t> operationalisierbar, messbare Größen definieren</a:t>
            </a:r>
            <a:endParaRPr lang="de-DE" sz="1500" dirty="0"/>
          </a:p>
        </p:txBody>
      </p:sp>
      <p:sp>
        <p:nvSpPr>
          <p:cNvPr id="11" name="Textfeld 10"/>
          <p:cNvSpPr txBox="1"/>
          <p:nvPr/>
        </p:nvSpPr>
        <p:spPr>
          <a:xfrm>
            <a:off x="3638390" y="2519320"/>
            <a:ext cx="46415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>
                <a:sym typeface="Wingdings" panose="05000000000000000000" pitchFamily="2" charset="2"/>
              </a:rPr>
              <a:t> angemessen, akzeptiert, anspruchsvoll, lohnend, </a:t>
            </a:r>
            <a:br>
              <a:rPr lang="de-DE" sz="1500" dirty="0">
                <a:sym typeface="Wingdings" panose="05000000000000000000" pitchFamily="2" charset="2"/>
              </a:rPr>
            </a:br>
            <a:r>
              <a:rPr lang="de-DE" sz="1500" dirty="0">
                <a:sym typeface="Wingdings" panose="05000000000000000000" pitchFamily="2" charset="2"/>
              </a:rPr>
              <a:t>     herausfordernd</a:t>
            </a:r>
            <a:endParaRPr lang="de-DE" sz="1500" dirty="0"/>
          </a:p>
        </p:txBody>
      </p:sp>
      <p:sp>
        <p:nvSpPr>
          <p:cNvPr id="12" name="Textfeld 11"/>
          <p:cNvSpPr txBox="1"/>
          <p:nvPr/>
        </p:nvSpPr>
        <p:spPr>
          <a:xfrm>
            <a:off x="3638390" y="3158811"/>
            <a:ext cx="46415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>
                <a:sym typeface="Wingdings" panose="05000000000000000000" pitchFamily="2" charset="2"/>
              </a:rPr>
              <a:t> Machbar bzw. erreichbar mit verfügbaren </a:t>
            </a:r>
            <a:br>
              <a:rPr lang="de-DE" sz="1500" dirty="0">
                <a:sym typeface="Wingdings" panose="05000000000000000000" pitchFamily="2" charset="2"/>
              </a:rPr>
            </a:br>
            <a:r>
              <a:rPr lang="de-DE" sz="1500" dirty="0">
                <a:sym typeface="Wingdings" panose="05000000000000000000" pitchFamily="2" charset="2"/>
              </a:rPr>
              <a:t>     Ressourcen und gegebenen Voraussetzungen</a:t>
            </a:r>
            <a:endParaRPr lang="de-DE" sz="1500" dirty="0"/>
          </a:p>
        </p:txBody>
      </p:sp>
      <p:sp>
        <p:nvSpPr>
          <p:cNvPr id="13" name="Textfeld 12"/>
          <p:cNvSpPr txBox="1"/>
          <p:nvPr/>
        </p:nvSpPr>
        <p:spPr>
          <a:xfrm>
            <a:off x="3638389" y="3821138"/>
            <a:ext cx="44780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>
                <a:sym typeface="Wingdings" panose="05000000000000000000" pitchFamily="2" charset="2"/>
              </a:rPr>
              <a:t> </a:t>
            </a:r>
            <a:r>
              <a:rPr lang="de-DE" sz="1500" dirty="0"/>
              <a:t>Es muss erkennbar/</a:t>
            </a:r>
            <a:r>
              <a:rPr lang="de-DE" sz="1500" dirty="0" err="1"/>
              <a:t>entscheidbar</a:t>
            </a:r>
            <a:r>
              <a:rPr lang="de-DE" sz="1500" dirty="0"/>
              <a:t> sein, wann</a:t>
            </a:r>
            <a:br>
              <a:rPr lang="de-DE" sz="1500" dirty="0"/>
            </a:br>
            <a:r>
              <a:rPr lang="de-DE" sz="1500" dirty="0"/>
              <a:t>     ein Ziel erreicht ist; zeitlich fixiert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825195" y="1256371"/>
            <a:ext cx="59472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800" b="1" dirty="0"/>
              <a:t>S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1137426" y="1876613"/>
            <a:ext cx="59472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800" b="1" dirty="0"/>
              <a:t>M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1230355" y="2510573"/>
            <a:ext cx="59472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800" b="1" dirty="0"/>
              <a:t>A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137426" y="3153914"/>
            <a:ext cx="59472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800" b="1" dirty="0"/>
              <a:t>R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820131" y="3819252"/>
            <a:ext cx="59472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800" b="1" dirty="0"/>
              <a:t>T</a:t>
            </a:r>
          </a:p>
        </p:txBody>
      </p:sp>
      <p:pic>
        <p:nvPicPr>
          <p:cNvPr id="8" name="Foli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94400" y="6659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3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60D2E4B-A132-8240-BE7B-1BCD6A5C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Planung des Lernprozesses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5BFB08E0-32AB-E247-AB2D-8DAC471CCBC7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600" b="1" dirty="0"/>
              <a:t>Anwendungsbeispiel: Planung mit </a:t>
            </a:r>
            <a:r>
              <a:rPr lang="de-DE" sz="1600" b="1" i="1" dirty="0"/>
              <a:t>mebis</a:t>
            </a:r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pPr marL="0" lvl="0" indent="0">
              <a:buNone/>
            </a:pPr>
            <a:endParaRPr lang="de-DE" dirty="0"/>
          </a:p>
          <a:p>
            <a:pPr marL="0" indent="0">
              <a:lnSpc>
                <a:spcPct val="150000"/>
              </a:lnSpc>
              <a:buNone/>
            </a:pPr>
            <a:endParaRPr lang="de-DE" sz="1400" i="1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761DBFCA-6241-A849-BB8C-1A3393E8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xmlns="" id="{F6C27DD5-9765-E04F-8483-16CA67464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4</a:t>
            </a:fld>
            <a:endParaRPr lang="de-DE" b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mit Hilfe von Checklisten</a:t>
            </a:r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4950708"/>
              </p:ext>
            </p:extLst>
          </p:nvPr>
        </p:nvGraphicFramePr>
        <p:xfrm>
          <a:off x="540000" y="1650405"/>
          <a:ext cx="4420723" cy="1790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3795">
                  <a:extLst>
                    <a:ext uri="{9D8B030D-6E8A-4147-A177-3AD203B41FA5}">
                      <a16:colId xmlns:a16="http://schemas.microsoft.com/office/drawing/2014/main" xmlns="" val="3494900836"/>
                    </a:ext>
                  </a:extLst>
                </a:gridCol>
                <a:gridCol w="2566928">
                  <a:extLst>
                    <a:ext uri="{9D8B030D-6E8A-4147-A177-3AD203B41FA5}">
                      <a16:colId xmlns:a16="http://schemas.microsoft.com/office/drawing/2014/main" xmlns="" val="2923047335"/>
                    </a:ext>
                  </a:extLst>
                </a:gridCol>
              </a:tblGrid>
              <a:tr h="568339">
                <a:tc>
                  <a:txBody>
                    <a:bodyPr/>
                    <a:lstStyle/>
                    <a:p>
                      <a:r>
                        <a:rPr lang="de-DE" dirty="0"/>
                        <a:t>Digitales Tool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Link zum Tutorial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73654775"/>
                  </a:ext>
                </a:extLst>
              </a:tr>
              <a:tr h="1221952">
                <a:tc>
                  <a:txBody>
                    <a:bodyPr/>
                    <a:lstStyle/>
                    <a:p>
                      <a:r>
                        <a:rPr lang="de-DE" dirty="0"/>
                        <a:t>„Checklisten“-Funktion von </a:t>
                      </a:r>
                      <a:r>
                        <a:rPr lang="de-DE" i="1" dirty="0"/>
                        <a:t>mebis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350" dirty="0">
                          <a:hlinkClick r:id="rId2"/>
                        </a:rPr>
                        <a:t>„Checkliste“-Tutorial</a:t>
                      </a:r>
                      <a:r>
                        <a:rPr lang="de-DE" sz="1350" baseline="0" dirty="0">
                          <a:hlinkClick r:id="rId2"/>
                        </a:rPr>
                        <a:t> von mebis</a:t>
                      </a:r>
                      <a:endParaRPr lang="de-DE" sz="13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92555345"/>
                  </a:ext>
                </a:extLst>
              </a:tr>
            </a:tbl>
          </a:graphicData>
        </a:graphic>
      </p:graphicFrame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303A6AA2-3E57-471F-93F8-C17D2BD21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214" y="2511063"/>
            <a:ext cx="839771" cy="84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260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60D2E4B-A132-8240-BE7B-1BCD6A5C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Planung des Lernprozesses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5BFB08E0-32AB-E247-AB2D-8DAC471CC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183341"/>
            <a:ext cx="8064000" cy="198242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600" b="1" dirty="0"/>
              <a:t>Anwendungsbeispiel: Lernziele setzen mit der Checkliste auf mebis</a:t>
            </a:r>
            <a:endParaRPr lang="de-DE" sz="1600" b="1" i="1" dirty="0"/>
          </a:p>
          <a:p>
            <a:pPr>
              <a:lnSpc>
                <a:spcPct val="150000"/>
              </a:lnSpc>
            </a:pPr>
            <a:endParaRPr lang="de-DE" sz="1600" dirty="0"/>
          </a:p>
          <a:p>
            <a:pPr marL="0" indent="0">
              <a:lnSpc>
                <a:spcPct val="150000"/>
              </a:lnSpc>
              <a:buNone/>
            </a:pPr>
            <a:r>
              <a:rPr lang="de-DE" sz="1600" b="1" dirty="0"/>
              <a:t>Arbeitsauftrag: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de-DE" sz="1600" dirty="0"/>
              <a:t>Erstellen Sie zusammen mit Ihrer Lerngemeinschaft Zielsetzungen für eine folgende Unterrichtsstunde nach der SMART-Methode. Nutzen Sie hierfür gerne ein digitales Tool (z.B. die mebis Checkliste).</a:t>
            </a:r>
          </a:p>
          <a:p>
            <a:pPr>
              <a:lnSpc>
                <a:spcPct val="150000"/>
              </a:lnSpc>
            </a:pPr>
            <a:endParaRPr lang="de-DE" sz="16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761DBFCA-6241-A849-BB8C-1A3393E8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xmlns="" id="{F6C27DD5-9765-E04F-8483-16CA67464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5</a:t>
            </a:fld>
            <a:endParaRPr lang="de-DE" b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Mit Hilfe von Checklisten</a:t>
            </a:r>
          </a:p>
        </p:txBody>
      </p:sp>
    </p:spTree>
    <p:extLst>
      <p:ext uri="{BB962C8B-B14F-4D97-AF65-F5344CB8AC3E}">
        <p14:creationId xmlns:p14="http://schemas.microsoft.com/office/powerpoint/2010/main" val="2801044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60D2E4B-A132-8240-BE7B-1BCD6A5C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Reflexion des Lernprozesses</a:t>
            </a:r>
          </a:p>
        </p:txBody>
      </p:sp>
      <p:graphicFrame>
        <p:nvGraphicFramePr>
          <p:cNvPr id="7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0061629"/>
              </p:ext>
            </p:extLst>
          </p:nvPr>
        </p:nvGraphicFramePr>
        <p:xfrm>
          <a:off x="1528479" y="1279359"/>
          <a:ext cx="8064500" cy="30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761DBFCA-6241-A849-BB8C-1A3393E8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xmlns="" id="{F6C27DD5-9765-E04F-8483-16CA67464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6</a:t>
            </a:fld>
            <a:endParaRPr lang="de-DE" b="0" dirty="0"/>
          </a:p>
        </p:txBody>
      </p:sp>
      <p:sp>
        <p:nvSpPr>
          <p:cNvPr id="3" name="Textfeld 2"/>
          <p:cNvSpPr txBox="1"/>
          <p:nvPr/>
        </p:nvSpPr>
        <p:spPr>
          <a:xfrm>
            <a:off x="603517" y="1752929"/>
            <a:ext cx="30851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Zyklisches Phasenmodell </a:t>
            </a:r>
          </a:p>
          <a:p>
            <a:r>
              <a:rPr lang="de-DE" sz="1600" b="1" dirty="0"/>
              <a:t>des selbstregulierten Lernens </a:t>
            </a:r>
          </a:p>
          <a:p>
            <a:r>
              <a:rPr lang="de-DE" sz="1200" b="1" dirty="0"/>
              <a:t>nach Zimmerman (2008)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879279" y="2781914"/>
            <a:ext cx="1536176" cy="5788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Reflexion des Lernprozesses</a:t>
            </a:r>
          </a:p>
        </p:txBody>
      </p:sp>
      <p:pic>
        <p:nvPicPr>
          <p:cNvPr id="5" name="Foli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94400" y="7816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7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60D2E4B-A132-8240-BE7B-1BCD6A5C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Reflexion des Lernprozesses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5BFB08E0-32AB-E247-AB2D-8DAC471CCBC7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600" b="1" dirty="0"/>
              <a:t>Anwendungsbeispiel: Selbstreflexion mit </a:t>
            </a:r>
            <a:r>
              <a:rPr lang="de-DE" sz="1600" b="1" i="1" dirty="0"/>
              <a:t>mebis</a:t>
            </a:r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pPr marL="0" lvl="0" indent="0">
              <a:buNone/>
            </a:pPr>
            <a:endParaRPr lang="de-DE" dirty="0"/>
          </a:p>
          <a:p>
            <a:pPr marL="0" indent="0">
              <a:lnSpc>
                <a:spcPct val="150000"/>
              </a:lnSpc>
              <a:buNone/>
            </a:pPr>
            <a:endParaRPr lang="de-DE" sz="1400" i="1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761DBFCA-6241-A849-BB8C-1A3393E8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xmlns="" id="{F6C27DD5-9765-E04F-8483-16CA67464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7</a:t>
            </a:fld>
            <a:endParaRPr lang="de-DE" b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mit Hilfe eines Lerntagebuchs</a:t>
            </a:r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652567"/>
              </p:ext>
            </p:extLst>
          </p:nvPr>
        </p:nvGraphicFramePr>
        <p:xfrm>
          <a:off x="540000" y="1650405"/>
          <a:ext cx="4420723" cy="1790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3795">
                  <a:extLst>
                    <a:ext uri="{9D8B030D-6E8A-4147-A177-3AD203B41FA5}">
                      <a16:colId xmlns:a16="http://schemas.microsoft.com/office/drawing/2014/main" xmlns="" val="3494900836"/>
                    </a:ext>
                  </a:extLst>
                </a:gridCol>
                <a:gridCol w="2566928">
                  <a:extLst>
                    <a:ext uri="{9D8B030D-6E8A-4147-A177-3AD203B41FA5}">
                      <a16:colId xmlns:a16="http://schemas.microsoft.com/office/drawing/2014/main" xmlns="" val="2923047335"/>
                    </a:ext>
                  </a:extLst>
                </a:gridCol>
              </a:tblGrid>
              <a:tr h="568339">
                <a:tc>
                  <a:txBody>
                    <a:bodyPr/>
                    <a:lstStyle/>
                    <a:p>
                      <a:r>
                        <a:rPr lang="de-DE" dirty="0"/>
                        <a:t>Digitales Tool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Link zum Tutorial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73654775"/>
                  </a:ext>
                </a:extLst>
              </a:tr>
              <a:tr h="1221952">
                <a:tc>
                  <a:txBody>
                    <a:bodyPr/>
                    <a:lstStyle/>
                    <a:p>
                      <a:r>
                        <a:rPr lang="de-DE" dirty="0"/>
                        <a:t>„Tagebuch“-Funktion von </a:t>
                      </a:r>
                      <a:r>
                        <a:rPr lang="de-DE" i="1" dirty="0" err="1"/>
                        <a:t>mebis</a:t>
                      </a:r>
                      <a:endParaRPr lang="de-DE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350" dirty="0">
                          <a:hlinkClick r:id="rId2"/>
                        </a:rPr>
                        <a:t>„Tagebuch“-Tutorial</a:t>
                      </a:r>
                      <a:r>
                        <a:rPr lang="de-DE" sz="1350" baseline="0" dirty="0">
                          <a:hlinkClick r:id="rId2"/>
                        </a:rPr>
                        <a:t> von mebis</a:t>
                      </a:r>
                      <a:endParaRPr lang="de-DE" sz="13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92555345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1C9879DF-A1A1-4FB8-91D1-45A37B359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0983" y="2513706"/>
            <a:ext cx="833981" cy="84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120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60D2E4B-A132-8240-BE7B-1BCD6A5C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Reflexion des Lernprozesses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5BFB08E0-32AB-E247-AB2D-8DAC471CCBC7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600" b="1" dirty="0"/>
              <a:t>Anwendungsbeispiel: Selbstreflexion mit </a:t>
            </a:r>
            <a:r>
              <a:rPr lang="de-DE" sz="1600" b="1" i="1" dirty="0"/>
              <a:t>mebis</a:t>
            </a:r>
          </a:p>
          <a:p>
            <a:endParaRPr lang="de-DE" sz="1600" dirty="0"/>
          </a:p>
          <a:p>
            <a:endParaRPr lang="de-DE" sz="1600" dirty="0"/>
          </a:p>
          <a:p>
            <a:pPr marL="0" indent="0">
              <a:lnSpc>
                <a:spcPct val="150000"/>
              </a:lnSpc>
              <a:buNone/>
            </a:pPr>
            <a:r>
              <a:rPr lang="de-DE" sz="1600" b="1" dirty="0"/>
              <a:t>Arbeitsauftrag: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1600" dirty="0"/>
              <a:t>Tauschen Sie sich mit einer Fachkollegin bzw. einem Fachkollegen über Einsatzmöglichkeiten des Lerntagebuchs in Mathematik aus. Haben Sie bereits Erfahrungen mit der Tagebuch-Funktion von </a:t>
            </a:r>
            <a:r>
              <a:rPr lang="de-DE" sz="1600" i="1" dirty="0"/>
              <a:t>mebis</a:t>
            </a:r>
            <a:r>
              <a:rPr lang="de-DE" sz="1600" dirty="0"/>
              <a:t> gemacht? Welchen Mehrwert bietet dieses digitale Tool? Wann können Sie es einsetzen? Wo sehen Sie Schwierigkeiten?</a:t>
            </a:r>
          </a:p>
          <a:p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pPr marL="0" lvl="0" indent="0">
              <a:buNone/>
            </a:pPr>
            <a:endParaRPr lang="de-DE" dirty="0"/>
          </a:p>
          <a:p>
            <a:pPr marL="0" indent="0">
              <a:lnSpc>
                <a:spcPct val="150000"/>
              </a:lnSpc>
              <a:buNone/>
            </a:pPr>
            <a:endParaRPr lang="de-DE" sz="1400" i="1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761DBFCA-6241-A849-BB8C-1A3393E8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xmlns="" id="{F6C27DD5-9765-E04F-8483-16CA67464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8</a:t>
            </a:fld>
            <a:endParaRPr lang="de-DE" b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mit Hilfe eines Lerntagebuchs</a:t>
            </a:r>
          </a:p>
        </p:txBody>
      </p:sp>
    </p:spTree>
    <p:extLst>
      <p:ext uri="{BB962C8B-B14F-4D97-AF65-F5344CB8AC3E}">
        <p14:creationId xmlns:p14="http://schemas.microsoft.com/office/powerpoint/2010/main" val="2945587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60D2E4B-A132-8240-BE7B-1BCD6A5C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Mögliche Fragen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5BFB08E0-32AB-E247-AB2D-8DAC471CCBC7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endParaRPr lang="de-DE" sz="1700" dirty="0"/>
          </a:p>
          <a:p>
            <a:r>
              <a:rPr lang="de-DE" sz="1600" dirty="0"/>
              <a:t>Planung:</a:t>
            </a:r>
          </a:p>
          <a:p>
            <a:pPr lvl="1"/>
            <a:r>
              <a:rPr lang="de-DE" sz="1200" dirty="0"/>
              <a:t>Was möchte ich heute lernen? Was möchte ich am Ende der Unterrichtsstunde können? Was sind meine Lernziele (s. SMART-Methode)?</a:t>
            </a:r>
          </a:p>
          <a:p>
            <a:pPr lvl="1"/>
            <a:r>
              <a:rPr lang="de-DE" sz="1200" dirty="0"/>
              <a:t>In welchen Schritten gehe ich vor, um das zu erreichen? Was mache ich, um das zu erreichen? Welche Lernstrategien kann ich einsetzen, um das zu erreichen? </a:t>
            </a:r>
          </a:p>
          <a:p>
            <a:pPr lvl="1"/>
            <a:r>
              <a:rPr lang="de-DE" sz="1200" dirty="0"/>
              <a:t>Was brauche ich, um das zu erreichen, z.B. weitere Hilfsmittel?</a:t>
            </a:r>
          </a:p>
          <a:p>
            <a:pPr>
              <a:spcBef>
                <a:spcPts val="600"/>
              </a:spcBef>
            </a:pPr>
            <a:r>
              <a:rPr lang="de-DE" sz="1600" dirty="0"/>
              <a:t>Reflexion:</a:t>
            </a:r>
          </a:p>
          <a:p>
            <a:pPr lvl="1"/>
            <a:r>
              <a:rPr lang="de-DE" sz="1200" dirty="0"/>
              <a:t>Was war das Thema der Stunde? Was habe ich heute an neuen Inhalten gelernt? Was werde ich mir merken?</a:t>
            </a:r>
          </a:p>
          <a:p>
            <a:pPr lvl="1"/>
            <a:r>
              <a:rPr lang="de-DE" sz="1200" dirty="0"/>
              <a:t>Habe ich alle meine Lernziele erreicht? Wenn nicht, woran lag es?</a:t>
            </a:r>
          </a:p>
          <a:p>
            <a:pPr lvl="1"/>
            <a:r>
              <a:rPr lang="de-DE" sz="1200" dirty="0"/>
              <a:t>Was ist mir richtig gut gelungen? Was fiel mir leicht?</a:t>
            </a:r>
          </a:p>
          <a:p>
            <a:pPr lvl="1"/>
            <a:r>
              <a:rPr lang="de-DE" sz="1200" dirty="0"/>
              <a:t>Gab es Schwierigkeiten? Was fiel mir schwer? Habe ich etwas noch nicht verstanden?</a:t>
            </a:r>
          </a:p>
          <a:p>
            <a:pPr lvl="1"/>
            <a:r>
              <a:rPr lang="de-DE" sz="1200" dirty="0"/>
              <a:t>Was kann ich beim nächsten Mal besser machen? Woran möchte ich noch arbeiten? Worauf muss ich künftig achten?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761DBFCA-6241-A849-BB8C-1A3393E8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xmlns="" id="{F6C27DD5-9765-E04F-8483-16CA67464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9</a:t>
            </a:fld>
            <a:endParaRPr lang="de-DE" b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zur Planung und Reflexion des Lernprozesses</a:t>
            </a:r>
          </a:p>
        </p:txBody>
      </p:sp>
      <p:pic>
        <p:nvPicPr>
          <p:cNvPr id="7" name="Foli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94400" y="6937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76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ART &amp; ENDE">
  <a:themeElements>
    <a:clrScheme name="Benutzerdefinier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573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el oben">
  <a:themeElements>
    <a:clrScheme name="Benutzerdefinier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573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itel Mitte">
  <a:themeElements>
    <a:clrScheme name="Benutzerdefinier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573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Grün">
  <a:themeElements>
    <a:clrScheme name="Benutzerdefinier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573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range">
  <a:themeElements>
    <a:clrScheme name="DIGIT US 1">
      <a:dk1>
        <a:srgbClr val="000000"/>
      </a:dk1>
      <a:lt1>
        <a:srgbClr val="FFFFFF"/>
      </a:lt1>
      <a:dk2>
        <a:srgbClr val="1E6140"/>
      </a:dk2>
      <a:lt2>
        <a:srgbClr val="EEECE1"/>
      </a:lt2>
      <a:accent1>
        <a:srgbClr val="FF784C"/>
      </a:accent1>
      <a:accent2>
        <a:srgbClr val="FFD633"/>
      </a:accent2>
      <a:accent3>
        <a:srgbClr val="00CCA3"/>
      </a:accent3>
      <a:accent4>
        <a:srgbClr val="990099"/>
      </a:accent4>
      <a:accent5>
        <a:srgbClr val="0033C5"/>
      </a:accent5>
      <a:accent6>
        <a:srgbClr val="FF784C"/>
      </a:accent6>
      <a:hlink>
        <a:srgbClr val="1D6240"/>
      </a:hlink>
      <a:folHlink>
        <a:srgbClr val="0033C5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Lila">
  <a:themeElements>
    <a:clrScheme name="DigitUS">
      <a:dk1>
        <a:srgbClr val="000000"/>
      </a:dk1>
      <a:lt1>
        <a:srgbClr val="FFFFFF"/>
      </a:lt1>
      <a:dk2>
        <a:srgbClr val="1F497D"/>
      </a:dk2>
      <a:lt2>
        <a:srgbClr val="02C69B"/>
      </a:lt2>
      <a:accent1>
        <a:srgbClr val="00573A"/>
      </a:accent1>
      <a:accent2>
        <a:srgbClr val="AB1192"/>
      </a:accent2>
      <a:accent3>
        <a:srgbClr val="FE6934"/>
      </a:accent3>
      <a:accent4>
        <a:srgbClr val="FECB02"/>
      </a:accent4>
      <a:accent5>
        <a:srgbClr val="003993"/>
      </a:accent5>
      <a:accent6>
        <a:srgbClr val="02C69B"/>
      </a:accent6>
      <a:hlink>
        <a:srgbClr val="00573A"/>
      </a:hlink>
      <a:folHlink>
        <a:srgbClr val="02C69B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Blau">
  <a:themeElements>
    <a:clrScheme name="DigitUS">
      <a:dk1>
        <a:srgbClr val="000000"/>
      </a:dk1>
      <a:lt1>
        <a:srgbClr val="FFFFFF"/>
      </a:lt1>
      <a:dk2>
        <a:srgbClr val="1F497D"/>
      </a:dk2>
      <a:lt2>
        <a:srgbClr val="02C69B"/>
      </a:lt2>
      <a:accent1>
        <a:srgbClr val="00573A"/>
      </a:accent1>
      <a:accent2>
        <a:srgbClr val="AB1192"/>
      </a:accent2>
      <a:accent3>
        <a:srgbClr val="FE6934"/>
      </a:accent3>
      <a:accent4>
        <a:srgbClr val="FECB02"/>
      </a:accent4>
      <a:accent5>
        <a:srgbClr val="003993"/>
      </a:accent5>
      <a:accent6>
        <a:srgbClr val="02C69B"/>
      </a:accent6>
      <a:hlink>
        <a:srgbClr val="00573A"/>
      </a:hlink>
      <a:folHlink>
        <a:srgbClr val="02C69B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Gelb">
  <a:themeElements>
    <a:clrScheme name="DigitUS">
      <a:dk1>
        <a:srgbClr val="000000"/>
      </a:dk1>
      <a:lt1>
        <a:srgbClr val="FFFFFF"/>
      </a:lt1>
      <a:dk2>
        <a:srgbClr val="1F497D"/>
      </a:dk2>
      <a:lt2>
        <a:srgbClr val="02C69B"/>
      </a:lt2>
      <a:accent1>
        <a:srgbClr val="00573A"/>
      </a:accent1>
      <a:accent2>
        <a:srgbClr val="AB1192"/>
      </a:accent2>
      <a:accent3>
        <a:srgbClr val="FE6934"/>
      </a:accent3>
      <a:accent4>
        <a:srgbClr val="FECB02"/>
      </a:accent4>
      <a:accent5>
        <a:srgbClr val="003993"/>
      </a:accent5>
      <a:accent6>
        <a:srgbClr val="02C69B"/>
      </a:accent6>
      <a:hlink>
        <a:srgbClr val="00573A"/>
      </a:hlink>
      <a:folHlink>
        <a:srgbClr val="02C69B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Impressum">
  <a:themeElements>
    <a:clrScheme name="Benutzerdefinier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573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848</Words>
  <Application>Microsoft Office PowerPoint</Application>
  <PresentationFormat>Bildschirmpräsentation (16:9)</PresentationFormat>
  <Paragraphs>140</Paragraphs>
  <Slides>12</Slides>
  <Notes>0</Notes>
  <HiddenSlides>0</HiddenSlides>
  <MMClips>5</MMClips>
  <ScaleCrop>false</ScaleCrop>
  <HeadingPairs>
    <vt:vector size="4" baseType="variant">
      <vt:variant>
        <vt:lpstr>Design</vt:lpstr>
      </vt:variant>
      <vt:variant>
        <vt:i4>9</vt:i4>
      </vt:variant>
      <vt:variant>
        <vt:lpstr>Folientitel</vt:lpstr>
      </vt:variant>
      <vt:variant>
        <vt:i4>12</vt:i4>
      </vt:variant>
    </vt:vector>
  </HeadingPairs>
  <TitlesOfParts>
    <vt:vector size="21" baseType="lpstr">
      <vt:lpstr>START &amp; ENDE</vt:lpstr>
      <vt:lpstr>Titel oben</vt:lpstr>
      <vt:lpstr>Titel Mitte</vt:lpstr>
      <vt:lpstr>Grün</vt:lpstr>
      <vt:lpstr>Orange</vt:lpstr>
      <vt:lpstr>Lila</vt:lpstr>
      <vt:lpstr>Blau</vt:lpstr>
      <vt:lpstr>Gelb</vt:lpstr>
      <vt:lpstr>Impressum</vt:lpstr>
      <vt:lpstr>Selbstreguliertes Lernen mit digitalen Medien</vt:lpstr>
      <vt:lpstr>Planung des Lernprozesses</vt:lpstr>
      <vt:lpstr>Planung des Lernprozesses</vt:lpstr>
      <vt:lpstr>Planung des Lernprozesses</vt:lpstr>
      <vt:lpstr>Planung des Lernprozesses</vt:lpstr>
      <vt:lpstr>Reflexion des Lernprozesses</vt:lpstr>
      <vt:lpstr>Reflexion des Lernprozesses</vt:lpstr>
      <vt:lpstr>Reflexion des Lernprozesses</vt:lpstr>
      <vt:lpstr>Mögliche Fragen</vt:lpstr>
      <vt:lpstr>Selbst- und Fremdsteuerung</vt:lpstr>
      <vt:lpstr>Verwendete und weiterführende Literatur </vt:lpstr>
      <vt:lpstr>Impressum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Microsoft Office User</dc:creator>
  <cp:lastModifiedBy>Andrea Ludwig</cp:lastModifiedBy>
  <cp:revision>191</cp:revision>
  <dcterms:created xsi:type="dcterms:W3CDTF">2020-12-07T13:14:23Z</dcterms:created>
  <dcterms:modified xsi:type="dcterms:W3CDTF">2023-07-27T11:53:41Z</dcterms:modified>
</cp:coreProperties>
</file>