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4" autoAdjust="0"/>
    <p:restoredTop sz="94660"/>
  </p:normalViewPr>
  <p:slideViewPr>
    <p:cSldViewPr snapToGrid="0">
      <p:cViewPr varScale="1">
        <p:scale>
          <a:sx n="50" d="100"/>
          <a:sy n="50" d="100"/>
        </p:scale>
        <p:origin x="2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45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150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6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056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114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4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84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809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35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51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AC21-98B6-4094-8A08-2B2264F39B1E}" type="datetimeFigureOut">
              <a:rPr lang="de-DE" smtClean="0"/>
              <a:t>15.02.23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394B-E160-4C42-B369-2B960B38B9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26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Frau mit erhobenem Finger">
            <a:extLst>
              <a:ext uri="{FF2B5EF4-FFF2-40B4-BE49-F238E27FC236}">
                <a16:creationId xmlns:a16="http://schemas.microsoft.com/office/drawing/2014/main" id="{72BA1E01-5D32-CCED-96F2-DCB052744D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-10234" b="55953"/>
          <a:stretch/>
        </p:blipFill>
        <p:spPr>
          <a:xfrm>
            <a:off x="1217203" y="1372248"/>
            <a:ext cx="2114550" cy="2228379"/>
          </a:xfrm>
          <a:prstGeom prst="rect">
            <a:avLst/>
          </a:prstGeom>
        </p:spPr>
      </p:pic>
      <p:pic>
        <p:nvPicPr>
          <p:cNvPr id="7" name="Grafik 6" descr="Mann im Kapuzenpullover">
            <a:extLst>
              <a:ext uri="{FF2B5EF4-FFF2-40B4-BE49-F238E27FC236}">
                <a16:creationId xmlns:a16="http://schemas.microsoft.com/office/drawing/2014/main" id="{E7F82797-AE1B-6C5F-9C30-94D9AFC0E8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9161415" y="1589374"/>
            <a:ext cx="1471740" cy="1870121"/>
          </a:xfrm>
          <a:prstGeom prst="rect">
            <a:avLst/>
          </a:prstGeom>
        </p:spPr>
      </p:pic>
      <p:pic>
        <p:nvPicPr>
          <p:cNvPr id="9" name="Grafik 8" descr="Person, die Streifen trägt">
            <a:extLst>
              <a:ext uri="{FF2B5EF4-FFF2-40B4-BE49-F238E27FC236}">
                <a16:creationId xmlns:a16="http://schemas.microsoft.com/office/drawing/2014/main" id="{40625E5F-AC32-3F02-FA2A-E000E99A1A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9897286" y="2077876"/>
            <a:ext cx="1471739" cy="184785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821FCEB4-5618-0A5E-2A46-07EA916E10A6}"/>
              </a:ext>
            </a:extLst>
          </p:cNvPr>
          <p:cNvSpPr/>
          <p:nvPr/>
        </p:nvSpPr>
        <p:spPr>
          <a:xfrm>
            <a:off x="3717826" y="1437653"/>
            <a:ext cx="5144357" cy="12618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tkinson Hyperlegible" pitchFamily="2" charset="77"/>
              </a:rPr>
              <a:t>Peer-Feedback</a:t>
            </a:r>
            <a:endParaRPr lang="de-DE" sz="4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tkinson Hyperlegible" pitchFamily="2" charset="77"/>
            </a:endParaRPr>
          </a:p>
          <a:p>
            <a:pPr algn="ctr"/>
            <a:r>
              <a:rPr lang="de-DE" sz="32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tkinson Hyperlegible" pitchFamily="2" charset="77"/>
              </a:rPr>
              <a:t>Tipps zum </a:t>
            </a:r>
            <a:r>
              <a:rPr lang="de-DE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tkinson Hyperlegible" pitchFamily="2" charset="77"/>
              </a:rPr>
              <a:t>Audio-Produkt</a:t>
            </a:r>
            <a:endParaRPr lang="de-DE" sz="3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tkinson Hyperlegible" pitchFamily="2" charset="77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419132F-6ECF-361A-9D72-C3761794C4A2}"/>
              </a:ext>
            </a:extLst>
          </p:cNvPr>
          <p:cNvSpPr txBox="1"/>
          <p:nvPr/>
        </p:nvSpPr>
        <p:spPr>
          <a:xfrm>
            <a:off x="1057190" y="4501717"/>
            <a:ext cx="3948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070C0"/>
                </a:solidFill>
                <a:latin typeface="Atkinson Hyperlegible" pitchFamily="2" charset="77"/>
              </a:rPr>
              <a:t>Ich erkenne einen roten Faden. Das Thema ist klar?</a:t>
            </a:r>
          </a:p>
          <a:p>
            <a:endParaRPr lang="de-DE" sz="2000" dirty="0">
              <a:solidFill>
                <a:srgbClr val="0070C0"/>
              </a:solidFill>
              <a:latin typeface="Atkinson Hyperlegible" pitchFamily="2" charset="77"/>
            </a:endParaRPr>
          </a:p>
          <a:p>
            <a:endParaRPr lang="de-DE" sz="2000" dirty="0">
              <a:solidFill>
                <a:srgbClr val="0070C0"/>
              </a:solidFill>
              <a:latin typeface="Atkinson Hyperlegible" pitchFamily="2" charset="77"/>
            </a:endParaRPr>
          </a:p>
          <a:p>
            <a:r>
              <a:rPr lang="de-DE" sz="2000" dirty="0">
                <a:solidFill>
                  <a:srgbClr val="0070C0"/>
                </a:solidFill>
                <a:latin typeface="Atkinson Hyperlegible" pitchFamily="2" charset="77"/>
              </a:rPr>
              <a:t>Nein? Hast du Ideen, was man hier verbessern könnte? 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155C97D-C825-FAA6-A7C1-5C78EA99BF92}"/>
              </a:ext>
            </a:extLst>
          </p:cNvPr>
          <p:cNvSpPr txBox="1"/>
          <p:nvPr/>
        </p:nvSpPr>
        <p:spPr>
          <a:xfrm>
            <a:off x="7310679" y="7894542"/>
            <a:ext cx="39486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0B050"/>
                </a:solidFill>
                <a:latin typeface="Atkinson Hyperlegible" pitchFamily="2" charset="77"/>
              </a:rPr>
              <a:t>Alles ist gut verständlich und flüssig  eingesprochen?</a:t>
            </a:r>
          </a:p>
          <a:p>
            <a:endParaRPr lang="de-DE" sz="2000" dirty="0">
              <a:solidFill>
                <a:srgbClr val="00B050"/>
              </a:solidFill>
              <a:latin typeface="Atkinson Hyperlegible" pitchFamily="2" charset="77"/>
            </a:endParaRPr>
          </a:p>
          <a:p>
            <a:endParaRPr lang="de-DE" sz="2000" dirty="0">
              <a:solidFill>
                <a:srgbClr val="00B050"/>
              </a:solidFill>
              <a:latin typeface="Atkinson Hyperlegible" pitchFamily="2" charset="77"/>
            </a:endParaRPr>
          </a:p>
          <a:p>
            <a:r>
              <a:rPr lang="de-DE" sz="2000" dirty="0">
                <a:solidFill>
                  <a:srgbClr val="00B050"/>
                </a:solidFill>
                <a:latin typeface="Atkinson Hyperlegible" pitchFamily="2" charset="77"/>
              </a:rPr>
              <a:t>Nein? An welcher Stelle (Zeitangabe) müsste man noch nacharbeiten?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8826A48-A410-55FC-1390-6CFAA9AA99F3}"/>
              </a:ext>
            </a:extLst>
          </p:cNvPr>
          <p:cNvSpPr txBox="1"/>
          <p:nvPr/>
        </p:nvSpPr>
        <p:spPr>
          <a:xfrm>
            <a:off x="7232659" y="11837407"/>
            <a:ext cx="42162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C00000"/>
                </a:solidFill>
                <a:latin typeface="Atkinson Hyperlegible" pitchFamily="2" charset="77"/>
              </a:rPr>
              <a:t>Wird der Text abwechslungsreich eingesprochen?</a:t>
            </a:r>
          </a:p>
          <a:p>
            <a:endParaRPr lang="de-DE" sz="2000" dirty="0">
              <a:solidFill>
                <a:srgbClr val="C00000"/>
              </a:solidFill>
              <a:latin typeface="Atkinson Hyperlegible" pitchFamily="2" charset="77"/>
            </a:endParaRPr>
          </a:p>
          <a:p>
            <a:endParaRPr lang="de-DE" sz="2000" dirty="0">
              <a:solidFill>
                <a:srgbClr val="C00000"/>
              </a:solidFill>
              <a:latin typeface="Atkinson Hyperlegible" pitchFamily="2" charset="77"/>
            </a:endParaRPr>
          </a:p>
          <a:p>
            <a:r>
              <a:rPr lang="de-DE" sz="2000" dirty="0">
                <a:solidFill>
                  <a:srgbClr val="C00000"/>
                </a:solidFill>
                <a:latin typeface="Atkinson Hyperlegible" pitchFamily="2" charset="77"/>
              </a:rPr>
              <a:t>Nein? Wo und wie kann man hier Verbesserungen anbringen?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8FBBEB2-975C-D8CB-D02A-B40DB585F678}"/>
              </a:ext>
            </a:extLst>
          </p:cNvPr>
          <p:cNvSpPr txBox="1"/>
          <p:nvPr/>
        </p:nvSpPr>
        <p:spPr>
          <a:xfrm>
            <a:off x="1217203" y="8054514"/>
            <a:ext cx="39486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FF0000"/>
                </a:solidFill>
                <a:latin typeface="Atkinson Hyperlegible" pitchFamily="2" charset="77"/>
              </a:rPr>
              <a:t>Der Inhalt erscheint mir angemessen, korrekt und wird verständlich dargestellt.</a:t>
            </a:r>
          </a:p>
          <a:p>
            <a:endParaRPr lang="de-DE" sz="2000" dirty="0">
              <a:solidFill>
                <a:srgbClr val="FF0000"/>
              </a:solidFill>
              <a:latin typeface="Atkinson Hyperlegible" pitchFamily="2" charset="77"/>
            </a:endParaRPr>
          </a:p>
          <a:p>
            <a:r>
              <a:rPr lang="de-DE" sz="2000">
                <a:solidFill>
                  <a:srgbClr val="FF0000"/>
                </a:solidFill>
                <a:latin typeface="Atkinson Hyperlegible" pitchFamily="2" charset="77"/>
              </a:rPr>
              <a:t>Nein? Was </a:t>
            </a:r>
            <a:r>
              <a:rPr lang="de-DE" sz="2000" dirty="0">
                <a:solidFill>
                  <a:srgbClr val="FF0000"/>
                </a:solidFill>
                <a:latin typeface="Atkinson Hyperlegible" pitchFamily="2" charset="77"/>
              </a:rPr>
              <a:t>kann verbessert werden</a:t>
            </a:r>
            <a:r>
              <a:rPr lang="de-DE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?</a:t>
            </a:r>
          </a:p>
          <a:p>
            <a:endParaRPr lang="de-DE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F59F4A0-96CD-9E5C-1BFD-BEEF22BDCDCA}"/>
              </a:ext>
            </a:extLst>
          </p:cNvPr>
          <p:cNvSpPr txBox="1"/>
          <p:nvPr/>
        </p:nvSpPr>
        <p:spPr>
          <a:xfrm>
            <a:off x="1140711" y="11837407"/>
            <a:ext cx="3948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2">
                    <a:lumMod val="50000"/>
                  </a:schemeClr>
                </a:solidFill>
                <a:latin typeface="Atkinson Hyperlegible" pitchFamily="2" charset="77"/>
              </a:rPr>
              <a:t>Im Beitrag werden Geräusche, Jingles und Musik eingesetzt?</a:t>
            </a:r>
          </a:p>
          <a:p>
            <a:endParaRPr lang="de-DE" sz="2000" dirty="0">
              <a:solidFill>
                <a:schemeClr val="accent2">
                  <a:lumMod val="50000"/>
                </a:schemeClr>
              </a:solidFill>
              <a:latin typeface="Atkinson Hyperlegible" pitchFamily="2" charset="77"/>
            </a:endParaRPr>
          </a:p>
          <a:p>
            <a:endParaRPr lang="de-DE" sz="2000" dirty="0">
              <a:solidFill>
                <a:schemeClr val="accent2">
                  <a:lumMod val="50000"/>
                </a:schemeClr>
              </a:solidFill>
              <a:latin typeface="Atkinson Hyperlegible" pitchFamily="2" charset="77"/>
            </a:endParaRPr>
          </a:p>
          <a:p>
            <a:r>
              <a:rPr lang="de-DE" sz="2000" dirty="0">
                <a:solidFill>
                  <a:schemeClr val="accent2">
                    <a:lumMod val="50000"/>
                  </a:schemeClr>
                </a:solidFill>
                <a:latin typeface="Atkinson Hyperlegible" pitchFamily="2" charset="77"/>
              </a:rPr>
              <a:t>Nein, wo könnte man etwas Passendes einbauen?</a:t>
            </a:r>
          </a:p>
        </p:txBody>
      </p:sp>
      <p:pic>
        <p:nvPicPr>
          <p:cNvPr id="21" name="Grafik 20" descr="Dokument mit einfarbiger Füllung">
            <a:extLst>
              <a:ext uri="{FF2B5EF4-FFF2-40B4-BE49-F238E27FC236}">
                <a16:creationId xmlns:a16="http://schemas.microsoft.com/office/drawing/2014/main" id="{1C4509B5-C959-C6D5-135B-0A3777313B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757" y="4180147"/>
            <a:ext cx="914400" cy="914400"/>
          </a:xfrm>
          <a:prstGeom prst="rect">
            <a:avLst/>
          </a:prstGeom>
        </p:spPr>
      </p:pic>
      <p:pic>
        <p:nvPicPr>
          <p:cNvPr id="23" name="Grafik 22" descr="Radiomikrofon Silhouette">
            <a:extLst>
              <a:ext uri="{FF2B5EF4-FFF2-40B4-BE49-F238E27FC236}">
                <a16:creationId xmlns:a16="http://schemas.microsoft.com/office/drawing/2014/main" id="{6F32B82F-403E-5E56-7D5D-A54FD1EA233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25695" y="7721468"/>
            <a:ext cx="914400" cy="914400"/>
          </a:xfrm>
          <a:prstGeom prst="rect">
            <a:avLst/>
          </a:prstGeom>
        </p:spPr>
      </p:pic>
      <p:pic>
        <p:nvPicPr>
          <p:cNvPr id="25" name="Grafik 24" descr="Sprache mit einfarbiger Füllung">
            <a:extLst>
              <a:ext uri="{FF2B5EF4-FFF2-40B4-BE49-F238E27FC236}">
                <a16:creationId xmlns:a16="http://schemas.microsoft.com/office/drawing/2014/main" id="{3DCB6E15-3E85-9EF7-95A5-6E011B92219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209162" y="7275457"/>
            <a:ext cx="914400" cy="914400"/>
          </a:xfrm>
          <a:prstGeom prst="rect">
            <a:avLst/>
          </a:prstGeom>
        </p:spPr>
      </p:pic>
      <p:pic>
        <p:nvPicPr>
          <p:cNvPr id="27" name="Grafik 26" descr="Prüfliste mit einfarbiger Füllung">
            <a:extLst>
              <a:ext uri="{FF2B5EF4-FFF2-40B4-BE49-F238E27FC236}">
                <a16:creationId xmlns:a16="http://schemas.microsoft.com/office/drawing/2014/main" id="{8B1C7170-03F7-27D0-CAD1-EC9E604DB26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5686" y="7976907"/>
            <a:ext cx="914400" cy="914400"/>
          </a:xfrm>
          <a:prstGeom prst="rect">
            <a:avLst/>
          </a:prstGeom>
        </p:spPr>
      </p:pic>
      <p:pic>
        <p:nvPicPr>
          <p:cNvPr id="29" name="Grafik 28" descr="Ein gelangweiltes Gesicht">
            <a:extLst>
              <a:ext uri="{FF2B5EF4-FFF2-40B4-BE49-F238E27FC236}">
                <a16:creationId xmlns:a16="http://schemas.microsoft.com/office/drawing/2014/main" id="{6DD40064-D1EF-8E8E-FBC4-50C77731C6E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324839" y="12124846"/>
            <a:ext cx="569934" cy="623365"/>
          </a:xfrm>
          <a:prstGeom prst="rect">
            <a:avLst/>
          </a:prstGeom>
        </p:spPr>
      </p:pic>
      <p:pic>
        <p:nvPicPr>
          <p:cNvPr id="31" name="Grafik 30" descr="Glückliches Gesicht mit fehlenden Zähne">
            <a:extLst>
              <a:ext uri="{FF2B5EF4-FFF2-40B4-BE49-F238E27FC236}">
                <a16:creationId xmlns:a16="http://schemas.microsoft.com/office/drawing/2014/main" id="{7B678D6C-7566-EF73-23A5-4496B004ECC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720071" y="10981501"/>
            <a:ext cx="569934" cy="639017"/>
          </a:xfrm>
          <a:prstGeom prst="rect">
            <a:avLst/>
          </a:prstGeom>
        </p:spPr>
      </p:pic>
      <p:pic>
        <p:nvPicPr>
          <p:cNvPr id="33" name="Grafik 32" descr="Ein besorgtes Gesicht">
            <a:extLst>
              <a:ext uri="{FF2B5EF4-FFF2-40B4-BE49-F238E27FC236}">
                <a16:creationId xmlns:a16="http://schemas.microsoft.com/office/drawing/2014/main" id="{5411D573-C0C8-D1EF-8C50-C31B7841467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883434" y="11481142"/>
            <a:ext cx="651457" cy="712531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9A58400A-9E82-9269-D69B-7252AF82C888}"/>
              </a:ext>
            </a:extLst>
          </p:cNvPr>
          <p:cNvSpPr txBox="1"/>
          <p:nvPr/>
        </p:nvSpPr>
        <p:spPr>
          <a:xfrm>
            <a:off x="7232659" y="4414228"/>
            <a:ext cx="43388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002060"/>
                </a:solidFill>
                <a:latin typeface="Atkinson Hyperlegible" pitchFamily="2" charset="77"/>
              </a:rPr>
              <a:t>Der Beitrag ist logisch gegliedert?</a:t>
            </a:r>
          </a:p>
          <a:p>
            <a:r>
              <a:rPr lang="de-DE" sz="2000" dirty="0">
                <a:solidFill>
                  <a:srgbClr val="002060"/>
                </a:solidFill>
                <a:latin typeface="Atkinson Hyperlegible" pitchFamily="2" charset="77"/>
              </a:rPr>
              <a:t>Die Reihenfolge ist klar erkennbar?</a:t>
            </a:r>
          </a:p>
          <a:p>
            <a:endParaRPr lang="de-DE" sz="2000" dirty="0">
              <a:solidFill>
                <a:srgbClr val="002060"/>
              </a:solidFill>
              <a:latin typeface="Atkinson Hyperlegible" pitchFamily="2" charset="77"/>
            </a:endParaRPr>
          </a:p>
          <a:p>
            <a:endParaRPr lang="de-DE" sz="2000" dirty="0">
              <a:solidFill>
                <a:srgbClr val="002060"/>
              </a:solidFill>
              <a:latin typeface="Atkinson Hyperlegible" pitchFamily="2" charset="77"/>
            </a:endParaRPr>
          </a:p>
          <a:p>
            <a:r>
              <a:rPr lang="de-DE" sz="2000" dirty="0">
                <a:solidFill>
                  <a:srgbClr val="002060"/>
                </a:solidFill>
                <a:latin typeface="Atkinson Hyperlegible" pitchFamily="2" charset="77"/>
              </a:rPr>
              <a:t>Nein? Was muss umgestellt werden? </a:t>
            </a:r>
          </a:p>
        </p:txBody>
      </p:sp>
      <p:pic>
        <p:nvPicPr>
          <p:cNvPr id="3" name="Grafik 2" descr="Notenschrift mit einfarbiger Füllung">
            <a:extLst>
              <a:ext uri="{FF2B5EF4-FFF2-40B4-BE49-F238E27FC236}">
                <a16:creationId xmlns:a16="http://schemas.microsoft.com/office/drawing/2014/main" id="{BA74B285-6BB6-2389-B056-1F8056AC6CF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1474" y="11652675"/>
            <a:ext cx="1081996" cy="1081996"/>
          </a:xfrm>
          <a:prstGeom prst="rect">
            <a:avLst/>
          </a:prstGeom>
        </p:spPr>
      </p:pic>
      <p:pic>
        <p:nvPicPr>
          <p:cNvPr id="6" name="Grafik 5" descr="Pfeil Kreis mit einfarbiger Füllung">
            <a:extLst>
              <a:ext uri="{FF2B5EF4-FFF2-40B4-BE49-F238E27FC236}">
                <a16:creationId xmlns:a16="http://schemas.microsoft.com/office/drawing/2014/main" id="{99F04960-53C1-FD9B-06CF-79ED6654A2C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749819" y="4137555"/>
            <a:ext cx="1150040" cy="1150040"/>
          </a:xfrm>
          <a:prstGeom prst="rect">
            <a:avLst/>
          </a:prstGeom>
        </p:spPr>
      </p:pic>
      <p:sp>
        <p:nvSpPr>
          <p:cNvPr id="8" name="Sprechblase: rechteckig 7">
            <a:extLst>
              <a:ext uri="{FF2B5EF4-FFF2-40B4-BE49-F238E27FC236}">
                <a16:creationId xmlns:a16="http://schemas.microsoft.com/office/drawing/2014/main" id="{77B5CEF1-D25F-2307-24EA-2AAFEEA0E477}"/>
              </a:ext>
            </a:extLst>
          </p:cNvPr>
          <p:cNvSpPr/>
          <p:nvPr/>
        </p:nvSpPr>
        <p:spPr>
          <a:xfrm>
            <a:off x="1088762" y="-2034"/>
            <a:ext cx="3576651" cy="1477328"/>
          </a:xfrm>
          <a:prstGeom prst="wedgeRectCallout">
            <a:avLst>
              <a:gd name="adj1" fmla="val -86475"/>
              <a:gd name="adj2" fmla="val 109340"/>
            </a:avLst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dirty="0">
                <a:latin typeface="Comic Sans MS" panose="030F0702030302020204" pitchFamily="66" charset="0"/>
              </a:rPr>
              <a:t>Gemeinsam hören</a:t>
            </a:r>
          </a:p>
          <a:p>
            <a:pPr algn="ctr"/>
            <a:r>
              <a:rPr lang="de-DE" sz="2000" dirty="0">
                <a:latin typeface="Comic Sans MS" panose="030F0702030302020204" pitchFamily="66" charset="0"/>
              </a:rPr>
              <a:t> wir mehr</a:t>
            </a:r>
            <a:r>
              <a:rPr lang="de-DE" sz="2000" dirty="0"/>
              <a:t>!</a:t>
            </a:r>
          </a:p>
        </p:txBody>
      </p:sp>
      <p:pic>
        <p:nvPicPr>
          <p:cNvPr id="11" name="Grafik 10" descr="Ohr Silhouette">
            <a:extLst>
              <a:ext uri="{FF2B5EF4-FFF2-40B4-BE49-F238E27FC236}">
                <a16:creationId xmlns:a16="http://schemas.microsoft.com/office/drawing/2014/main" id="{82346E42-078D-3E9D-6287-D8972F4A17DC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751013" y="201949"/>
            <a:ext cx="914400" cy="106542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76FDEF1-364E-81DF-D074-0CF0B2713F43}"/>
              </a:ext>
            </a:extLst>
          </p:cNvPr>
          <p:cNvPicPr>
            <a:picLocks noChangeAspect="1"/>
          </p:cNvPicPr>
          <p:nvPr/>
        </p:nvPicPr>
        <p:blipFill rotWithShape="1">
          <a:blip r:embed="rId28"/>
          <a:srcRect r="82032"/>
          <a:stretch/>
        </p:blipFill>
        <p:spPr>
          <a:xfrm>
            <a:off x="11326751" y="0"/>
            <a:ext cx="915755" cy="1352739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D9260BEE-12C4-EE23-37F4-04A6A0C80E78}"/>
              </a:ext>
            </a:extLst>
          </p:cNvPr>
          <p:cNvSpPr txBox="1"/>
          <p:nvPr/>
        </p:nvSpPr>
        <p:spPr>
          <a:xfrm>
            <a:off x="3855239" y="2673428"/>
            <a:ext cx="47219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latin typeface="Atkinson Hyperlegible" pitchFamily="2" charset="77"/>
              </a:rPr>
              <a:t>Kreise an, was du gut umgesetzt findest! Falls nicht, ergänze, was du verändern würdest!</a:t>
            </a:r>
          </a:p>
        </p:txBody>
      </p:sp>
    </p:spTree>
    <p:extLst>
      <p:ext uri="{BB962C8B-B14F-4D97-AF65-F5344CB8AC3E}">
        <p14:creationId xmlns:p14="http://schemas.microsoft.com/office/powerpoint/2010/main" val="3787187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147</Words>
  <Application>Microsoft Macintosh PowerPoint</Application>
  <PresentationFormat>Benutzerdefiniert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Atkinson Hyperlegible</vt:lpstr>
      <vt:lpstr>Calibri</vt:lpstr>
      <vt:lpstr>Calibri Light</vt:lpstr>
      <vt:lpstr>Comic Sans MS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Elisabeth Hügel</dc:creator>
  <cp:lastModifiedBy>Richter Aslihan</cp:lastModifiedBy>
  <cp:revision>4</cp:revision>
  <dcterms:created xsi:type="dcterms:W3CDTF">2023-01-16T13:59:53Z</dcterms:created>
  <dcterms:modified xsi:type="dcterms:W3CDTF">2023-02-15T11:44:49Z</dcterms:modified>
</cp:coreProperties>
</file>