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34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EA9"/>
    <a:srgbClr val="CBF1FB"/>
    <a:srgbClr val="941100"/>
    <a:srgbClr val="8EC656"/>
    <a:srgbClr val="0FAED9"/>
    <a:srgbClr val="A5C249"/>
    <a:srgbClr val="0F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9" autoAdjust="0"/>
    <p:restoredTop sz="94088" autoAdjust="0"/>
  </p:normalViewPr>
  <p:slideViewPr>
    <p:cSldViewPr snapToGrid="0">
      <p:cViewPr varScale="1">
        <p:scale>
          <a:sx n="55" d="100"/>
          <a:sy n="55" d="100"/>
        </p:scale>
        <p:origin x="872" y="20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und Limonen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23" name="Autor:in und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24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3" r:id="rId12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3CD535A-BF38-DDD1-23C4-ACC631DDEA5D}"/>
              </a:ext>
            </a:extLst>
          </p:cNvPr>
          <p:cNvSpPr txBox="1"/>
          <p:nvPr/>
        </p:nvSpPr>
        <p:spPr>
          <a:xfrm>
            <a:off x="7319329" y="5213530"/>
            <a:ext cx="8826499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Unterstützungsbedarf bei der Inbetriebnahme des Gerätes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70AD0EF-B371-BCED-A9DD-D3254AFFCC46}"/>
              </a:ext>
            </a:extLst>
          </p:cNvPr>
          <p:cNvSpPr txBox="1"/>
          <p:nvPr/>
        </p:nvSpPr>
        <p:spPr>
          <a:xfrm>
            <a:off x="8853054" y="3845108"/>
            <a:ext cx="6483927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Unterstützungsbedarf bei der Gerätebeschaffung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950061E-1E52-7F73-32E1-01A43A2C187A}"/>
              </a:ext>
            </a:extLst>
          </p:cNvPr>
          <p:cNvSpPr txBox="1"/>
          <p:nvPr/>
        </p:nvSpPr>
        <p:spPr>
          <a:xfrm>
            <a:off x="7925953" y="6397845"/>
            <a:ext cx="7882084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Unterstützungsbedarf bei der Wartung des Gerätes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9C370C2-579A-8CC0-DB96-3AB6775F2656}"/>
              </a:ext>
            </a:extLst>
          </p:cNvPr>
          <p:cNvSpPr txBox="1"/>
          <p:nvPr/>
        </p:nvSpPr>
        <p:spPr>
          <a:xfrm>
            <a:off x="6422072" y="7581441"/>
            <a:ext cx="10889846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Unterstützungswunsch bei der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77"/>
              </a:rPr>
              <a:t>Regulierung der Gerätenutzung des schulischen Gerätes auch außerhalb der Schule</a:t>
            </a:r>
            <a:endParaRPr kumimoji="0" lang="de-DE" b="0" i="0" u="none" strike="noStrike" cap="none" spc="0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5A41037-BE67-5A62-4045-AB2313383EEE}"/>
              </a:ext>
            </a:extLst>
          </p:cNvPr>
          <p:cNvSpPr txBox="1"/>
          <p:nvPr/>
        </p:nvSpPr>
        <p:spPr>
          <a:xfrm>
            <a:off x="6287655" y="10373442"/>
            <a:ext cx="10889846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Unterstützungswunsch bei der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T Sans" panose="020B0503020203020204" pitchFamily="34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Begleitung beim digital gestützten Lernen zu Hause </a:t>
            </a:r>
          </a:p>
        </p:txBody>
      </p: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A7D91DA1-8743-7502-23F0-753395B08D3D}"/>
              </a:ext>
            </a:extLst>
          </p:cNvPr>
          <p:cNvCxnSpPr>
            <a:cxnSpLocks/>
          </p:cNvCxnSpPr>
          <p:nvPr/>
        </p:nvCxnSpPr>
        <p:spPr>
          <a:xfrm>
            <a:off x="6287655" y="3843962"/>
            <a:ext cx="10889847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Dreieck 9">
            <a:extLst>
              <a:ext uri="{FF2B5EF4-FFF2-40B4-BE49-F238E27FC236}">
                <a16:creationId xmlns:a16="http://schemas.microsoft.com/office/drawing/2014/main" id="{02F236ED-5377-4C50-046F-2228582BC3D2}"/>
              </a:ext>
            </a:extLst>
          </p:cNvPr>
          <p:cNvSpPr/>
          <p:nvPr/>
        </p:nvSpPr>
        <p:spPr>
          <a:xfrm rot="10800000">
            <a:off x="11980719" y="3345197"/>
            <a:ext cx="727362" cy="515571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F96AE57E-8883-FE7F-BDFD-B23A14BAD405}"/>
              </a:ext>
            </a:extLst>
          </p:cNvPr>
          <p:cNvCxnSpPr>
            <a:cxnSpLocks/>
          </p:cNvCxnSpPr>
          <p:nvPr/>
        </p:nvCxnSpPr>
        <p:spPr>
          <a:xfrm>
            <a:off x="6287655" y="5121338"/>
            <a:ext cx="10889847" cy="999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Dreieck 11">
            <a:extLst>
              <a:ext uri="{FF2B5EF4-FFF2-40B4-BE49-F238E27FC236}">
                <a16:creationId xmlns:a16="http://schemas.microsoft.com/office/drawing/2014/main" id="{3F3A6FFE-FBD3-74D0-F882-86BC887A5DF2}"/>
              </a:ext>
            </a:extLst>
          </p:cNvPr>
          <p:cNvSpPr/>
          <p:nvPr/>
        </p:nvSpPr>
        <p:spPr>
          <a:xfrm rot="10800000">
            <a:off x="11987646" y="4680613"/>
            <a:ext cx="713508" cy="45362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2FC2BC17-4F72-198D-E509-D89913480863}"/>
              </a:ext>
            </a:extLst>
          </p:cNvPr>
          <p:cNvCxnSpPr>
            <a:cxnSpLocks/>
          </p:cNvCxnSpPr>
          <p:nvPr/>
        </p:nvCxnSpPr>
        <p:spPr>
          <a:xfrm flipV="1">
            <a:off x="6287655" y="6371006"/>
            <a:ext cx="10889847" cy="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Dreieck 13">
            <a:extLst>
              <a:ext uri="{FF2B5EF4-FFF2-40B4-BE49-F238E27FC236}">
                <a16:creationId xmlns:a16="http://schemas.microsoft.com/office/drawing/2014/main" id="{A5FA4710-B8E0-3FBB-4248-81754DCBA67D}"/>
              </a:ext>
            </a:extLst>
          </p:cNvPr>
          <p:cNvSpPr/>
          <p:nvPr/>
        </p:nvSpPr>
        <p:spPr>
          <a:xfrm rot="10800000">
            <a:off x="11953010" y="5872242"/>
            <a:ext cx="782780" cy="506086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CD7A4DAC-EC10-8031-380F-856FB9717633}"/>
              </a:ext>
            </a:extLst>
          </p:cNvPr>
          <p:cNvCxnSpPr>
            <a:cxnSpLocks/>
          </p:cNvCxnSpPr>
          <p:nvPr/>
        </p:nvCxnSpPr>
        <p:spPr>
          <a:xfrm>
            <a:off x="6287655" y="7555322"/>
            <a:ext cx="10889847" cy="45569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Dreieck 15">
            <a:extLst>
              <a:ext uri="{FF2B5EF4-FFF2-40B4-BE49-F238E27FC236}">
                <a16:creationId xmlns:a16="http://schemas.microsoft.com/office/drawing/2014/main" id="{F6F2817E-DDFE-8E90-4A5B-DA26DA61544F}"/>
              </a:ext>
            </a:extLst>
          </p:cNvPr>
          <p:cNvSpPr/>
          <p:nvPr/>
        </p:nvSpPr>
        <p:spPr>
          <a:xfrm rot="10800000">
            <a:off x="11991108" y="7056558"/>
            <a:ext cx="706584" cy="515568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56D9BA1C-A3CF-6B67-B466-A4135EEF1E0F}"/>
              </a:ext>
            </a:extLst>
          </p:cNvPr>
          <p:cNvCxnSpPr>
            <a:cxnSpLocks/>
          </p:cNvCxnSpPr>
          <p:nvPr/>
        </p:nvCxnSpPr>
        <p:spPr>
          <a:xfrm flipV="1">
            <a:off x="6287655" y="9050518"/>
            <a:ext cx="10889847" cy="22985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" name="Dreieck 17">
            <a:extLst>
              <a:ext uri="{FF2B5EF4-FFF2-40B4-BE49-F238E27FC236}">
                <a16:creationId xmlns:a16="http://schemas.microsoft.com/office/drawing/2014/main" id="{BB787EB5-BBD3-49C0-36F4-827282E6C273}"/>
              </a:ext>
            </a:extLst>
          </p:cNvPr>
          <p:cNvSpPr/>
          <p:nvPr/>
        </p:nvSpPr>
        <p:spPr>
          <a:xfrm rot="10800000">
            <a:off x="11953010" y="8551752"/>
            <a:ext cx="782781" cy="465323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6ADD883-F41B-5B39-F54B-1F42AD09DFB4}"/>
              </a:ext>
            </a:extLst>
          </p:cNvPr>
          <p:cNvSpPr txBox="1"/>
          <p:nvPr/>
        </p:nvSpPr>
        <p:spPr>
          <a:xfrm>
            <a:off x="4188039" y="6205486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8C10404-A7D9-38E3-6E25-FE7C2D128A61}"/>
              </a:ext>
            </a:extLst>
          </p:cNvPr>
          <p:cNvSpPr txBox="1"/>
          <p:nvPr/>
        </p:nvSpPr>
        <p:spPr>
          <a:xfrm>
            <a:off x="4188039" y="3611424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D4D10A8-1F4A-1088-564F-74FE5D016D64}"/>
              </a:ext>
            </a:extLst>
          </p:cNvPr>
          <p:cNvSpPr txBox="1"/>
          <p:nvPr/>
        </p:nvSpPr>
        <p:spPr>
          <a:xfrm>
            <a:off x="4188039" y="7372532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FDD7FD0-5535-B156-26EF-6CE13AE8F1EC}"/>
              </a:ext>
            </a:extLst>
          </p:cNvPr>
          <p:cNvSpPr txBox="1"/>
          <p:nvPr/>
        </p:nvSpPr>
        <p:spPr>
          <a:xfrm>
            <a:off x="4188039" y="9073476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C89AF71-1ECA-6CCF-C160-385E7DE4A907}"/>
              </a:ext>
            </a:extLst>
          </p:cNvPr>
          <p:cNvSpPr txBox="1"/>
          <p:nvPr/>
        </p:nvSpPr>
        <p:spPr>
          <a:xfrm>
            <a:off x="4188039" y="4885376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0EA9724-0BE7-68E8-4760-ABE86A9D197A}"/>
              </a:ext>
            </a:extLst>
          </p:cNvPr>
          <p:cNvSpPr txBox="1"/>
          <p:nvPr/>
        </p:nvSpPr>
        <p:spPr>
          <a:xfrm>
            <a:off x="17177503" y="4851387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FF7D114-0D02-DE87-A94D-CCBD9982D694}"/>
              </a:ext>
            </a:extLst>
          </p:cNvPr>
          <p:cNvSpPr txBox="1"/>
          <p:nvPr/>
        </p:nvSpPr>
        <p:spPr>
          <a:xfrm>
            <a:off x="17177503" y="3847386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D53A829-EE0B-ED0E-C2B3-06798A37D879}"/>
              </a:ext>
            </a:extLst>
          </p:cNvPr>
          <p:cNvSpPr txBox="1"/>
          <p:nvPr/>
        </p:nvSpPr>
        <p:spPr>
          <a:xfrm>
            <a:off x="17177503" y="6135044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085F7B71-8E3B-9288-0F2A-740C7DF2DFD0}"/>
              </a:ext>
            </a:extLst>
          </p:cNvPr>
          <p:cNvSpPr txBox="1"/>
          <p:nvPr/>
        </p:nvSpPr>
        <p:spPr>
          <a:xfrm>
            <a:off x="17177503" y="7364929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84D32897-1EEA-E20F-1B49-7938BBA3F8B6}"/>
              </a:ext>
            </a:extLst>
          </p:cNvPr>
          <p:cNvSpPr txBox="1"/>
          <p:nvPr/>
        </p:nvSpPr>
        <p:spPr>
          <a:xfrm>
            <a:off x="17177503" y="9067885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AC5BDCB-68C2-34CB-0052-1B5485A86804}"/>
              </a:ext>
            </a:extLst>
          </p:cNvPr>
          <p:cNvSpPr txBox="1"/>
          <p:nvPr/>
        </p:nvSpPr>
        <p:spPr>
          <a:xfrm>
            <a:off x="6422073" y="2721664"/>
            <a:ext cx="1113032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 Neue" panose="02000503000000020004" pitchFamily="2" charset="0"/>
              </a:rPr>
              <a:t>Informationsbedarf hinsichtlich der Implementierung einer 1:1-Ausstattung</a:t>
            </a:r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DD96381B-BB1B-69A6-B10A-2288E08C3069}"/>
              </a:ext>
            </a:extLst>
          </p:cNvPr>
          <p:cNvCxnSpPr>
            <a:cxnSpLocks/>
          </p:cNvCxnSpPr>
          <p:nvPr/>
        </p:nvCxnSpPr>
        <p:spPr>
          <a:xfrm flipV="1">
            <a:off x="6287655" y="2663040"/>
            <a:ext cx="10889847" cy="393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Dreieck 22">
            <a:extLst>
              <a:ext uri="{FF2B5EF4-FFF2-40B4-BE49-F238E27FC236}">
                <a16:creationId xmlns:a16="http://schemas.microsoft.com/office/drawing/2014/main" id="{575BF514-3A50-A3BF-1E8C-D0C1022861A7}"/>
              </a:ext>
            </a:extLst>
          </p:cNvPr>
          <p:cNvSpPr/>
          <p:nvPr/>
        </p:nvSpPr>
        <p:spPr>
          <a:xfrm rot="10800000">
            <a:off x="11968018" y="2262513"/>
            <a:ext cx="752764" cy="413946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83F5E1E-80C1-3868-585A-43C8F6BC615B}"/>
              </a:ext>
            </a:extLst>
          </p:cNvPr>
          <p:cNvSpPr txBox="1"/>
          <p:nvPr/>
        </p:nvSpPr>
        <p:spPr>
          <a:xfrm>
            <a:off x="4188039" y="2427078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niedrig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C0BE0766-0EE3-5758-1AC1-BA0DF11310E1}"/>
              </a:ext>
            </a:extLst>
          </p:cNvPr>
          <p:cNvSpPr txBox="1"/>
          <p:nvPr/>
        </p:nvSpPr>
        <p:spPr>
          <a:xfrm>
            <a:off x="17177503" y="2462663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A4C51BB5-BD0B-07A9-72CD-65CE8C35C376}"/>
              </a:ext>
            </a:extLst>
          </p:cNvPr>
          <p:cNvCxnSpPr>
            <a:cxnSpLocks/>
          </p:cNvCxnSpPr>
          <p:nvPr/>
        </p:nvCxnSpPr>
        <p:spPr>
          <a:xfrm flipV="1">
            <a:off x="6287655" y="10418076"/>
            <a:ext cx="10889847" cy="3344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3" name="Dreieck 32">
            <a:extLst>
              <a:ext uri="{FF2B5EF4-FFF2-40B4-BE49-F238E27FC236}">
                <a16:creationId xmlns:a16="http://schemas.microsoft.com/office/drawing/2014/main" id="{5663AB62-162A-35AF-4152-D1C7571952DB}"/>
              </a:ext>
            </a:extLst>
          </p:cNvPr>
          <p:cNvSpPr/>
          <p:nvPr/>
        </p:nvSpPr>
        <p:spPr>
          <a:xfrm rot="10800000">
            <a:off x="11970328" y="9936032"/>
            <a:ext cx="748145" cy="482043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9682477-E4BE-E64B-66DE-4E9D64BDA16D}"/>
              </a:ext>
            </a:extLst>
          </p:cNvPr>
          <p:cNvSpPr txBox="1"/>
          <p:nvPr/>
        </p:nvSpPr>
        <p:spPr>
          <a:xfrm>
            <a:off x="7338291" y="9152799"/>
            <a:ext cx="958272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/>
            <a:r>
              <a:rPr kumimoji="0" lang="de-DE" b="0" i="0" u="none" strike="noStrike" cap="none" spc="0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FillTx/>
                <a:latin typeface="PT Sans" panose="020B0503020203020204" pitchFamily="34" charset="77"/>
                <a:sym typeface="Helvetica Neue"/>
              </a:rPr>
              <a:t>Allgemeiner Unterstützungswunsch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PT Sans" panose="020B0503020203020204" pitchFamily="34" charset="77"/>
              </a:rPr>
              <a:t>im Bereich der Medienerziehung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PT Sans" panose="020B0503020203020204" pitchFamily="34" charset="77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B2095D29-28AB-253D-60F0-42B29A417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798" y="10556867"/>
            <a:ext cx="1727200" cy="660400"/>
          </a:xfrm>
          <a:prstGeom prst="rect">
            <a:avLst/>
          </a:prstGeom>
        </p:spPr>
      </p:pic>
      <p:sp>
        <p:nvSpPr>
          <p:cNvPr id="37" name="Textfeld 36">
            <a:extLst>
              <a:ext uri="{FF2B5EF4-FFF2-40B4-BE49-F238E27FC236}">
                <a16:creationId xmlns:a16="http://schemas.microsoft.com/office/drawing/2014/main" id="{C5198110-0FE8-60B9-6649-A2AEAB19FD0B}"/>
              </a:ext>
            </a:extLst>
          </p:cNvPr>
          <p:cNvSpPr txBox="1"/>
          <p:nvPr/>
        </p:nvSpPr>
        <p:spPr>
          <a:xfrm>
            <a:off x="17177503" y="10438744"/>
            <a:ext cx="1724718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PT Sans" panose="020B0503020203020204" pitchFamily="34" charset="77"/>
              </a:rPr>
              <a:t>hoch</a:t>
            </a:r>
            <a:endParaRPr kumimoji="0" lang="de-DE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PT Sans" panose="020B0503020203020204" pitchFamily="34" charset="77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95132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3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226EA8"/>
      </a:accent1>
      <a:accent2>
        <a:srgbClr val="0FAE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4C4C4B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Macintosh PowerPoint</Application>
  <PresentationFormat>Benutzerdefiniert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Helvetica Neue</vt:lpstr>
      <vt:lpstr>Helvetica Neue Medium</vt:lpstr>
      <vt:lpstr>PT Sans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Schenke, Nikolaus</dc:creator>
  <cp:lastModifiedBy>Viola Bauer</cp:lastModifiedBy>
  <cp:revision>61</cp:revision>
  <cp:lastPrinted>2023-05-09T19:42:32Z</cp:lastPrinted>
  <dcterms:modified xsi:type="dcterms:W3CDTF">2024-03-03T20:39:48Z</dcterms:modified>
</cp:coreProperties>
</file>