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2"/>
    <p:sldId id="261" r:id="rId3"/>
    <p:sldId id="260" r:id="rId4"/>
  </p:sldIdLst>
  <p:sldSz cx="18288000" cy="13716000"/>
  <p:notesSz cx="13716000" cy="24384000"/>
  <p:defaultTex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1pPr>
    <a:lvl2pPr marL="0" marR="0" indent="4572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2pPr>
    <a:lvl3pPr marL="0" marR="0" indent="9144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3pPr>
    <a:lvl4pPr marL="0" marR="0" indent="13716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4pPr>
    <a:lvl5pPr marL="0" marR="0" indent="18288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5pPr>
    <a:lvl6pPr marL="0" marR="0" indent="22860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6pPr>
    <a:lvl7pPr marL="0" marR="0" indent="27432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7pPr>
    <a:lvl8pPr marL="0" marR="0" indent="32004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8pPr>
    <a:lvl9pPr marL="0" marR="0" indent="36576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4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658"/>
  </p:normalViewPr>
  <p:slideViewPr>
    <p:cSldViewPr>
      <p:cViewPr>
        <p:scale>
          <a:sx n="50" d="100"/>
          <a:sy n="50" d="100"/>
        </p:scale>
        <p:origin x="1968" y="400"/>
      </p:cViewPr>
      <p:guideLst>
        <p:guide orient="horz" pos="216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Shape 168"/>
          <p:cNvSpPr>
            <a:spLocks noGrp="1" noRot="1" noChangeAspect="1"/>
          </p:cNvSpPr>
          <p:nvPr>
            <p:ph type="sldImg"/>
          </p:nvPr>
        </p:nvSpPr>
        <p:spPr bwMode="auto">
          <a:xfrm>
            <a:off x="1143000" y="685800"/>
            <a:ext cx="4572000" cy="3429000"/>
          </a:xfrm>
          <a:prstGeom prst="rect">
            <a:avLst/>
          </a:prstGeom>
        </p:spPr>
        <p:txBody>
          <a:bodyPr/>
          <a:lstStyle/>
          <a:p>
            <a:pPr>
              <a:defRPr/>
            </a:pPr>
            <a:endParaRPr/>
          </a:p>
        </p:txBody>
      </p:sp>
      <p:sp>
        <p:nvSpPr>
          <p:cNvPr id="5" name="Shape 169"/>
          <p:cNvSpPr>
            <a:spLocks noGrp="1"/>
          </p:cNvSpPr>
          <p:nvPr>
            <p:ph type="body" sz="quarter" idx="1"/>
          </p:nvPr>
        </p:nvSpPr>
        <p:spPr bwMode="auto">
          <a:xfrm>
            <a:off x="914400" y="4343400"/>
            <a:ext cx="5029200" cy="4114800"/>
          </a:xfrm>
          <a:prstGeom prst="rect">
            <a:avLst/>
          </a:prstGeom>
        </p:spPr>
        <p:txBody>
          <a:bodyPr/>
          <a:lstStyle/>
          <a:p>
            <a:pPr>
              <a:defRPr/>
            </a:pPr>
            <a:endParaRPr/>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n-lt"/>
        <a:ea typeface="+mn-ea"/>
        <a:cs typeface="+mn-cs"/>
      </a:defRPr>
    </a:lvl1pPr>
    <a:lvl2pPr indent="228600" defTabSz="457200">
      <a:lnSpc>
        <a:spcPct val="117999"/>
      </a:lnSpc>
      <a:defRPr sz="2200">
        <a:latin typeface="+mn-lt"/>
        <a:ea typeface="+mn-ea"/>
        <a:cs typeface="+mn-cs"/>
      </a:defRPr>
    </a:lvl2pPr>
    <a:lvl3pPr indent="457200" defTabSz="457200">
      <a:lnSpc>
        <a:spcPct val="117999"/>
      </a:lnSpc>
      <a:defRPr sz="2200">
        <a:latin typeface="+mn-lt"/>
        <a:ea typeface="+mn-ea"/>
        <a:cs typeface="+mn-cs"/>
      </a:defRPr>
    </a:lvl3pPr>
    <a:lvl4pPr indent="685800" defTabSz="457200">
      <a:lnSpc>
        <a:spcPct val="117999"/>
      </a:lnSpc>
      <a:defRPr sz="2200">
        <a:latin typeface="+mn-lt"/>
        <a:ea typeface="+mn-ea"/>
        <a:cs typeface="+mn-cs"/>
      </a:defRPr>
    </a:lvl4pPr>
    <a:lvl5pPr indent="914400" defTabSz="457200">
      <a:lnSpc>
        <a:spcPct val="117999"/>
      </a:lnSpc>
      <a:defRPr sz="2200">
        <a:latin typeface="+mn-lt"/>
        <a:ea typeface="+mn-ea"/>
        <a:cs typeface="+mn-cs"/>
      </a:defRPr>
    </a:lvl5pPr>
    <a:lvl6pPr indent="1143000" defTabSz="457200">
      <a:lnSpc>
        <a:spcPct val="117999"/>
      </a:lnSpc>
      <a:defRPr sz="2200">
        <a:latin typeface="+mn-lt"/>
        <a:ea typeface="+mn-ea"/>
        <a:cs typeface="+mn-cs"/>
      </a:defRPr>
    </a:lvl6pPr>
    <a:lvl7pPr indent="1371600" defTabSz="457200">
      <a:lnSpc>
        <a:spcPct val="117999"/>
      </a:lnSpc>
      <a:defRPr sz="2200">
        <a:latin typeface="+mn-lt"/>
        <a:ea typeface="+mn-ea"/>
        <a:cs typeface="+mn-cs"/>
      </a:defRPr>
    </a:lvl7pPr>
    <a:lvl8pPr indent="1600200" defTabSz="457200">
      <a:lnSpc>
        <a:spcPct val="117999"/>
      </a:lnSpc>
      <a:defRPr sz="2200">
        <a:latin typeface="+mn-lt"/>
        <a:ea typeface="+mn-ea"/>
        <a:cs typeface="+mn-cs"/>
      </a:defRPr>
    </a:lvl8pPr>
    <a:lvl9pPr indent="1828800" defTabSz="457200">
      <a:lnSpc>
        <a:spcPct val="117999"/>
      </a:lnSpc>
      <a:defRPr sz="2200">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userDrawn="1">
  <p:cSld name="Titel">
    <p:spTree>
      <p:nvGrpSpPr>
        <p:cNvPr id="1" name=""/>
        <p:cNvGrpSpPr/>
        <p:nvPr/>
      </p:nvGrpSpPr>
      <p:grpSpPr bwMode="auto">
        <a:xfrm>
          <a:off x="0" y="0"/>
          <a:ext cx="0" cy="0"/>
          <a:chOff x="0" y="0"/>
          <a:chExt cx="0" cy="0"/>
        </a:xfrm>
      </p:grpSpPr>
      <p:sp>
        <p:nvSpPr>
          <p:cNvPr id="4" name="Autor:in und Datum"/>
          <p:cNvSpPr>
            <a:spLocks noGrp="1"/>
          </p:cNvSpPr>
          <p:nvPr>
            <p:ph type="body" sz="quarter" idx="21" hasCustomPrompt="1"/>
          </p:nvPr>
        </p:nvSpPr>
        <p:spPr bwMode="auto">
          <a:xfrm>
            <a:off x="901006" y="11859863"/>
            <a:ext cx="16478252" cy="636979"/>
          </a:xfrm>
          <a:prstGeom prst="rect">
            <a:avLst/>
          </a:prstGeom>
        </p:spPr>
        <p:txBody>
          <a:bodyPr lIns="45719" tIns="45719" rIns="45719" bIns="45719"/>
          <a:lstStyle>
            <a:lvl1pPr marL="0" indent="0" defTabSz="619125">
              <a:lnSpc>
                <a:spcPct val="100000"/>
              </a:lnSpc>
              <a:spcBef>
                <a:spcPts val="0"/>
              </a:spcBef>
              <a:buSzTx/>
              <a:buNone/>
              <a:defRPr sz="2700" b="1"/>
            </a:lvl1pPr>
          </a:lstStyle>
          <a:p>
            <a:pPr>
              <a:defRPr/>
            </a:pPr>
            <a:r>
              <a:t>Autor:in und Datum</a:t>
            </a:r>
          </a:p>
        </p:txBody>
      </p:sp>
      <p:sp>
        <p:nvSpPr>
          <p:cNvPr id="5" name="Titel der Präsentation"/>
          <p:cNvSpPr>
            <a:spLocks noGrp="1"/>
          </p:cNvSpPr>
          <p:nvPr>
            <p:ph type="title" hasCustomPrompt="1"/>
          </p:nvPr>
        </p:nvSpPr>
        <p:spPr bwMode="auto">
          <a:xfrm>
            <a:off x="904872" y="2574991"/>
            <a:ext cx="16478253" cy="4648201"/>
          </a:xfrm>
          <a:prstGeom prst="rect">
            <a:avLst/>
          </a:prstGeom>
        </p:spPr>
        <p:txBody>
          <a:bodyPr anchor="b"/>
          <a:lstStyle>
            <a:lvl1pPr>
              <a:defRPr sz="8700" spc="-173"/>
            </a:lvl1pPr>
          </a:lstStyle>
          <a:p>
            <a:pPr>
              <a:defRPr/>
            </a:pPr>
            <a:r>
              <a:t>Titel der Präsentation</a:t>
            </a:r>
          </a:p>
        </p:txBody>
      </p:sp>
      <p:sp>
        <p:nvSpPr>
          <p:cNvPr id="6" name="Textebene 1…"/>
          <p:cNvSpPr>
            <a:spLocks noGrp="1"/>
          </p:cNvSpPr>
          <p:nvPr>
            <p:ph type="body" sz="quarter" idx="1" hasCustomPrompt="1"/>
          </p:nvPr>
        </p:nvSpPr>
        <p:spPr bwMode="auto">
          <a:xfrm>
            <a:off x="901007" y="7223191"/>
            <a:ext cx="16478251" cy="1905001"/>
          </a:xfrm>
          <a:prstGeom prst="rect">
            <a:avLst/>
          </a:prstGeom>
        </p:spPr>
        <p:txBody>
          <a:bodyPr/>
          <a:lstStyle>
            <a:lvl1pPr marL="0" indent="0" defTabSz="619125">
              <a:lnSpc>
                <a:spcPct val="100000"/>
              </a:lnSpc>
              <a:spcBef>
                <a:spcPts val="0"/>
              </a:spcBef>
              <a:buSzTx/>
              <a:buNone/>
              <a:defRPr sz="4125" b="1"/>
            </a:lvl1pPr>
            <a:lvl2pPr marL="0" indent="342900" defTabSz="619125">
              <a:lnSpc>
                <a:spcPct val="100000"/>
              </a:lnSpc>
              <a:spcBef>
                <a:spcPts val="0"/>
              </a:spcBef>
              <a:buSzTx/>
              <a:buNone/>
              <a:defRPr sz="4125" b="1"/>
            </a:lvl2pPr>
            <a:lvl3pPr marL="0" indent="685800" defTabSz="619125">
              <a:lnSpc>
                <a:spcPct val="100000"/>
              </a:lnSpc>
              <a:spcBef>
                <a:spcPts val="0"/>
              </a:spcBef>
              <a:buSzTx/>
              <a:buNone/>
              <a:defRPr sz="4125" b="1"/>
            </a:lvl3pPr>
            <a:lvl4pPr marL="0" indent="1028700" defTabSz="619125">
              <a:lnSpc>
                <a:spcPct val="100000"/>
              </a:lnSpc>
              <a:spcBef>
                <a:spcPts val="0"/>
              </a:spcBef>
              <a:buSzTx/>
              <a:buNone/>
              <a:defRPr sz="4125" b="1"/>
            </a:lvl4pPr>
            <a:lvl5pPr marL="0" indent="1371600" defTabSz="619125">
              <a:lnSpc>
                <a:spcPct val="100000"/>
              </a:lnSpc>
              <a:spcBef>
                <a:spcPts val="0"/>
              </a:spcBef>
              <a:buSzTx/>
              <a:buNone/>
              <a:defRPr sz="4125" b="1"/>
            </a:lvl5pPr>
          </a:lstStyle>
          <a:p>
            <a:pPr>
              <a:defRPr/>
            </a:pPr>
            <a:r>
              <a:t>Präsentationsuntertitel</a:t>
            </a:r>
          </a:p>
          <a:p>
            <a:pPr lvl="1">
              <a:defRPr/>
            </a:pPr>
            <a:endParaRPr/>
          </a:p>
          <a:p>
            <a:pPr lvl="2">
              <a:defRPr/>
            </a:pPr>
            <a:endParaRPr/>
          </a:p>
          <a:p>
            <a:pPr lvl="3">
              <a:defRPr/>
            </a:pPr>
            <a:endParaRPr/>
          </a:p>
          <a:p>
            <a:pPr lvl="4">
              <a:defRPr/>
            </a:pPr>
            <a:endParaRP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tx" userDrawn="1">
  <p:cSld name="Nur Titel">
    <p:spTree>
      <p:nvGrpSpPr>
        <p:cNvPr id="1" name=""/>
        <p:cNvGrpSpPr/>
        <p:nvPr/>
      </p:nvGrpSpPr>
      <p:grpSpPr bwMode="auto">
        <a:xfrm>
          <a:off x="0" y="0"/>
          <a:ext cx="0" cy="0"/>
          <a:chOff x="0" y="0"/>
          <a:chExt cx="0" cy="0"/>
        </a:xfrm>
      </p:grpSpPr>
      <p:sp>
        <p:nvSpPr>
          <p:cNvPr id="4" name="Folientitel"/>
          <p:cNvSpPr>
            <a:spLocks noGrp="1"/>
          </p:cNvSpPr>
          <p:nvPr>
            <p:ph type="title" hasCustomPrompt="1"/>
          </p:nvPr>
        </p:nvSpPr>
        <p:spPr bwMode="auto">
          <a:xfrm>
            <a:off x="904875" y="1079501"/>
            <a:ext cx="16478250" cy="1434949"/>
          </a:xfrm>
          <a:prstGeom prst="rect">
            <a:avLst/>
          </a:prstGeom>
        </p:spPr>
        <p:txBody>
          <a:bodyPr/>
          <a:lstStyle/>
          <a:p>
            <a:pPr>
              <a:defRPr/>
            </a:pPr>
            <a:r>
              <a:t>Folientitel</a:t>
            </a:r>
          </a:p>
        </p:txBody>
      </p:sp>
      <p:sp>
        <p:nvSpPr>
          <p:cNvPr id="5" name="Folien-Untertitel"/>
          <p:cNvSpPr>
            <a:spLocks noGrp="1"/>
          </p:cNvSpPr>
          <p:nvPr>
            <p:ph type="body" sz="quarter" idx="21" hasCustomPrompt="1"/>
          </p:nvPr>
        </p:nvSpPr>
        <p:spPr bwMode="auto">
          <a:xfrm>
            <a:off x="904875" y="2372961"/>
            <a:ext cx="16478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Folien-Untertitel</a:t>
            </a:r>
          </a:p>
        </p:txBody>
      </p:sp>
      <p:sp>
        <p:nvSpPr>
          <p:cNvPr id="6"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tx" userDrawn="1">
  <p:cSld name="Agenda">
    <p:spTree>
      <p:nvGrpSpPr>
        <p:cNvPr id="1" name=""/>
        <p:cNvGrpSpPr/>
        <p:nvPr/>
      </p:nvGrpSpPr>
      <p:grpSpPr bwMode="auto">
        <a:xfrm>
          <a:off x="0" y="0"/>
          <a:ext cx="0" cy="0"/>
          <a:chOff x="0" y="0"/>
          <a:chExt cx="0" cy="0"/>
        </a:xfrm>
      </p:grpSpPr>
      <p:sp>
        <p:nvSpPr>
          <p:cNvPr id="4" name="Agenda-Titel"/>
          <p:cNvSpPr>
            <a:spLocks noGrp="1"/>
          </p:cNvSpPr>
          <p:nvPr>
            <p:ph type="title" hasCustomPrompt="1"/>
          </p:nvPr>
        </p:nvSpPr>
        <p:spPr bwMode="auto">
          <a:xfrm>
            <a:off x="904875" y="1079500"/>
            <a:ext cx="16478250" cy="1435100"/>
          </a:xfrm>
          <a:prstGeom prst="rect">
            <a:avLst/>
          </a:prstGeom>
        </p:spPr>
        <p:txBody>
          <a:bodyPr/>
          <a:lstStyle/>
          <a:p>
            <a:pPr>
              <a:defRPr/>
            </a:pPr>
            <a:r>
              <a:t>Agenda-Titel</a:t>
            </a:r>
          </a:p>
        </p:txBody>
      </p:sp>
      <p:sp>
        <p:nvSpPr>
          <p:cNvPr id="5" name="Agenda-Untertitel"/>
          <p:cNvSpPr>
            <a:spLocks noGrp="1"/>
          </p:cNvSpPr>
          <p:nvPr>
            <p:ph type="body" sz="quarter" idx="21" hasCustomPrompt="1"/>
          </p:nvPr>
        </p:nvSpPr>
        <p:spPr bwMode="auto">
          <a:xfrm>
            <a:off x="904875" y="2372961"/>
            <a:ext cx="16478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Agenda-Untertitel</a:t>
            </a:r>
          </a:p>
        </p:txBody>
      </p:sp>
      <p:sp>
        <p:nvSpPr>
          <p:cNvPr id="6" name="Textebene 1…"/>
          <p:cNvSpPr>
            <a:spLocks noGrp="1"/>
          </p:cNvSpPr>
          <p:nvPr>
            <p:ph type="body" idx="1" hasCustomPrompt="1"/>
          </p:nvPr>
        </p:nvSpPr>
        <p:spPr bwMode="auto">
          <a:prstGeom prst="rect">
            <a:avLst/>
          </a:prstGeom>
        </p:spPr>
        <p:txBody>
          <a:bodyPr/>
          <a:lstStyle>
            <a:lvl1pPr marL="0" indent="0" defTabSz="619125">
              <a:lnSpc>
                <a:spcPct val="100000"/>
              </a:lnSpc>
              <a:spcBef>
                <a:spcPts val="1350"/>
              </a:spcBef>
              <a:buSzTx/>
              <a:buNone/>
              <a:defRPr sz="4125" spc="-41"/>
            </a:lvl1pPr>
            <a:lvl2pPr marL="0" indent="342900" defTabSz="619125">
              <a:lnSpc>
                <a:spcPct val="100000"/>
              </a:lnSpc>
              <a:spcBef>
                <a:spcPts val="1350"/>
              </a:spcBef>
              <a:buSzTx/>
              <a:buNone/>
              <a:defRPr sz="4125" spc="-41"/>
            </a:lvl2pPr>
            <a:lvl3pPr marL="0" indent="685800" defTabSz="619125">
              <a:lnSpc>
                <a:spcPct val="100000"/>
              </a:lnSpc>
              <a:spcBef>
                <a:spcPts val="1350"/>
              </a:spcBef>
              <a:buSzTx/>
              <a:buNone/>
              <a:defRPr sz="4125" spc="-41"/>
            </a:lvl3pPr>
            <a:lvl4pPr marL="0" indent="1028700" defTabSz="619125">
              <a:lnSpc>
                <a:spcPct val="100000"/>
              </a:lnSpc>
              <a:spcBef>
                <a:spcPts val="1350"/>
              </a:spcBef>
              <a:buSzTx/>
              <a:buNone/>
              <a:defRPr sz="4125" spc="-41"/>
            </a:lvl4pPr>
            <a:lvl5pPr marL="0" indent="1371600" defTabSz="619125">
              <a:lnSpc>
                <a:spcPct val="100000"/>
              </a:lnSpc>
              <a:spcBef>
                <a:spcPts val="1350"/>
              </a:spcBef>
              <a:buSzTx/>
              <a:buNone/>
              <a:defRPr sz="4125" spc="-41"/>
            </a:lvl5pPr>
          </a:lstStyle>
          <a:p>
            <a:pPr>
              <a:defRPr/>
            </a:pPr>
            <a:r>
              <a:t>Agendathemen</a:t>
            </a:r>
          </a:p>
          <a:p>
            <a:pPr lvl="1">
              <a:defRPr/>
            </a:pPr>
            <a:endParaRPr/>
          </a:p>
          <a:p>
            <a:pPr lvl="2">
              <a:defRPr/>
            </a:pPr>
            <a:endParaRPr/>
          </a:p>
          <a:p>
            <a:pPr lvl="3">
              <a:defRPr/>
            </a:pPr>
            <a:endParaRPr/>
          </a:p>
          <a:p>
            <a:pPr lvl="4">
              <a:defRPr/>
            </a:pPr>
            <a:endParaRP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type="tx" userDrawn="1">
  <p:cSld name="Aufstellung">
    <p:spTree>
      <p:nvGrpSpPr>
        <p:cNvPr id="1" name=""/>
        <p:cNvGrpSpPr/>
        <p:nvPr/>
      </p:nvGrpSpPr>
      <p:grpSpPr bwMode="auto">
        <a:xfrm>
          <a:off x="0" y="0"/>
          <a:ext cx="0" cy="0"/>
          <a:chOff x="0" y="0"/>
          <a:chExt cx="0" cy="0"/>
        </a:xfrm>
      </p:grpSpPr>
      <p:sp>
        <p:nvSpPr>
          <p:cNvPr id="4" name="Textebene 1…"/>
          <p:cNvSpPr>
            <a:spLocks noGrp="1"/>
          </p:cNvSpPr>
          <p:nvPr>
            <p:ph type="body" sz="half" idx="1" hasCustomPrompt="1"/>
          </p:nvPr>
        </p:nvSpPr>
        <p:spPr bwMode="auto">
          <a:xfrm>
            <a:off x="904875" y="4920842"/>
            <a:ext cx="16478250" cy="3874314"/>
          </a:xfrm>
          <a:prstGeom prst="rect">
            <a:avLst/>
          </a:prstGeom>
        </p:spPr>
        <p:txBody>
          <a:bodyPr anchor="ctr"/>
          <a:lstStyle>
            <a:lvl1pPr marL="0" indent="0" algn="ctr">
              <a:lnSpc>
                <a:spcPct val="80000"/>
              </a:lnSpc>
              <a:spcBef>
                <a:spcPts val="0"/>
              </a:spcBef>
              <a:buSzTx/>
              <a:buNone/>
              <a:defRPr sz="8700" spc="-173">
                <a:latin typeface="Helvetica Neue Medium"/>
                <a:ea typeface="Helvetica Neue Medium"/>
                <a:cs typeface="Helvetica Neue Medium"/>
              </a:defRPr>
            </a:lvl1pPr>
            <a:lvl2pPr marL="0" indent="342900" algn="ctr">
              <a:lnSpc>
                <a:spcPct val="80000"/>
              </a:lnSpc>
              <a:spcBef>
                <a:spcPts val="0"/>
              </a:spcBef>
              <a:buSzTx/>
              <a:buNone/>
              <a:defRPr sz="8700" spc="-173">
                <a:latin typeface="Helvetica Neue Medium"/>
                <a:ea typeface="Helvetica Neue Medium"/>
                <a:cs typeface="Helvetica Neue Medium"/>
              </a:defRPr>
            </a:lvl2pPr>
            <a:lvl3pPr marL="0" indent="685800" algn="ctr">
              <a:lnSpc>
                <a:spcPct val="80000"/>
              </a:lnSpc>
              <a:spcBef>
                <a:spcPts val="0"/>
              </a:spcBef>
              <a:buSzTx/>
              <a:buNone/>
              <a:defRPr sz="8700" spc="-173">
                <a:latin typeface="Helvetica Neue Medium"/>
                <a:ea typeface="Helvetica Neue Medium"/>
                <a:cs typeface="Helvetica Neue Medium"/>
              </a:defRPr>
            </a:lvl3pPr>
            <a:lvl4pPr marL="0" indent="1028700" algn="ctr">
              <a:lnSpc>
                <a:spcPct val="80000"/>
              </a:lnSpc>
              <a:spcBef>
                <a:spcPts val="0"/>
              </a:spcBef>
              <a:buSzTx/>
              <a:buNone/>
              <a:defRPr sz="8700" spc="-173">
                <a:latin typeface="Helvetica Neue Medium"/>
                <a:ea typeface="Helvetica Neue Medium"/>
                <a:cs typeface="Helvetica Neue Medium"/>
              </a:defRPr>
            </a:lvl4pPr>
            <a:lvl5pPr marL="0" indent="1371600" algn="ctr">
              <a:lnSpc>
                <a:spcPct val="80000"/>
              </a:lnSpc>
              <a:spcBef>
                <a:spcPts val="0"/>
              </a:spcBef>
              <a:buSzTx/>
              <a:buNone/>
              <a:defRPr sz="8700" spc="-173">
                <a:latin typeface="Helvetica Neue Medium"/>
                <a:ea typeface="Helvetica Neue Medium"/>
                <a:cs typeface="Helvetica Neue Medium"/>
              </a:defRPr>
            </a:lvl5pPr>
          </a:lstStyle>
          <a:p>
            <a:pPr>
              <a:defRPr/>
            </a:pPr>
            <a:r>
              <a:t>Aufstellung</a:t>
            </a:r>
          </a:p>
          <a:p>
            <a:pPr lvl="1">
              <a:defRPr/>
            </a:pPr>
            <a:endParaRPr/>
          </a:p>
          <a:p>
            <a:pPr lvl="2">
              <a:defRPr/>
            </a:pPr>
            <a:endParaRPr/>
          </a:p>
          <a:p>
            <a:pPr lvl="3">
              <a:defRPr/>
            </a:pPr>
            <a:endParaRPr/>
          </a:p>
          <a:p>
            <a:pPr lvl="4">
              <a:defRPr/>
            </a:pPr>
            <a:endParaRPr/>
          </a:p>
        </p:txBody>
      </p:sp>
      <p:sp>
        <p:nvSpPr>
          <p:cNvPr id="5"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type="tx" userDrawn="1">
  <p:cSld name="Fakt (groß)">
    <p:spTree>
      <p:nvGrpSpPr>
        <p:cNvPr id="1" name=""/>
        <p:cNvGrpSpPr/>
        <p:nvPr/>
      </p:nvGrpSpPr>
      <p:grpSpPr bwMode="auto">
        <a:xfrm>
          <a:off x="0" y="0"/>
          <a:ext cx="0" cy="0"/>
          <a:chOff x="0" y="0"/>
          <a:chExt cx="0" cy="0"/>
        </a:xfrm>
      </p:grpSpPr>
      <p:sp>
        <p:nvSpPr>
          <p:cNvPr id="4" name="Textebene 1…"/>
          <p:cNvSpPr>
            <a:spLocks noGrp="1"/>
          </p:cNvSpPr>
          <p:nvPr>
            <p:ph type="body" idx="1" hasCustomPrompt="1"/>
          </p:nvPr>
        </p:nvSpPr>
        <p:spPr bwMode="auto">
          <a:xfrm>
            <a:off x="904875" y="1075928"/>
            <a:ext cx="16478250" cy="7241583"/>
          </a:xfrm>
          <a:prstGeom prst="rect">
            <a:avLst/>
          </a:prstGeom>
        </p:spPr>
        <p:txBody>
          <a:bodyPr anchor="b"/>
          <a:lstStyle>
            <a:lvl1pPr marL="0" indent="0" algn="ctr">
              <a:lnSpc>
                <a:spcPct val="80000"/>
              </a:lnSpc>
              <a:spcBef>
                <a:spcPts val="0"/>
              </a:spcBef>
              <a:buSzTx/>
              <a:buNone/>
              <a:defRPr sz="18750" b="1" spc="-188"/>
            </a:lvl1pPr>
            <a:lvl2pPr marL="0" indent="342900" algn="ctr">
              <a:lnSpc>
                <a:spcPct val="80000"/>
              </a:lnSpc>
              <a:spcBef>
                <a:spcPts val="0"/>
              </a:spcBef>
              <a:buSzTx/>
              <a:buNone/>
              <a:defRPr sz="18750" b="1" spc="-188"/>
            </a:lvl2pPr>
            <a:lvl3pPr marL="0" indent="685800" algn="ctr">
              <a:lnSpc>
                <a:spcPct val="80000"/>
              </a:lnSpc>
              <a:spcBef>
                <a:spcPts val="0"/>
              </a:spcBef>
              <a:buSzTx/>
              <a:buNone/>
              <a:defRPr sz="18750" b="1" spc="-188"/>
            </a:lvl3pPr>
            <a:lvl4pPr marL="0" indent="1028700" algn="ctr">
              <a:lnSpc>
                <a:spcPct val="80000"/>
              </a:lnSpc>
              <a:spcBef>
                <a:spcPts val="0"/>
              </a:spcBef>
              <a:buSzTx/>
              <a:buNone/>
              <a:defRPr sz="18750" b="1" spc="-188"/>
            </a:lvl4pPr>
            <a:lvl5pPr marL="0" indent="1371600" algn="ctr">
              <a:lnSpc>
                <a:spcPct val="80000"/>
              </a:lnSpc>
              <a:spcBef>
                <a:spcPts val="0"/>
              </a:spcBef>
              <a:buSzTx/>
              <a:buNone/>
              <a:defRPr sz="18750" b="1" spc="-188"/>
            </a:lvl5pPr>
          </a:lstStyle>
          <a:p>
            <a:pPr>
              <a:defRPr/>
            </a:pPr>
            <a:r>
              <a:t>100 %</a:t>
            </a:r>
          </a:p>
          <a:p>
            <a:pPr lvl="1">
              <a:defRPr/>
            </a:pPr>
            <a:endParaRPr/>
          </a:p>
          <a:p>
            <a:pPr lvl="2">
              <a:defRPr/>
            </a:pPr>
            <a:endParaRPr/>
          </a:p>
          <a:p>
            <a:pPr lvl="3">
              <a:defRPr/>
            </a:pPr>
            <a:endParaRPr/>
          </a:p>
          <a:p>
            <a:pPr lvl="4">
              <a:defRPr/>
            </a:pPr>
            <a:endParaRPr/>
          </a:p>
        </p:txBody>
      </p:sp>
      <p:sp>
        <p:nvSpPr>
          <p:cNvPr id="5" name="Fakten"/>
          <p:cNvSpPr>
            <a:spLocks noGrp="1"/>
          </p:cNvSpPr>
          <p:nvPr>
            <p:ph type="body" sz="quarter" idx="21" hasCustomPrompt="1"/>
          </p:nvPr>
        </p:nvSpPr>
        <p:spPr bwMode="auto">
          <a:xfrm>
            <a:off x="904875" y="8262180"/>
            <a:ext cx="16478250" cy="934780"/>
          </a:xfrm>
          <a:prstGeom prst="rect">
            <a:avLst/>
          </a:prstGeom>
        </p:spPr>
        <p:txBody>
          <a:bodyPr lIns="45719" tIns="45719" rIns="45719" bIns="45719"/>
          <a:lstStyle>
            <a:lvl1pPr marL="0" indent="0" algn="ctr" defTabSz="619125">
              <a:lnSpc>
                <a:spcPct val="100000"/>
              </a:lnSpc>
              <a:spcBef>
                <a:spcPts val="0"/>
              </a:spcBef>
              <a:buSzTx/>
              <a:buNone/>
              <a:defRPr sz="4125" b="1"/>
            </a:lvl1pPr>
          </a:lstStyle>
          <a:p>
            <a:pPr>
              <a:defRPr/>
            </a:pPr>
            <a:r>
              <a:t>Fakten</a:t>
            </a:r>
          </a:p>
        </p:txBody>
      </p:sp>
      <p:sp>
        <p:nvSpPr>
          <p:cNvPr id="6"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type="tx" userDrawn="1">
  <p:cSld name="Zitat">
    <p:spTree>
      <p:nvGrpSpPr>
        <p:cNvPr id="1" name=""/>
        <p:cNvGrpSpPr/>
        <p:nvPr/>
      </p:nvGrpSpPr>
      <p:grpSpPr bwMode="auto">
        <a:xfrm>
          <a:off x="0" y="0"/>
          <a:ext cx="0" cy="0"/>
          <a:chOff x="0" y="0"/>
          <a:chExt cx="0" cy="0"/>
        </a:xfrm>
      </p:grpSpPr>
      <p:sp>
        <p:nvSpPr>
          <p:cNvPr id="4" name="Quellenangabe"/>
          <p:cNvSpPr>
            <a:spLocks noGrp="1"/>
          </p:cNvSpPr>
          <p:nvPr>
            <p:ph type="body" sz="quarter" idx="21" hasCustomPrompt="1"/>
          </p:nvPr>
        </p:nvSpPr>
        <p:spPr bwMode="auto">
          <a:xfrm>
            <a:off x="1822519" y="10675454"/>
            <a:ext cx="15150039" cy="636979"/>
          </a:xfrm>
          <a:prstGeom prst="rect">
            <a:avLst/>
          </a:prstGeom>
        </p:spPr>
        <p:txBody>
          <a:bodyPr lIns="45719" tIns="45719" rIns="45719" bIns="45719"/>
          <a:lstStyle>
            <a:lvl1pPr marL="0" indent="0" defTabSz="619125">
              <a:lnSpc>
                <a:spcPct val="100000"/>
              </a:lnSpc>
              <a:spcBef>
                <a:spcPts val="0"/>
              </a:spcBef>
              <a:buSzTx/>
              <a:buNone/>
              <a:defRPr sz="2700" b="1"/>
            </a:lvl1pPr>
          </a:lstStyle>
          <a:p>
            <a:pPr>
              <a:defRPr/>
            </a:pPr>
            <a:r>
              <a:t>Quellenangabe</a:t>
            </a:r>
          </a:p>
        </p:txBody>
      </p:sp>
      <p:sp>
        <p:nvSpPr>
          <p:cNvPr id="5" name="Textebene 1…"/>
          <p:cNvSpPr>
            <a:spLocks noGrp="1"/>
          </p:cNvSpPr>
          <p:nvPr>
            <p:ph type="body" sz="half" idx="1" hasCustomPrompt="1"/>
          </p:nvPr>
        </p:nvSpPr>
        <p:spPr bwMode="auto">
          <a:xfrm>
            <a:off x="1315442" y="4939860"/>
            <a:ext cx="15657116" cy="3836280"/>
          </a:xfrm>
          <a:prstGeom prst="rect">
            <a:avLst/>
          </a:prstGeom>
        </p:spPr>
        <p:txBody>
          <a:bodyPr/>
          <a:lstStyle>
            <a:lvl1pPr marL="479192" indent="-352425">
              <a:spcBef>
                <a:spcPts val="0"/>
              </a:spcBef>
              <a:buSzTx/>
              <a:buNone/>
              <a:defRPr sz="6375" spc="-127">
                <a:latin typeface="Helvetica Neue Medium"/>
                <a:ea typeface="Helvetica Neue Medium"/>
                <a:cs typeface="Helvetica Neue Medium"/>
              </a:defRPr>
            </a:lvl1pPr>
            <a:lvl2pPr marL="479192" indent="-9525">
              <a:spcBef>
                <a:spcPts val="0"/>
              </a:spcBef>
              <a:buSzTx/>
              <a:buNone/>
              <a:defRPr sz="6375" spc="-127">
                <a:latin typeface="Helvetica Neue Medium"/>
                <a:ea typeface="Helvetica Neue Medium"/>
                <a:cs typeface="Helvetica Neue Medium"/>
              </a:defRPr>
            </a:lvl2pPr>
            <a:lvl3pPr marL="479192" indent="333375">
              <a:spcBef>
                <a:spcPts val="0"/>
              </a:spcBef>
              <a:buSzTx/>
              <a:buNone/>
              <a:defRPr sz="6375" spc="-127">
                <a:latin typeface="Helvetica Neue Medium"/>
                <a:ea typeface="Helvetica Neue Medium"/>
                <a:cs typeface="Helvetica Neue Medium"/>
              </a:defRPr>
            </a:lvl3pPr>
            <a:lvl4pPr marL="479192" indent="676275">
              <a:spcBef>
                <a:spcPts val="0"/>
              </a:spcBef>
              <a:buSzTx/>
              <a:buNone/>
              <a:defRPr sz="6375" spc="-127">
                <a:latin typeface="Helvetica Neue Medium"/>
                <a:ea typeface="Helvetica Neue Medium"/>
                <a:cs typeface="Helvetica Neue Medium"/>
              </a:defRPr>
            </a:lvl4pPr>
            <a:lvl5pPr marL="479192" indent="1019175">
              <a:spcBef>
                <a:spcPts val="0"/>
              </a:spcBef>
              <a:buSzTx/>
              <a:buNone/>
              <a:defRPr sz="6375" spc="-127">
                <a:latin typeface="Helvetica Neue Medium"/>
                <a:ea typeface="Helvetica Neue Medium"/>
                <a:cs typeface="Helvetica Neue Medium"/>
              </a:defRPr>
            </a:lvl5pPr>
          </a:lstStyle>
          <a:p>
            <a:pPr>
              <a:defRPr/>
            </a:pPr>
            <a:r>
              <a:t>„Bemerkenswert“</a:t>
            </a:r>
          </a:p>
          <a:p>
            <a:pPr lvl="1">
              <a:defRPr/>
            </a:pPr>
            <a:endParaRPr/>
          </a:p>
          <a:p>
            <a:pPr lvl="2">
              <a:defRPr/>
            </a:pPr>
            <a:endParaRPr/>
          </a:p>
          <a:p>
            <a:pPr lvl="3">
              <a:defRPr/>
            </a:pPr>
            <a:endParaRPr/>
          </a:p>
          <a:p>
            <a:pPr lvl="4">
              <a:defRPr/>
            </a:pPr>
            <a:endParaRPr/>
          </a:p>
        </p:txBody>
      </p:sp>
      <p:sp>
        <p:nvSpPr>
          <p:cNvPr id="6"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tx" userDrawn="1">
  <p:cSld name="Foto - 3 Stück">
    <p:spTree>
      <p:nvGrpSpPr>
        <p:cNvPr id="1" name=""/>
        <p:cNvGrpSpPr/>
        <p:nvPr/>
      </p:nvGrpSpPr>
      <p:grpSpPr bwMode="auto">
        <a:xfrm>
          <a:off x="0" y="0"/>
          <a:ext cx="0" cy="0"/>
          <a:chOff x="0" y="0"/>
          <a:chExt cx="0" cy="0"/>
        </a:xfrm>
      </p:grpSpPr>
      <p:sp>
        <p:nvSpPr>
          <p:cNvPr id="4" name="Salatschüssel mit gebratenem Reis, gekochten Eiern und Stäbchen"/>
          <p:cNvSpPr>
            <a:spLocks noGrp="1"/>
          </p:cNvSpPr>
          <p:nvPr>
            <p:ph type="pic" sz="quarter" idx="21"/>
          </p:nvPr>
        </p:nvSpPr>
        <p:spPr bwMode="auto">
          <a:xfrm>
            <a:off x="11820526" y="1016000"/>
            <a:ext cx="5579324" cy="5949678"/>
          </a:xfrm>
          <a:prstGeom prst="rect">
            <a:avLst/>
          </a:prstGeom>
        </p:spPr>
        <p:txBody>
          <a:bodyPr lIns="91439" tIns="45719" rIns="91439" bIns="45719">
            <a:noAutofit/>
          </a:bodyPr>
          <a:lstStyle/>
          <a:p>
            <a:pPr>
              <a:defRPr/>
            </a:pPr>
            <a:endParaRPr/>
          </a:p>
        </p:txBody>
      </p:sp>
      <p:sp>
        <p:nvSpPr>
          <p:cNvPr id="5" name="Schüssel mit Lachsfrikadellen, Salat und Hummus "/>
          <p:cNvSpPr>
            <a:spLocks noGrp="1"/>
          </p:cNvSpPr>
          <p:nvPr>
            <p:ph type="pic" sz="half" idx="22"/>
          </p:nvPr>
        </p:nvSpPr>
        <p:spPr bwMode="auto">
          <a:xfrm>
            <a:off x="10125075" y="3978276"/>
            <a:ext cx="7829550" cy="12150181"/>
          </a:xfrm>
          <a:prstGeom prst="rect">
            <a:avLst/>
          </a:prstGeom>
        </p:spPr>
        <p:txBody>
          <a:bodyPr lIns="91439" tIns="45719" rIns="91439" bIns="45719">
            <a:noAutofit/>
          </a:bodyPr>
          <a:lstStyle/>
          <a:p>
            <a:pPr>
              <a:defRPr/>
            </a:pPr>
            <a:endParaRPr/>
          </a:p>
        </p:txBody>
      </p:sp>
      <p:sp>
        <p:nvSpPr>
          <p:cNvPr id="6" name="Schüssel mit Pappardelle, Petersilienbutter, gerösteten Haselnüssen und geriebenem Parmesan"/>
          <p:cNvSpPr>
            <a:spLocks noGrp="1"/>
          </p:cNvSpPr>
          <p:nvPr>
            <p:ph type="pic" idx="23"/>
          </p:nvPr>
        </p:nvSpPr>
        <p:spPr bwMode="auto">
          <a:xfrm>
            <a:off x="-104775" y="495300"/>
            <a:ext cx="12458700" cy="12458700"/>
          </a:xfrm>
          <a:prstGeom prst="rect">
            <a:avLst/>
          </a:prstGeom>
        </p:spPr>
        <p:txBody>
          <a:bodyPr lIns="91439" tIns="45719" rIns="91439" bIns="45719">
            <a:noAutofit/>
          </a:bodyPr>
          <a:lstStyle/>
          <a:p>
            <a:pPr>
              <a:defRPr/>
            </a:pPr>
            <a:endParaRP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tx" userDrawn="1">
  <p:cSld name="Foto">
    <p:spTree>
      <p:nvGrpSpPr>
        <p:cNvPr id="1" name=""/>
        <p:cNvGrpSpPr/>
        <p:nvPr/>
      </p:nvGrpSpPr>
      <p:grpSpPr bwMode="auto">
        <a:xfrm>
          <a:off x="0" y="0"/>
          <a:ext cx="0" cy="0"/>
          <a:chOff x="0" y="0"/>
          <a:chExt cx="0" cy="0"/>
        </a:xfrm>
      </p:grpSpPr>
      <p:sp>
        <p:nvSpPr>
          <p:cNvPr id="4" name="Salatschüssel mit gebratenem Reis, gekochten Eiern und Stäbchen"/>
          <p:cNvSpPr>
            <a:spLocks noGrp="1"/>
          </p:cNvSpPr>
          <p:nvPr>
            <p:ph type="pic" idx="21"/>
          </p:nvPr>
        </p:nvSpPr>
        <p:spPr bwMode="auto">
          <a:xfrm>
            <a:off x="-1000125" y="-5524500"/>
            <a:ext cx="20288250" cy="21640800"/>
          </a:xfrm>
          <a:prstGeom prst="rect">
            <a:avLst/>
          </a:prstGeom>
        </p:spPr>
        <p:txBody>
          <a:bodyPr lIns="91439" tIns="45719" rIns="91439" bIns="45719">
            <a:noAutofit/>
          </a:bodyPr>
          <a:lstStyle/>
          <a:p>
            <a:pPr>
              <a:defRPr/>
            </a:pPr>
            <a:endParaRPr/>
          </a:p>
        </p:txBody>
      </p:sp>
      <p:sp>
        <p:nvSpPr>
          <p:cNvPr id="5" name="Foliennummer"/>
          <p:cNvSpPr>
            <a:spLocks noGrp="1"/>
          </p:cNvSpPr>
          <p:nvPr>
            <p:ph type="sldNum" sz="quarter" idx="2"/>
          </p:nvPr>
        </p:nvSpPr>
        <p:spPr bwMode="auto">
          <a:prstGeom prst="rect">
            <a:avLst/>
          </a:prstGeom>
        </p:spPr>
        <p:txBody>
          <a:bodyPr/>
          <a:lstStyle>
            <a:lvl1pPr>
              <a:defRPr>
                <a:solidFill>
                  <a:srgbClr val="FFFFFF"/>
                </a:solidFill>
              </a:defRPr>
            </a:lvl1pPr>
          </a:lstStyle>
          <a:p>
            <a:pPr>
              <a:defRPr/>
            </a:pPr>
            <a:fld id="{86CB4B4D-7CA3-9044-876B-883B54F8677D}" type="slidenum">
              <a:rPr/>
              <a:t>‹Nr.›</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type="tx" userDrawn="1">
  <p:cSld name="Leer">
    <p:spTree>
      <p:nvGrpSpPr>
        <p:cNvPr id="1" name=""/>
        <p:cNvGrpSpPr/>
        <p:nvPr/>
      </p:nvGrpSpPr>
      <p:grpSpPr bwMode="auto">
        <a:xfrm>
          <a:off x="0" y="0"/>
          <a:ext cx="0" cy="0"/>
          <a:chOff x="0" y="0"/>
          <a:chExt cx="0" cy="0"/>
        </a:xfrm>
      </p:grpSpPr>
      <p:sp>
        <p:nvSpPr>
          <p:cNvPr id="4"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tx" userDrawn="1">
  <p:cSld name="Titel &amp; Foto">
    <p:spTree>
      <p:nvGrpSpPr>
        <p:cNvPr id="1" name=""/>
        <p:cNvGrpSpPr/>
        <p:nvPr/>
      </p:nvGrpSpPr>
      <p:grpSpPr bwMode="auto">
        <a:xfrm>
          <a:off x="0" y="0"/>
          <a:ext cx="0" cy="0"/>
          <a:chOff x="0" y="0"/>
          <a:chExt cx="0" cy="0"/>
        </a:xfrm>
      </p:grpSpPr>
      <p:sp>
        <p:nvSpPr>
          <p:cNvPr id="4" name="Avocados und Limonen"/>
          <p:cNvSpPr>
            <a:spLocks noGrp="1"/>
          </p:cNvSpPr>
          <p:nvPr>
            <p:ph type="pic" idx="21"/>
          </p:nvPr>
        </p:nvSpPr>
        <p:spPr bwMode="auto">
          <a:xfrm>
            <a:off x="-866774" y="-1295399"/>
            <a:ext cx="20059650" cy="16018933"/>
          </a:xfrm>
          <a:prstGeom prst="rect">
            <a:avLst/>
          </a:prstGeom>
        </p:spPr>
        <p:txBody>
          <a:bodyPr lIns="91439" tIns="45719" rIns="91439" bIns="45719">
            <a:noAutofit/>
          </a:bodyPr>
          <a:lstStyle/>
          <a:p>
            <a:pPr>
              <a:defRPr/>
            </a:pPr>
            <a:endParaRPr/>
          </a:p>
        </p:txBody>
      </p:sp>
      <p:sp>
        <p:nvSpPr>
          <p:cNvPr id="5" name="Titel der Präsentation"/>
          <p:cNvSpPr>
            <a:spLocks noGrp="1"/>
          </p:cNvSpPr>
          <p:nvPr>
            <p:ph type="title" hasCustomPrompt="1"/>
          </p:nvPr>
        </p:nvSpPr>
        <p:spPr bwMode="auto">
          <a:xfrm>
            <a:off x="904875" y="7124700"/>
            <a:ext cx="16478250" cy="4648200"/>
          </a:xfrm>
          <a:prstGeom prst="rect">
            <a:avLst/>
          </a:prstGeom>
        </p:spPr>
        <p:txBody>
          <a:bodyPr anchor="b"/>
          <a:lstStyle>
            <a:lvl1pPr>
              <a:defRPr sz="8700" spc="-173"/>
            </a:lvl1pPr>
          </a:lstStyle>
          <a:p>
            <a:pPr>
              <a:defRPr/>
            </a:pPr>
            <a:r>
              <a:t>Titel der Präsentation</a:t>
            </a:r>
          </a:p>
        </p:txBody>
      </p:sp>
      <p:sp>
        <p:nvSpPr>
          <p:cNvPr id="6" name="Autor:in und Datum"/>
          <p:cNvSpPr>
            <a:spLocks noGrp="1"/>
          </p:cNvSpPr>
          <p:nvPr>
            <p:ph type="body" sz="quarter" idx="22" hasCustomPrompt="1"/>
          </p:nvPr>
        </p:nvSpPr>
        <p:spPr bwMode="auto">
          <a:xfrm>
            <a:off x="905768" y="1106138"/>
            <a:ext cx="16476466" cy="636979"/>
          </a:xfrm>
          <a:prstGeom prst="rect">
            <a:avLst/>
          </a:prstGeom>
        </p:spPr>
        <p:txBody>
          <a:bodyPr lIns="45719" tIns="45719" rIns="45719" bIns="45719"/>
          <a:lstStyle>
            <a:lvl1pPr marL="0" indent="0" defTabSz="619125">
              <a:lnSpc>
                <a:spcPct val="100000"/>
              </a:lnSpc>
              <a:spcBef>
                <a:spcPts val="0"/>
              </a:spcBef>
              <a:buSzTx/>
              <a:buNone/>
              <a:defRPr sz="2700" b="1"/>
            </a:lvl1pPr>
          </a:lstStyle>
          <a:p>
            <a:pPr>
              <a:defRPr/>
            </a:pPr>
            <a:r>
              <a:t>Autor:in und Datum</a:t>
            </a:r>
          </a:p>
        </p:txBody>
      </p:sp>
      <p:sp>
        <p:nvSpPr>
          <p:cNvPr id="7" name="Textebene 1…"/>
          <p:cNvSpPr>
            <a:spLocks noGrp="1"/>
          </p:cNvSpPr>
          <p:nvPr>
            <p:ph type="body" sz="quarter" idx="1" hasCustomPrompt="1"/>
          </p:nvPr>
        </p:nvSpPr>
        <p:spPr bwMode="auto">
          <a:xfrm>
            <a:off x="904875" y="11609910"/>
            <a:ext cx="16478250" cy="1116952"/>
          </a:xfrm>
          <a:prstGeom prst="rect">
            <a:avLst/>
          </a:prstGeom>
        </p:spPr>
        <p:txBody>
          <a:bodyPr/>
          <a:lstStyle>
            <a:lvl1pPr marL="0" indent="0" defTabSz="619125">
              <a:lnSpc>
                <a:spcPct val="100000"/>
              </a:lnSpc>
              <a:spcBef>
                <a:spcPts val="0"/>
              </a:spcBef>
              <a:buSzTx/>
              <a:buNone/>
              <a:defRPr sz="4125" b="1"/>
            </a:lvl1pPr>
            <a:lvl2pPr marL="0" indent="342900" defTabSz="619125">
              <a:lnSpc>
                <a:spcPct val="100000"/>
              </a:lnSpc>
              <a:spcBef>
                <a:spcPts val="0"/>
              </a:spcBef>
              <a:buSzTx/>
              <a:buNone/>
              <a:defRPr sz="4125" b="1"/>
            </a:lvl2pPr>
            <a:lvl3pPr marL="0" indent="685800" defTabSz="619125">
              <a:lnSpc>
                <a:spcPct val="100000"/>
              </a:lnSpc>
              <a:spcBef>
                <a:spcPts val="0"/>
              </a:spcBef>
              <a:buSzTx/>
              <a:buNone/>
              <a:defRPr sz="4125" b="1"/>
            </a:lvl3pPr>
            <a:lvl4pPr marL="0" indent="1028700" defTabSz="619125">
              <a:lnSpc>
                <a:spcPct val="100000"/>
              </a:lnSpc>
              <a:spcBef>
                <a:spcPts val="0"/>
              </a:spcBef>
              <a:buSzTx/>
              <a:buNone/>
              <a:defRPr sz="4125" b="1"/>
            </a:lvl4pPr>
            <a:lvl5pPr marL="0" indent="1371600" defTabSz="619125">
              <a:lnSpc>
                <a:spcPct val="100000"/>
              </a:lnSpc>
              <a:spcBef>
                <a:spcPts val="0"/>
              </a:spcBef>
              <a:buSzTx/>
              <a:buNone/>
              <a:defRPr sz="4125" b="1"/>
            </a:lvl5pPr>
          </a:lstStyle>
          <a:p>
            <a:pPr>
              <a:defRPr/>
            </a:pPr>
            <a:r>
              <a:t>Präsentationsuntertitel</a:t>
            </a:r>
          </a:p>
          <a:p>
            <a:pPr lvl="1">
              <a:defRPr/>
            </a:pPr>
            <a:endParaRPr/>
          </a:p>
          <a:p>
            <a:pPr lvl="2">
              <a:defRPr/>
            </a:pPr>
            <a:endParaRPr/>
          </a:p>
          <a:p>
            <a:pPr lvl="3">
              <a:defRPr/>
            </a:pPr>
            <a:endParaRPr/>
          </a:p>
          <a:p>
            <a:pPr lvl="4">
              <a:defRPr/>
            </a:pPr>
            <a:endParaRPr/>
          </a:p>
        </p:txBody>
      </p:sp>
      <p:sp>
        <p:nvSpPr>
          <p:cNvPr id="8"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tx" userDrawn="1">
  <p:cSld name="Titel &amp; Foto 2">
    <p:spTree>
      <p:nvGrpSpPr>
        <p:cNvPr id="1" name=""/>
        <p:cNvGrpSpPr/>
        <p:nvPr/>
      </p:nvGrpSpPr>
      <p:grpSpPr bwMode="auto">
        <a:xfrm>
          <a:off x="0" y="0"/>
          <a:ext cx="0" cy="0"/>
          <a:chOff x="0" y="0"/>
          <a:chExt cx="0" cy="0"/>
        </a:xfrm>
      </p:grpSpPr>
      <p:sp>
        <p:nvSpPr>
          <p:cNvPr id="4" name="Schüssel mit Lachsfrikadellen, Salat und Hummus"/>
          <p:cNvSpPr>
            <a:spLocks noGrp="1"/>
          </p:cNvSpPr>
          <p:nvPr>
            <p:ph type="pic" idx="21"/>
          </p:nvPr>
        </p:nvSpPr>
        <p:spPr bwMode="auto">
          <a:xfrm>
            <a:off x="8229600" y="-203200"/>
            <a:ext cx="9108628" cy="14135100"/>
          </a:xfrm>
          <a:prstGeom prst="rect">
            <a:avLst/>
          </a:prstGeom>
        </p:spPr>
        <p:txBody>
          <a:bodyPr lIns="91439" tIns="45719" rIns="91439" bIns="45719">
            <a:noAutofit/>
          </a:bodyPr>
          <a:lstStyle/>
          <a:p>
            <a:pPr>
              <a:defRPr/>
            </a:pPr>
            <a:endParaRPr/>
          </a:p>
        </p:txBody>
      </p:sp>
      <p:sp>
        <p:nvSpPr>
          <p:cNvPr id="5" name="Folientitel"/>
          <p:cNvSpPr>
            <a:spLocks noGrp="1"/>
          </p:cNvSpPr>
          <p:nvPr>
            <p:ph type="title" hasCustomPrompt="1"/>
          </p:nvPr>
        </p:nvSpPr>
        <p:spPr bwMode="auto">
          <a:xfrm>
            <a:off x="904875" y="1270001"/>
            <a:ext cx="7334250" cy="5882273"/>
          </a:xfrm>
          <a:prstGeom prst="rect">
            <a:avLst/>
          </a:prstGeom>
        </p:spPr>
        <p:txBody>
          <a:bodyPr anchor="b"/>
          <a:lstStyle/>
          <a:p>
            <a:pPr>
              <a:defRPr/>
            </a:pPr>
            <a:r>
              <a:t>Folientitel</a:t>
            </a:r>
          </a:p>
        </p:txBody>
      </p:sp>
      <p:sp>
        <p:nvSpPr>
          <p:cNvPr id="6" name="Textebene 1…"/>
          <p:cNvSpPr>
            <a:spLocks noGrp="1"/>
          </p:cNvSpPr>
          <p:nvPr>
            <p:ph type="body" sz="quarter" idx="1" hasCustomPrompt="1"/>
          </p:nvPr>
        </p:nvSpPr>
        <p:spPr bwMode="auto">
          <a:xfrm>
            <a:off x="904875" y="7060576"/>
            <a:ext cx="7334250" cy="5385424"/>
          </a:xfrm>
          <a:prstGeom prst="rect">
            <a:avLst/>
          </a:prstGeom>
        </p:spPr>
        <p:txBody>
          <a:bodyPr/>
          <a:lstStyle>
            <a:lvl1pPr marL="0" indent="0" defTabSz="619125">
              <a:lnSpc>
                <a:spcPct val="100000"/>
              </a:lnSpc>
              <a:spcBef>
                <a:spcPts val="0"/>
              </a:spcBef>
              <a:buSzTx/>
              <a:buNone/>
              <a:defRPr sz="4125" b="1"/>
            </a:lvl1pPr>
            <a:lvl2pPr marL="0" indent="342900" defTabSz="619125">
              <a:lnSpc>
                <a:spcPct val="100000"/>
              </a:lnSpc>
              <a:spcBef>
                <a:spcPts val="0"/>
              </a:spcBef>
              <a:buSzTx/>
              <a:buNone/>
              <a:defRPr sz="4125" b="1"/>
            </a:lvl2pPr>
            <a:lvl3pPr marL="0" indent="685800" defTabSz="619125">
              <a:lnSpc>
                <a:spcPct val="100000"/>
              </a:lnSpc>
              <a:spcBef>
                <a:spcPts val="0"/>
              </a:spcBef>
              <a:buSzTx/>
              <a:buNone/>
              <a:defRPr sz="4125" b="1"/>
            </a:lvl3pPr>
            <a:lvl4pPr marL="0" indent="1028700" defTabSz="619125">
              <a:lnSpc>
                <a:spcPct val="100000"/>
              </a:lnSpc>
              <a:spcBef>
                <a:spcPts val="0"/>
              </a:spcBef>
              <a:buSzTx/>
              <a:buNone/>
              <a:defRPr sz="4125" b="1"/>
            </a:lvl4pPr>
            <a:lvl5pPr marL="0" indent="1371600" defTabSz="619125">
              <a:lnSpc>
                <a:spcPct val="100000"/>
              </a:lnSpc>
              <a:spcBef>
                <a:spcPts val="0"/>
              </a:spcBef>
              <a:buSzTx/>
              <a:buNone/>
              <a:defRPr sz="4125" b="1"/>
            </a:lvl5pPr>
          </a:lstStyle>
          <a:p>
            <a:pPr>
              <a:defRPr/>
            </a:pPr>
            <a:r>
              <a:t>Folien-Untertitel</a:t>
            </a:r>
          </a:p>
          <a:p>
            <a:pPr lvl="1">
              <a:defRPr/>
            </a:pPr>
            <a:endParaRPr/>
          </a:p>
          <a:p>
            <a:pPr lvl="2">
              <a:defRPr/>
            </a:pPr>
            <a:endParaRPr/>
          </a:p>
          <a:p>
            <a:pPr lvl="3">
              <a:defRPr/>
            </a:pPr>
            <a:endParaRPr/>
          </a:p>
          <a:p>
            <a:pPr lvl="4">
              <a:defRPr/>
            </a:pPr>
            <a:endParaRPr/>
          </a:p>
        </p:txBody>
      </p:sp>
      <p:sp>
        <p:nvSpPr>
          <p:cNvPr id="7" name="Foliennummer"/>
          <p:cNvSpPr>
            <a:spLocks noGrp="1"/>
          </p:cNvSpPr>
          <p:nvPr>
            <p:ph type="sldNum" sz="quarter" idx="2"/>
          </p:nvPr>
        </p:nvSpPr>
        <p:spPr bwMode="auto">
          <a:xfrm>
            <a:off x="8927718" y="13149492"/>
            <a:ext cx="423194" cy="310341"/>
          </a:xfrm>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x" userDrawn="1">
  <p:cSld name="Titel &amp; Punkte">
    <p:spTree>
      <p:nvGrpSpPr>
        <p:cNvPr id="1" name=""/>
        <p:cNvGrpSpPr/>
        <p:nvPr/>
      </p:nvGrpSpPr>
      <p:grpSpPr bwMode="auto">
        <a:xfrm>
          <a:off x="0" y="0"/>
          <a:ext cx="0" cy="0"/>
          <a:chOff x="0" y="0"/>
          <a:chExt cx="0" cy="0"/>
        </a:xfrm>
      </p:grpSpPr>
      <p:sp>
        <p:nvSpPr>
          <p:cNvPr id="4" name="Folientitel"/>
          <p:cNvSpPr>
            <a:spLocks noGrp="1"/>
          </p:cNvSpPr>
          <p:nvPr>
            <p:ph type="title" hasCustomPrompt="1"/>
          </p:nvPr>
        </p:nvSpPr>
        <p:spPr bwMode="auto">
          <a:prstGeom prst="rect">
            <a:avLst/>
          </a:prstGeom>
        </p:spPr>
        <p:txBody>
          <a:bodyPr/>
          <a:lstStyle/>
          <a:p>
            <a:pPr>
              <a:defRPr/>
            </a:pPr>
            <a:r>
              <a:t>Folientitel</a:t>
            </a:r>
          </a:p>
        </p:txBody>
      </p:sp>
      <p:sp>
        <p:nvSpPr>
          <p:cNvPr id="5" name="Folien-Untertitel"/>
          <p:cNvSpPr>
            <a:spLocks noGrp="1"/>
          </p:cNvSpPr>
          <p:nvPr>
            <p:ph type="body" sz="quarter" idx="21" hasCustomPrompt="1"/>
          </p:nvPr>
        </p:nvSpPr>
        <p:spPr bwMode="auto">
          <a:xfrm>
            <a:off x="904875" y="2372961"/>
            <a:ext cx="16478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Folien-Untertitel</a:t>
            </a:r>
          </a:p>
        </p:txBody>
      </p:sp>
      <p:sp>
        <p:nvSpPr>
          <p:cNvPr id="6" name="Textebene 1…"/>
          <p:cNvSpPr>
            <a:spLocks noGrp="1"/>
          </p:cNvSpPr>
          <p:nvPr>
            <p:ph type="body" idx="1" hasCustomPrompt="1"/>
          </p:nvPr>
        </p:nvSpPr>
        <p:spPr bwMode="auto">
          <a:prstGeom prst="rect">
            <a:avLst/>
          </a:prstGeom>
        </p:spPr>
        <p:txBody>
          <a:bodyPr/>
          <a:lstStyle/>
          <a:p>
            <a:pPr>
              <a:defRPr/>
            </a:pPr>
            <a:r>
              <a:t>Text für Folienpunkt</a:t>
            </a:r>
          </a:p>
          <a:p>
            <a:pPr lvl="1">
              <a:defRPr/>
            </a:pPr>
            <a:endParaRPr/>
          </a:p>
          <a:p>
            <a:pPr lvl="2">
              <a:defRPr/>
            </a:pPr>
            <a:endParaRPr/>
          </a:p>
          <a:p>
            <a:pPr lvl="3">
              <a:defRPr/>
            </a:pPr>
            <a:endParaRPr/>
          </a:p>
          <a:p>
            <a:pPr lvl="4">
              <a:defRPr/>
            </a:pPr>
            <a:endParaRP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x" userDrawn="1">
  <p:cSld name="Punkte">
    <p:spTree>
      <p:nvGrpSpPr>
        <p:cNvPr id="1" name=""/>
        <p:cNvGrpSpPr/>
        <p:nvPr/>
      </p:nvGrpSpPr>
      <p:grpSpPr bwMode="auto">
        <a:xfrm>
          <a:off x="0" y="0"/>
          <a:ext cx="0" cy="0"/>
          <a:chOff x="0" y="0"/>
          <a:chExt cx="0" cy="0"/>
        </a:xfrm>
      </p:grpSpPr>
      <p:sp>
        <p:nvSpPr>
          <p:cNvPr id="4" name="Textebene 1…"/>
          <p:cNvSpPr>
            <a:spLocks noGrp="1"/>
          </p:cNvSpPr>
          <p:nvPr>
            <p:ph type="body" idx="1" hasCustomPrompt="1"/>
          </p:nvPr>
        </p:nvSpPr>
        <p:spPr bwMode="auto">
          <a:prstGeom prst="rect">
            <a:avLst/>
          </a:prstGeom>
        </p:spPr>
        <p:txBody>
          <a:bodyPr numCol="2" spcCol="1098550"/>
          <a:lstStyle/>
          <a:p>
            <a:pPr>
              <a:defRPr/>
            </a:pPr>
            <a:r>
              <a:t>Text für Folienpunkt</a:t>
            </a:r>
          </a:p>
          <a:p>
            <a:pPr lvl="1">
              <a:defRPr/>
            </a:pPr>
            <a:endParaRPr/>
          </a:p>
          <a:p>
            <a:pPr lvl="2">
              <a:defRPr/>
            </a:pPr>
            <a:endParaRPr/>
          </a:p>
          <a:p>
            <a:pPr lvl="3">
              <a:defRPr/>
            </a:pPr>
            <a:endParaRPr/>
          </a:p>
          <a:p>
            <a:pPr lvl="4">
              <a:defRPr/>
            </a:pPr>
            <a:endParaRPr/>
          </a:p>
        </p:txBody>
      </p:sp>
      <p:sp>
        <p:nvSpPr>
          <p:cNvPr id="5"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type="tx" userDrawn="1">
  <p:cSld name="Titel, Punkte &amp; Foto">
    <p:spTree>
      <p:nvGrpSpPr>
        <p:cNvPr id="1" name=""/>
        <p:cNvGrpSpPr/>
        <p:nvPr/>
      </p:nvGrpSpPr>
      <p:grpSpPr bwMode="auto">
        <a:xfrm>
          <a:off x="0" y="0"/>
          <a:ext cx="0" cy="0"/>
          <a:chOff x="0" y="0"/>
          <a:chExt cx="0" cy="0"/>
        </a:xfrm>
      </p:grpSpPr>
      <p:sp>
        <p:nvSpPr>
          <p:cNvPr id="4" name="Folien-Untertitel"/>
          <p:cNvSpPr>
            <a:spLocks noGrp="1"/>
          </p:cNvSpPr>
          <p:nvPr>
            <p:ph type="body" sz="quarter" idx="21" hasCustomPrompt="1"/>
          </p:nvPr>
        </p:nvSpPr>
        <p:spPr bwMode="auto">
          <a:xfrm>
            <a:off x="904875" y="2372961"/>
            <a:ext cx="7334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Folien-Untertitel</a:t>
            </a:r>
          </a:p>
        </p:txBody>
      </p:sp>
      <p:sp>
        <p:nvSpPr>
          <p:cNvPr id="5" name="Textebene 1…"/>
          <p:cNvSpPr>
            <a:spLocks noGrp="1"/>
          </p:cNvSpPr>
          <p:nvPr>
            <p:ph type="body" sz="half" idx="1" hasCustomPrompt="1"/>
          </p:nvPr>
        </p:nvSpPr>
        <p:spPr bwMode="auto">
          <a:xfrm>
            <a:off x="904875" y="4248504"/>
            <a:ext cx="7334250" cy="8256630"/>
          </a:xfrm>
          <a:prstGeom prst="rect">
            <a:avLst/>
          </a:prstGeom>
        </p:spPr>
        <p:txBody>
          <a:bodyPr/>
          <a:lstStyle/>
          <a:p>
            <a:pPr>
              <a:defRPr/>
            </a:pPr>
            <a:r>
              <a:t>Text für Folienpunkt</a:t>
            </a:r>
          </a:p>
          <a:p>
            <a:pPr lvl="1">
              <a:defRPr/>
            </a:pPr>
            <a:endParaRPr/>
          </a:p>
          <a:p>
            <a:pPr lvl="2">
              <a:defRPr/>
            </a:pPr>
            <a:endParaRPr/>
          </a:p>
          <a:p>
            <a:pPr lvl="3">
              <a:defRPr/>
            </a:pPr>
            <a:endParaRPr/>
          </a:p>
          <a:p>
            <a:pPr lvl="4">
              <a:defRPr/>
            </a:pPr>
            <a:endParaRPr/>
          </a:p>
        </p:txBody>
      </p:sp>
      <p:sp>
        <p:nvSpPr>
          <p:cNvPr id="6" name="Schüssel mit Pappardelle, Petersilienbutter, gerösteten Haselnüssen und geriebenem Parmesan"/>
          <p:cNvSpPr>
            <a:spLocks noGrp="1"/>
          </p:cNvSpPr>
          <p:nvPr>
            <p:ph type="pic" idx="22"/>
          </p:nvPr>
        </p:nvSpPr>
        <p:spPr bwMode="auto">
          <a:xfrm>
            <a:off x="9144000" y="-407266"/>
            <a:ext cx="8187656" cy="14555832"/>
          </a:xfrm>
          <a:prstGeom prst="rect">
            <a:avLst/>
          </a:prstGeom>
        </p:spPr>
        <p:txBody>
          <a:bodyPr lIns="91439" tIns="45719" rIns="91439" bIns="45719">
            <a:noAutofit/>
          </a:bodyPr>
          <a:lstStyle/>
          <a:p>
            <a:pPr>
              <a:defRPr/>
            </a:pPr>
            <a:endParaRPr/>
          </a:p>
        </p:txBody>
      </p:sp>
      <p:sp>
        <p:nvSpPr>
          <p:cNvPr id="7" name="Folientitel"/>
          <p:cNvSpPr>
            <a:spLocks noGrp="1"/>
          </p:cNvSpPr>
          <p:nvPr>
            <p:ph type="title" hasCustomPrompt="1"/>
          </p:nvPr>
        </p:nvSpPr>
        <p:spPr bwMode="auto">
          <a:xfrm>
            <a:off x="904875" y="1079500"/>
            <a:ext cx="7334250" cy="1435100"/>
          </a:xfrm>
          <a:prstGeom prst="rect">
            <a:avLst/>
          </a:prstGeom>
        </p:spPr>
        <p:txBody>
          <a:bodyPr/>
          <a:lstStyle/>
          <a:p>
            <a:pPr>
              <a:defRPr/>
            </a:pPr>
            <a:r>
              <a:t>Folientitel</a:t>
            </a:r>
          </a:p>
        </p:txBody>
      </p:sp>
      <p:sp>
        <p:nvSpPr>
          <p:cNvPr id="8"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type="tx" userDrawn="1">
  <p:cSld name="Titel, Punkte &amp; Livevideo – klein">
    <p:spTree>
      <p:nvGrpSpPr>
        <p:cNvPr id="1" name=""/>
        <p:cNvGrpSpPr/>
        <p:nvPr/>
      </p:nvGrpSpPr>
      <p:grpSpPr bwMode="auto">
        <a:xfrm>
          <a:off x="0" y="0"/>
          <a:ext cx="0" cy="0"/>
          <a:chOff x="0" y="0"/>
          <a:chExt cx="0" cy="0"/>
        </a:xfrm>
      </p:grpSpPr>
      <p:sp>
        <p:nvSpPr>
          <p:cNvPr id="4" name="Folien-Untertitel"/>
          <p:cNvSpPr>
            <a:spLocks noGrp="1"/>
          </p:cNvSpPr>
          <p:nvPr>
            <p:ph type="body" sz="quarter" idx="21" hasCustomPrompt="1"/>
          </p:nvPr>
        </p:nvSpPr>
        <p:spPr bwMode="auto">
          <a:xfrm>
            <a:off x="904875" y="2372961"/>
            <a:ext cx="7334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Folien-Untertitel</a:t>
            </a:r>
          </a:p>
        </p:txBody>
      </p:sp>
      <p:sp>
        <p:nvSpPr>
          <p:cNvPr id="5" name="Textebene 1…"/>
          <p:cNvSpPr>
            <a:spLocks noGrp="1"/>
          </p:cNvSpPr>
          <p:nvPr>
            <p:ph type="body" sz="half" idx="1" hasCustomPrompt="1"/>
          </p:nvPr>
        </p:nvSpPr>
        <p:spPr bwMode="auto">
          <a:xfrm>
            <a:off x="904875" y="4248504"/>
            <a:ext cx="7334250" cy="8256630"/>
          </a:xfrm>
          <a:prstGeom prst="rect">
            <a:avLst/>
          </a:prstGeom>
        </p:spPr>
        <p:txBody>
          <a:bodyPr/>
          <a:lstStyle/>
          <a:p>
            <a:pPr>
              <a:defRPr/>
            </a:pPr>
            <a:r>
              <a:t>Text für Folienpunkt</a:t>
            </a:r>
          </a:p>
          <a:p>
            <a:pPr lvl="1">
              <a:defRPr/>
            </a:pPr>
            <a:endParaRPr/>
          </a:p>
          <a:p>
            <a:pPr lvl="2">
              <a:defRPr/>
            </a:pPr>
            <a:endParaRPr/>
          </a:p>
          <a:p>
            <a:pPr lvl="3">
              <a:defRPr/>
            </a:pPr>
            <a:endParaRPr/>
          </a:p>
          <a:p>
            <a:pPr lvl="4">
              <a:defRPr/>
            </a:pPr>
            <a:endParaRPr/>
          </a:p>
        </p:txBody>
      </p:sp>
      <p:sp>
        <p:nvSpPr>
          <p:cNvPr id="6" name="Folientitel"/>
          <p:cNvSpPr>
            <a:spLocks noGrp="1"/>
          </p:cNvSpPr>
          <p:nvPr>
            <p:ph type="title" hasCustomPrompt="1"/>
          </p:nvPr>
        </p:nvSpPr>
        <p:spPr bwMode="auto">
          <a:xfrm>
            <a:off x="904875" y="1079500"/>
            <a:ext cx="7334250" cy="1435100"/>
          </a:xfrm>
          <a:prstGeom prst="rect">
            <a:avLst/>
          </a:prstGeom>
        </p:spPr>
        <p:txBody>
          <a:bodyPr/>
          <a:lstStyle/>
          <a:p>
            <a:pPr>
              <a:defRPr/>
            </a:pPr>
            <a:r>
              <a:t>Folientitel</a:t>
            </a: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type="tx" userDrawn="1">
  <p:cSld name="Titel, Punkte &amp; Livevideo – groß">
    <p:spTree>
      <p:nvGrpSpPr>
        <p:cNvPr id="1" name=""/>
        <p:cNvGrpSpPr/>
        <p:nvPr/>
      </p:nvGrpSpPr>
      <p:grpSpPr bwMode="auto">
        <a:xfrm>
          <a:off x="0" y="0"/>
          <a:ext cx="0" cy="0"/>
          <a:chOff x="0" y="0"/>
          <a:chExt cx="0" cy="0"/>
        </a:xfrm>
      </p:grpSpPr>
      <p:sp>
        <p:nvSpPr>
          <p:cNvPr id="4" name="Folien-Untertitel"/>
          <p:cNvSpPr>
            <a:spLocks noGrp="1"/>
          </p:cNvSpPr>
          <p:nvPr>
            <p:ph type="body" sz="quarter" idx="21" hasCustomPrompt="1"/>
          </p:nvPr>
        </p:nvSpPr>
        <p:spPr bwMode="auto">
          <a:xfrm>
            <a:off x="904875" y="2372961"/>
            <a:ext cx="7334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Folien-Untertitel</a:t>
            </a:r>
          </a:p>
        </p:txBody>
      </p:sp>
      <p:sp>
        <p:nvSpPr>
          <p:cNvPr id="5" name="Textebene 1…"/>
          <p:cNvSpPr>
            <a:spLocks noGrp="1"/>
          </p:cNvSpPr>
          <p:nvPr>
            <p:ph type="body" sz="half" idx="1" hasCustomPrompt="1"/>
          </p:nvPr>
        </p:nvSpPr>
        <p:spPr bwMode="auto">
          <a:xfrm>
            <a:off x="904875" y="4248504"/>
            <a:ext cx="7334250" cy="8256630"/>
          </a:xfrm>
          <a:prstGeom prst="rect">
            <a:avLst/>
          </a:prstGeom>
        </p:spPr>
        <p:txBody>
          <a:bodyPr/>
          <a:lstStyle/>
          <a:p>
            <a:pPr>
              <a:defRPr/>
            </a:pPr>
            <a:r>
              <a:t>Text für Folienpunkt</a:t>
            </a:r>
          </a:p>
          <a:p>
            <a:pPr lvl="1">
              <a:defRPr/>
            </a:pPr>
            <a:endParaRPr/>
          </a:p>
          <a:p>
            <a:pPr lvl="2">
              <a:defRPr/>
            </a:pPr>
            <a:endParaRPr/>
          </a:p>
          <a:p>
            <a:pPr lvl="3">
              <a:defRPr/>
            </a:pPr>
            <a:endParaRPr/>
          </a:p>
          <a:p>
            <a:pPr lvl="4">
              <a:defRPr/>
            </a:pPr>
            <a:endParaRPr/>
          </a:p>
        </p:txBody>
      </p:sp>
      <p:sp>
        <p:nvSpPr>
          <p:cNvPr id="6" name="Folientitel"/>
          <p:cNvSpPr>
            <a:spLocks noGrp="1"/>
          </p:cNvSpPr>
          <p:nvPr>
            <p:ph type="title" hasCustomPrompt="1"/>
          </p:nvPr>
        </p:nvSpPr>
        <p:spPr bwMode="auto">
          <a:xfrm>
            <a:off x="904875" y="1079500"/>
            <a:ext cx="7334250" cy="1435100"/>
          </a:xfrm>
          <a:prstGeom prst="rect">
            <a:avLst/>
          </a:prstGeom>
        </p:spPr>
        <p:txBody>
          <a:bodyPr/>
          <a:lstStyle/>
          <a:p>
            <a:pPr>
              <a:defRPr/>
            </a:pPr>
            <a:r>
              <a:t>Folientitel</a:t>
            </a: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tx" userDrawn="1">
  <p:cSld name="Abschnitt">
    <p:spTree>
      <p:nvGrpSpPr>
        <p:cNvPr id="1" name=""/>
        <p:cNvGrpSpPr/>
        <p:nvPr/>
      </p:nvGrpSpPr>
      <p:grpSpPr bwMode="auto">
        <a:xfrm>
          <a:off x="0" y="0"/>
          <a:ext cx="0" cy="0"/>
          <a:chOff x="0" y="0"/>
          <a:chExt cx="0" cy="0"/>
        </a:xfrm>
      </p:grpSpPr>
      <p:sp>
        <p:nvSpPr>
          <p:cNvPr id="4" name="Titel des Abschnitts"/>
          <p:cNvSpPr>
            <a:spLocks noGrp="1"/>
          </p:cNvSpPr>
          <p:nvPr>
            <p:ph type="title" hasCustomPrompt="1"/>
          </p:nvPr>
        </p:nvSpPr>
        <p:spPr bwMode="auto">
          <a:xfrm>
            <a:off x="904872" y="4533900"/>
            <a:ext cx="16478253" cy="4648200"/>
          </a:xfrm>
          <a:prstGeom prst="rect">
            <a:avLst/>
          </a:prstGeom>
        </p:spPr>
        <p:txBody>
          <a:bodyPr anchor="ctr"/>
          <a:lstStyle>
            <a:lvl1pPr>
              <a:defRPr sz="8700" b="0" spc="-173">
                <a:latin typeface="Helvetica Neue Medium"/>
                <a:ea typeface="Helvetica Neue Medium"/>
                <a:cs typeface="Helvetica Neue Medium"/>
              </a:defRPr>
            </a:lvl1pPr>
          </a:lstStyle>
          <a:p>
            <a:pPr>
              <a:defRPr/>
            </a:pPr>
            <a:r>
              <a:t>Titel des Abschnitts</a:t>
            </a:r>
          </a:p>
        </p:txBody>
      </p:sp>
      <p:sp>
        <p:nvSpPr>
          <p:cNvPr id="5" name="Foliennummer"/>
          <p:cNvSpPr>
            <a:spLocks noGrp="1"/>
          </p:cNvSpPr>
          <p:nvPr>
            <p:ph type="sldNum" sz="quarter" idx="2"/>
          </p:nvPr>
        </p:nvSpPr>
        <p:spPr bwMode="auto">
          <a:xfrm>
            <a:off x="8927718" y="13149492"/>
            <a:ext cx="423194" cy="310341"/>
          </a:xfrm>
          <a:prstGeom prst="rect">
            <a:avLst/>
          </a:prstGeom>
        </p:spPr>
        <p:txBody>
          <a:bodyPr/>
          <a:lstStyle/>
          <a:p>
            <a:pPr>
              <a:defRPr/>
            </a:pPr>
            <a:fld id="{86CB4B4D-7CA3-9044-876B-883B54F8677D}" type="slidenum">
              <a:rPr/>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sp>
        <p:nvSpPr>
          <p:cNvPr id="4" name="Folientitel"/>
          <p:cNvSpPr>
            <a:spLocks noGrp="1"/>
          </p:cNvSpPr>
          <p:nvPr>
            <p:ph type="title" hasCustomPrompt="1"/>
          </p:nvPr>
        </p:nvSpPr>
        <p:spPr bwMode="auto">
          <a:xfrm>
            <a:off x="904875" y="1079501"/>
            <a:ext cx="16478250" cy="1433163"/>
          </a:xfrm>
          <a:prstGeom prst="rect">
            <a:avLst/>
          </a:prstGeom>
          <a:ln w="12700">
            <a:miter lim="400000"/>
          </a:ln>
        </p:spPr>
        <p:txBody>
          <a:bodyPr lIns="50800" tIns="50800" rIns="50800" bIns="50800">
            <a:normAutofit/>
          </a:bodyPr>
          <a:lstStyle/>
          <a:p>
            <a:pPr>
              <a:defRPr/>
            </a:pPr>
            <a:r>
              <a:t>Folientitel</a:t>
            </a:r>
          </a:p>
        </p:txBody>
      </p:sp>
      <p:sp>
        <p:nvSpPr>
          <p:cNvPr id="5" name="Textebene 1…"/>
          <p:cNvSpPr>
            <a:spLocks noGrp="1"/>
          </p:cNvSpPr>
          <p:nvPr>
            <p:ph type="body" idx="1" hasCustomPrompt="1"/>
          </p:nvPr>
        </p:nvSpPr>
        <p:spPr bwMode="auto">
          <a:xfrm>
            <a:off x="904875" y="4248504"/>
            <a:ext cx="16478250" cy="8256012"/>
          </a:xfrm>
          <a:prstGeom prst="rect">
            <a:avLst/>
          </a:prstGeom>
          <a:ln w="12700">
            <a:miter lim="400000"/>
          </a:ln>
        </p:spPr>
        <p:txBody>
          <a:bodyPr lIns="50800" tIns="50800" rIns="50800" bIns="50800">
            <a:normAutofit/>
          </a:bodyPr>
          <a:lstStyle/>
          <a:p>
            <a:pPr>
              <a:defRPr/>
            </a:pPr>
            <a:r>
              <a:t>Text für Folienpunkt</a:t>
            </a:r>
          </a:p>
          <a:p>
            <a:pPr lvl="1">
              <a:defRPr/>
            </a:pPr>
            <a:endParaRPr/>
          </a:p>
          <a:p>
            <a:pPr lvl="2">
              <a:defRPr/>
            </a:pPr>
            <a:endParaRPr/>
          </a:p>
          <a:p>
            <a:pPr lvl="3">
              <a:defRPr/>
            </a:pPr>
            <a:endParaRPr/>
          </a:p>
          <a:p>
            <a:pPr lvl="4">
              <a:defRPr/>
            </a:pPr>
            <a:endParaRPr/>
          </a:p>
        </p:txBody>
      </p:sp>
      <p:sp>
        <p:nvSpPr>
          <p:cNvPr id="6" name="Foliennummer"/>
          <p:cNvSpPr>
            <a:spLocks noGrp="1"/>
          </p:cNvSpPr>
          <p:nvPr>
            <p:ph type="sldNum" sz="quarter" idx="2"/>
          </p:nvPr>
        </p:nvSpPr>
        <p:spPr bwMode="auto">
          <a:xfrm>
            <a:off x="8927718" y="13145258"/>
            <a:ext cx="423194" cy="310341"/>
          </a:xfrm>
          <a:prstGeom prst="rect">
            <a:avLst/>
          </a:prstGeom>
          <a:ln w="12700">
            <a:miter lim="400000"/>
          </a:ln>
        </p:spPr>
        <p:txBody>
          <a:bodyPr wrap="none" lIns="50800" tIns="50800" rIns="50800" bIns="50800" anchor="b">
            <a:spAutoFit/>
          </a:bodyPr>
          <a:lstStyle>
            <a:lvl1pPr algn="ctr" defTabSz="438150">
              <a:lnSpc>
                <a:spcPct val="100000"/>
              </a:lnSpc>
              <a:spcBef>
                <a:spcPts val="0"/>
              </a:spcBef>
              <a:defRPr sz="1350"/>
            </a:lvl1pPr>
          </a:lstStyle>
          <a:p>
            <a:pPr>
              <a:defRPr/>
            </a:pPr>
            <a:fld id="{86CB4B4D-7CA3-9044-876B-883B54F8677D}" type="slidenum">
              <a:rPr/>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marL="0" marR="0" indent="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1pPr>
      <a:lvl2pPr marL="0" marR="0" indent="3429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2pPr>
      <a:lvl3pPr marL="0" marR="0" indent="6858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3pPr>
      <a:lvl4pPr marL="0" marR="0" indent="10287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4pPr>
      <a:lvl5pPr marL="0" marR="0" indent="13716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5pPr>
      <a:lvl6pPr marL="0" marR="0" indent="17145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6pPr>
      <a:lvl7pPr marL="0" marR="0" indent="20574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7pPr>
      <a:lvl8pPr marL="0" marR="0" indent="24003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8pPr>
      <a:lvl9pPr marL="0" marR="0" indent="27432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9pPr>
    </p:titleStyle>
    <p:bodyStyle>
      <a:lvl1pPr marL="4572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1pPr>
      <a:lvl2pPr marL="9144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2pPr>
      <a:lvl3pPr marL="13716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3pPr>
      <a:lvl4pPr marL="18288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4pPr>
      <a:lvl5pPr marL="22860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5pPr>
      <a:lvl6pPr marL="27432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6pPr>
      <a:lvl7pPr marL="32004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7pPr>
      <a:lvl8pPr marL="36576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8pPr>
      <a:lvl9pPr marL="41148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9pPr>
    </p:bodyStyle>
    <p:otherStyle>
      <a:lvl1pPr marL="0" marR="0" indent="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1pPr>
      <a:lvl2pPr marL="0" marR="0" indent="3429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2pPr>
      <a:lvl3pPr marL="0" marR="0" indent="6858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3pPr>
      <a:lvl4pPr marL="0" marR="0" indent="10287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4pPr>
      <a:lvl5pPr marL="0" marR="0" indent="13716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5pPr>
      <a:lvl6pPr marL="0" marR="0" indent="17145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6pPr>
      <a:lvl7pPr marL="0" marR="0" indent="20574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7pPr>
      <a:lvl8pPr marL="0" marR="0" indent="24003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8pPr>
      <a:lvl9pPr marL="0" marR="0" indent="27432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11.jp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2.jpg"/><Relationship Id="rId5" Type="http://schemas.openxmlformats.org/officeDocument/2006/relationships/image" Target="../media/image9.jp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0">
              <a:srgbClr val="4CA7CF"/>
            </a:gs>
            <a:gs pos="100000">
              <a:srgbClr val="5CA676"/>
            </a:gs>
          </a:gsLst>
          <a:lin ang="0" scaled="0"/>
        </a:gradFill>
        <a:effectLst/>
      </p:bgPr>
    </p:bg>
    <p:spTree>
      <p:nvGrpSpPr>
        <p:cNvPr id="1" name=""/>
        <p:cNvGrpSpPr/>
        <p:nvPr/>
      </p:nvGrpSpPr>
      <p:grpSpPr bwMode="auto">
        <a:xfrm>
          <a:off x="0" y="0"/>
          <a:ext cx="0" cy="0"/>
          <a:chOff x="0" y="0"/>
          <a:chExt cx="0" cy="0"/>
        </a:xfrm>
      </p:grpSpPr>
      <p:sp>
        <p:nvSpPr>
          <p:cNvPr id="4" name="Rechteck"/>
          <p:cNvSpPr/>
          <p:nvPr/>
        </p:nvSpPr>
        <p:spPr bwMode="auto">
          <a:xfrm>
            <a:off x="66676" y="161256"/>
            <a:ext cx="18154649" cy="13393488"/>
          </a:xfrm>
          <a:prstGeom prst="rect">
            <a:avLst/>
          </a:prstGeom>
          <a:ln w="304800">
            <a:solidFill>
              <a:srgbClr val="FFFFFF"/>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5" name="Rechteck"/>
          <p:cNvSpPr/>
          <p:nvPr/>
        </p:nvSpPr>
        <p:spPr bwMode="auto">
          <a:xfrm>
            <a:off x="13948233" y="153235"/>
            <a:ext cx="3589289" cy="579488"/>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6" name="Blickwinkel"/>
          <p:cNvSpPr>
            <a:spLocks/>
          </p:cNvSpPr>
          <p:nvPr/>
        </p:nvSpPr>
        <p:spPr bwMode="auto">
          <a:xfrm>
            <a:off x="14037487" y="251548"/>
            <a:ext cx="8501026" cy="382862"/>
          </a:xfrm>
          <a:prstGeom prst="rect">
            <a:avLst/>
          </a:prstGeom>
          <a:ln w="12700">
            <a:miter lim="400000"/>
          </a:ln>
        </p:spPr>
        <p:txBody>
          <a:bodyPr lIns="38100" tIns="38100" rIns="38100" bIns="38100" anchor="ctr">
            <a:spAutoFit/>
          </a:bodyPr>
          <a:lstStyle>
            <a:lvl1pPr defTabSz="457200">
              <a:lnSpc>
                <a:spcPct val="100000"/>
              </a:lnSpc>
              <a:spcBef>
                <a:spcPts val="1200"/>
              </a:spcBef>
              <a:defRPr sz="2650" b="1">
                <a:solidFill>
                  <a:srgbClr val="FFFFFF"/>
                </a:solidFill>
                <a:latin typeface="Times Roman"/>
                <a:ea typeface="Times Roman"/>
                <a:cs typeface="Times Roman"/>
              </a:defRPr>
            </a:lvl1pPr>
          </a:lstStyle>
          <a:p>
            <a:pPr>
              <a:defRPr/>
            </a:pPr>
            <a:r>
              <a:rPr sz="1988" dirty="0" err="1"/>
              <a:t>Blickwinkel</a:t>
            </a:r>
            <a:endParaRPr sz="1988" dirty="0"/>
          </a:p>
        </p:txBody>
      </p:sp>
      <p:sp>
        <p:nvSpPr>
          <p:cNvPr id="7" name="Linien"/>
          <p:cNvSpPr/>
          <p:nvPr/>
        </p:nvSpPr>
        <p:spPr bwMode="auto">
          <a:xfrm>
            <a:off x="12045949" y="4070350"/>
            <a:ext cx="5625380" cy="1"/>
          </a:xfrm>
          <a:prstGeom prst="line">
            <a:avLst/>
          </a:prstGeom>
          <a:ln w="76200">
            <a:solidFill>
              <a:srgbClr val="FFFFFF"/>
            </a:solidFill>
            <a:miter lim="400000"/>
          </a:ln>
        </p:spPr>
        <p:txBody>
          <a:bodyPr lIns="38100" tIns="38100" rIns="38100" bIns="38100" anchor="ctr"/>
          <a:lstStyle/>
          <a:p>
            <a:pPr>
              <a:defRPr/>
            </a:pPr>
            <a:endParaRPr sz="3600"/>
          </a:p>
        </p:txBody>
      </p:sp>
      <p:sp>
        <p:nvSpPr>
          <p:cNvPr id="8" name="BLICKWINKEL"/>
          <p:cNvSpPr>
            <a:spLocks/>
          </p:cNvSpPr>
          <p:nvPr/>
        </p:nvSpPr>
        <p:spPr bwMode="auto">
          <a:xfrm>
            <a:off x="11985396" y="4200671"/>
            <a:ext cx="5889728" cy="861774"/>
          </a:xfrm>
          <a:prstGeom prst="rect">
            <a:avLst/>
          </a:prstGeom>
          <a:ln w="12700">
            <a:miter lim="400000"/>
          </a:ln>
        </p:spPr>
        <p:txBody>
          <a:bodyPr lIns="38099" tIns="38099" rIns="38099" bIns="38099" anchor="ctr">
            <a:noAutofit/>
          </a:bodyPr>
          <a:lstStyle>
            <a:lvl1pPr algn="ctr">
              <a:lnSpc>
                <a:spcPct val="80000"/>
              </a:lnSpc>
              <a:spcBef>
                <a:spcPts val="0"/>
              </a:spcBef>
              <a:defRPr sz="9000" spc="-90">
                <a:solidFill>
                  <a:srgbClr val="FFFFFF"/>
                </a:solidFill>
                <a:latin typeface="Helvetica Neue Thin"/>
                <a:ea typeface="Helvetica Neue Thin"/>
                <a:cs typeface="Helvetica Neue Thin"/>
              </a:defRPr>
            </a:lvl1pPr>
          </a:lstStyle>
          <a:p>
            <a:pPr>
              <a:defRPr/>
            </a:pPr>
            <a:r>
              <a:rPr sz="6375"/>
              <a:t>BLICKWINKEL</a:t>
            </a:r>
            <a:endParaRPr sz="6750"/>
          </a:p>
        </p:txBody>
      </p:sp>
      <p:sp>
        <p:nvSpPr>
          <p:cNvPr id="9" name="Linien"/>
          <p:cNvSpPr/>
          <p:nvPr/>
        </p:nvSpPr>
        <p:spPr bwMode="auto">
          <a:xfrm>
            <a:off x="12045949" y="9448800"/>
            <a:ext cx="5625380" cy="0"/>
          </a:xfrm>
          <a:prstGeom prst="line">
            <a:avLst/>
          </a:prstGeom>
          <a:ln w="76200">
            <a:solidFill>
              <a:srgbClr val="FFFFFF"/>
            </a:solidFill>
            <a:miter lim="400000"/>
          </a:ln>
        </p:spPr>
        <p:txBody>
          <a:bodyPr lIns="38100" tIns="38100" rIns="38100" bIns="38100" anchor="ctr"/>
          <a:lstStyle/>
          <a:p>
            <a:pPr>
              <a:defRPr/>
            </a:pPr>
            <a:endParaRPr sz="3600"/>
          </a:p>
        </p:txBody>
      </p:sp>
      <p:sp>
        <p:nvSpPr>
          <p:cNvPr id="10" name="Linien"/>
          <p:cNvSpPr/>
          <p:nvPr/>
        </p:nvSpPr>
        <p:spPr bwMode="auto">
          <a:xfrm>
            <a:off x="12045949" y="6006282"/>
            <a:ext cx="5625380" cy="1"/>
          </a:xfrm>
          <a:prstGeom prst="line">
            <a:avLst/>
          </a:prstGeom>
          <a:ln w="25400">
            <a:solidFill>
              <a:srgbClr val="FFFFFF"/>
            </a:solidFill>
            <a:miter lim="400000"/>
          </a:ln>
        </p:spPr>
        <p:txBody>
          <a:bodyPr lIns="38100" tIns="38100" rIns="38100" bIns="38100" anchor="ctr"/>
          <a:lstStyle/>
          <a:p>
            <a:pPr>
              <a:defRPr/>
            </a:pPr>
            <a:endParaRPr sz="3600"/>
          </a:p>
        </p:txBody>
      </p:sp>
      <p:sp>
        <p:nvSpPr>
          <p:cNvPr id="11" name="Methodenkarte"/>
          <p:cNvSpPr>
            <a:spLocks/>
          </p:cNvSpPr>
          <p:nvPr/>
        </p:nvSpPr>
        <p:spPr bwMode="auto">
          <a:xfrm>
            <a:off x="12033385" y="6027705"/>
            <a:ext cx="3135290" cy="290529"/>
          </a:xfrm>
          <a:prstGeom prst="rect">
            <a:avLst/>
          </a:prstGeom>
          <a:ln w="12700">
            <a:miter lim="400000"/>
          </a:ln>
        </p:spPr>
        <p:txBody>
          <a:bodyPr lIns="38100" tIns="38100" rIns="38100" bIns="38100" anchor="ctr">
            <a:spAutoFit/>
          </a:bodyPr>
          <a:lstStyle>
            <a:lvl1pPr defTabSz="457200">
              <a:lnSpc>
                <a:spcPct val="100000"/>
              </a:lnSpc>
              <a:spcBef>
                <a:spcPts val="1200"/>
              </a:spcBef>
              <a:defRPr sz="1850" b="1">
                <a:solidFill>
                  <a:srgbClr val="FFFFFF"/>
                </a:solidFill>
                <a:latin typeface="Times Roman"/>
                <a:ea typeface="Times Roman"/>
                <a:cs typeface="Times Roman"/>
              </a:defRPr>
            </a:lvl1pPr>
          </a:lstStyle>
          <a:p>
            <a:pPr>
              <a:defRPr sz="1450"/>
            </a:pPr>
            <a:r>
              <a:rPr sz="1388"/>
              <a:t>Methodenkarte</a:t>
            </a:r>
            <a:endParaRPr sz="1088"/>
          </a:p>
        </p:txBody>
      </p:sp>
      <p:sp>
        <p:nvSpPr>
          <p:cNvPr id="12" name="Linien"/>
          <p:cNvSpPr/>
          <p:nvPr/>
        </p:nvSpPr>
        <p:spPr bwMode="auto">
          <a:xfrm>
            <a:off x="12045949" y="6353066"/>
            <a:ext cx="5625380" cy="1"/>
          </a:xfrm>
          <a:prstGeom prst="line">
            <a:avLst/>
          </a:prstGeom>
          <a:ln w="25400">
            <a:solidFill>
              <a:srgbClr val="FFFFFF"/>
            </a:solidFill>
            <a:miter lim="400000"/>
          </a:ln>
        </p:spPr>
        <p:txBody>
          <a:bodyPr lIns="38100" tIns="38100" rIns="38100" bIns="38100" anchor="ctr"/>
          <a:lstStyle/>
          <a:p>
            <a:pPr>
              <a:defRPr/>
            </a:pPr>
            <a:endParaRPr sz="3600"/>
          </a:p>
        </p:txBody>
      </p:sp>
      <p:pic>
        <p:nvPicPr>
          <p:cNvPr id="13" name="icons8-er-100.png" descr="icons8-er-100.png"/>
          <p:cNvPicPr>
            <a:picLocks noChangeAspect="1"/>
          </p:cNvPicPr>
          <p:nvPr/>
        </p:nvPicPr>
        <p:blipFill>
          <a:blip r:embed="rId2"/>
          <a:stretch/>
        </p:blipFill>
        <p:spPr bwMode="auto">
          <a:xfrm>
            <a:off x="14792325" y="6886580"/>
            <a:ext cx="476250" cy="476251"/>
          </a:xfrm>
          <a:prstGeom prst="rect">
            <a:avLst/>
          </a:prstGeom>
          <a:ln w="12700">
            <a:miter lim="400000"/>
          </a:ln>
        </p:spPr>
      </p:pic>
      <p:pic>
        <p:nvPicPr>
          <p:cNvPr id="14" name="icons8-stift-100.png" descr="icons8-stift-100.png"/>
          <p:cNvPicPr>
            <a:picLocks noChangeAspect="1"/>
          </p:cNvPicPr>
          <p:nvPr/>
        </p:nvPicPr>
        <p:blipFill>
          <a:blip r:embed="rId3"/>
          <a:stretch/>
        </p:blipFill>
        <p:spPr bwMode="auto">
          <a:xfrm rot="8099999">
            <a:off x="15117135" y="8289247"/>
            <a:ext cx="391781" cy="391781"/>
          </a:xfrm>
          <a:prstGeom prst="rect">
            <a:avLst/>
          </a:prstGeom>
          <a:ln w="12700">
            <a:miter lim="400000"/>
          </a:ln>
        </p:spPr>
      </p:pic>
      <p:pic>
        <p:nvPicPr>
          <p:cNvPr id="15" name="icons8-uhr-50.png" descr="icons8-uhr-50.png"/>
          <p:cNvPicPr>
            <a:picLocks noChangeAspect="1"/>
          </p:cNvPicPr>
          <p:nvPr/>
        </p:nvPicPr>
        <p:blipFill>
          <a:blip r:embed="rId4"/>
          <a:stretch/>
        </p:blipFill>
        <p:spPr bwMode="auto">
          <a:xfrm>
            <a:off x="12226925" y="6886580"/>
            <a:ext cx="476251" cy="476251"/>
          </a:xfrm>
          <a:prstGeom prst="rect">
            <a:avLst/>
          </a:prstGeom>
          <a:ln w="12700">
            <a:miter lim="400000"/>
          </a:ln>
        </p:spPr>
      </p:pic>
      <p:pic>
        <p:nvPicPr>
          <p:cNvPr id="16" name="icons8-notiz-64.png" descr="icons8-notiz-64.png"/>
          <p:cNvPicPr>
            <a:picLocks noChangeAspect="1"/>
          </p:cNvPicPr>
          <p:nvPr/>
        </p:nvPicPr>
        <p:blipFill>
          <a:blip r:embed="rId5"/>
          <a:stretch/>
        </p:blipFill>
        <p:spPr bwMode="auto">
          <a:xfrm>
            <a:off x="14839950" y="8294638"/>
            <a:ext cx="381000" cy="381001"/>
          </a:xfrm>
          <a:prstGeom prst="rect">
            <a:avLst/>
          </a:prstGeom>
          <a:ln w="12700">
            <a:miter lim="400000"/>
          </a:ln>
        </p:spPr>
      </p:pic>
      <p:pic>
        <p:nvPicPr>
          <p:cNvPr id="17" name="icons8-blatt-100.png" descr="icons8-blatt-100.png"/>
          <p:cNvPicPr>
            <a:picLocks noChangeAspect="1"/>
          </p:cNvPicPr>
          <p:nvPr/>
        </p:nvPicPr>
        <p:blipFill>
          <a:blip r:embed="rId6"/>
          <a:stretch/>
        </p:blipFill>
        <p:spPr bwMode="auto">
          <a:xfrm>
            <a:off x="12226925" y="8247013"/>
            <a:ext cx="476251" cy="476251"/>
          </a:xfrm>
          <a:prstGeom prst="rect">
            <a:avLst/>
          </a:prstGeom>
          <a:ln w="12700">
            <a:miter lim="400000"/>
          </a:ln>
        </p:spPr>
      </p:pic>
      <p:sp>
        <p:nvSpPr>
          <p:cNvPr id="18" name="20 Minuten"/>
          <p:cNvSpPr>
            <a:spLocks/>
          </p:cNvSpPr>
          <p:nvPr/>
        </p:nvSpPr>
        <p:spPr bwMode="auto">
          <a:xfrm>
            <a:off x="12755153" y="6999671"/>
            <a:ext cx="1493022" cy="250068"/>
          </a:xfrm>
          <a:prstGeom prst="rect">
            <a:avLst/>
          </a:prstGeom>
          <a:ln w="12700">
            <a:miter lim="400000"/>
          </a:ln>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defRPr>
            </a:lvl1pPr>
          </a:lstStyle>
          <a:p>
            <a:pPr>
              <a:defRPr/>
            </a:pPr>
            <a:r>
              <a:rPr sz="1125"/>
              <a:t>20 Minuten</a:t>
            </a:r>
          </a:p>
        </p:txBody>
      </p:sp>
      <p:sp>
        <p:nvSpPr>
          <p:cNvPr id="19" name="2 - 6 Mitglieder"/>
          <p:cNvSpPr>
            <a:spLocks/>
          </p:cNvSpPr>
          <p:nvPr/>
        </p:nvSpPr>
        <p:spPr bwMode="auto">
          <a:xfrm>
            <a:off x="15479303" y="6995714"/>
            <a:ext cx="1493022" cy="250068"/>
          </a:xfrm>
          <a:prstGeom prst="rect">
            <a:avLst/>
          </a:prstGeom>
          <a:ln w="12700">
            <a:miter lim="400000"/>
          </a:ln>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defRPr>
            </a:lvl1pPr>
          </a:lstStyle>
          <a:p>
            <a:pPr>
              <a:defRPr/>
            </a:pPr>
            <a:r>
              <a:rPr sz="1125"/>
              <a:t>2 - 6 Mitglieder</a:t>
            </a:r>
          </a:p>
        </p:txBody>
      </p:sp>
      <p:sp>
        <p:nvSpPr>
          <p:cNvPr id="20" name="Zur Verfügung gestelltes Material:"/>
          <p:cNvSpPr>
            <a:spLocks/>
          </p:cNvSpPr>
          <p:nvPr/>
        </p:nvSpPr>
        <p:spPr bwMode="auto">
          <a:xfrm>
            <a:off x="12755154" y="8273543"/>
            <a:ext cx="2032819" cy="423193"/>
          </a:xfrm>
          <a:prstGeom prst="rect">
            <a:avLst/>
          </a:prstGeom>
          <a:ln w="12700">
            <a:miter lim="400000"/>
          </a:ln>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defRPr>
            </a:lvl1pPr>
          </a:lstStyle>
          <a:p>
            <a:pPr>
              <a:defRPr/>
            </a:pPr>
            <a:r>
              <a:rPr sz="1125"/>
              <a:t>Zur Verfügung gestelltes Material:</a:t>
            </a:r>
          </a:p>
        </p:txBody>
      </p:sp>
      <p:sp>
        <p:nvSpPr>
          <p:cNvPr id="21" name="Methodenkarte „Blickwinkel“…"/>
          <p:cNvSpPr>
            <a:spLocks/>
          </p:cNvSpPr>
          <p:nvPr/>
        </p:nvSpPr>
        <p:spPr bwMode="auto">
          <a:xfrm>
            <a:off x="12257438" y="8699904"/>
            <a:ext cx="1941237" cy="647613"/>
          </a:xfrm>
          <a:prstGeom prst="rect">
            <a:avLst/>
          </a:prstGeom>
          <a:ln w="12700">
            <a:miter lim="400000"/>
          </a:ln>
        </p:spPr>
        <p:txBody>
          <a:bodyPr wrap="none" lIns="38100" tIns="38100" rIns="38100" bIns="38100" anchor="ctr">
            <a:spAutoFit/>
          </a:bodyPr>
          <a:lstStyle/>
          <a:p>
            <a:pPr defTabSz="342900">
              <a:lnSpc>
                <a:spcPct val="100000"/>
              </a:lnSpc>
              <a:spcBef>
                <a:spcPts val="225"/>
              </a:spcBef>
              <a:defRPr sz="1500" b="1">
                <a:solidFill>
                  <a:srgbClr val="FFFFFF"/>
                </a:solidFill>
                <a:latin typeface="Times Roman"/>
                <a:ea typeface="Times Roman"/>
                <a:cs typeface="Times Roman"/>
              </a:defRPr>
            </a:pPr>
            <a:r>
              <a:rPr sz="1125"/>
              <a:t>Methodenkarte „Blickwinkel“</a:t>
            </a:r>
          </a:p>
          <a:p>
            <a:pPr defTabSz="342900">
              <a:lnSpc>
                <a:spcPct val="100000"/>
              </a:lnSpc>
              <a:spcBef>
                <a:spcPts val="225"/>
              </a:spcBef>
              <a:defRPr sz="1500" b="1">
                <a:solidFill>
                  <a:srgbClr val="FFFFFF"/>
                </a:solidFill>
                <a:latin typeface="Times Roman"/>
                <a:ea typeface="Times Roman"/>
                <a:cs typeface="Times Roman"/>
              </a:defRPr>
            </a:pPr>
            <a:r>
              <a:rPr sz="1125"/>
              <a:t>Arbeitsblatt „Blickwinkel“</a:t>
            </a:r>
          </a:p>
          <a:p>
            <a:pPr defTabSz="342900">
              <a:lnSpc>
                <a:spcPct val="100000"/>
              </a:lnSpc>
              <a:spcBef>
                <a:spcPts val="225"/>
              </a:spcBef>
              <a:defRPr sz="1500" b="1">
                <a:solidFill>
                  <a:srgbClr val="FFFFFF"/>
                </a:solidFill>
                <a:latin typeface="Times Roman"/>
                <a:ea typeface="Times Roman"/>
                <a:cs typeface="Times Roman"/>
              </a:defRPr>
            </a:pPr>
            <a:r>
              <a:rPr sz="1125"/>
              <a:t>Stationen „Blickwinkel“</a:t>
            </a:r>
          </a:p>
        </p:txBody>
      </p:sp>
      <p:sp>
        <p:nvSpPr>
          <p:cNvPr id="22" name="Das Team benötigt:"/>
          <p:cNvSpPr>
            <a:spLocks/>
          </p:cNvSpPr>
          <p:nvPr/>
        </p:nvSpPr>
        <p:spPr bwMode="auto">
          <a:xfrm>
            <a:off x="15504704" y="8360105"/>
            <a:ext cx="2032818" cy="250068"/>
          </a:xfrm>
          <a:prstGeom prst="rect">
            <a:avLst/>
          </a:prstGeom>
          <a:ln w="12700">
            <a:miter lim="400000"/>
          </a:ln>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defRPr>
            </a:lvl1pPr>
          </a:lstStyle>
          <a:p>
            <a:pPr>
              <a:defRPr/>
            </a:pPr>
            <a:r>
              <a:rPr sz="1125"/>
              <a:t>Das Team benötigt:</a:t>
            </a:r>
          </a:p>
        </p:txBody>
      </p:sp>
      <p:sp>
        <p:nvSpPr>
          <p:cNvPr id="23" name="Haftnotizen / Zettel…"/>
          <p:cNvSpPr>
            <a:spLocks/>
          </p:cNvSpPr>
          <p:nvPr/>
        </p:nvSpPr>
        <p:spPr bwMode="auto">
          <a:xfrm>
            <a:off x="14854587" y="8723499"/>
            <a:ext cx="1425070" cy="448841"/>
          </a:xfrm>
          <a:prstGeom prst="rect">
            <a:avLst/>
          </a:prstGeom>
          <a:ln w="12700">
            <a:miter lim="400000"/>
          </a:ln>
        </p:spPr>
        <p:txBody>
          <a:bodyPr wrap="none" lIns="38100" tIns="38100" rIns="38100" bIns="38100" anchor="ctr">
            <a:spAutoFit/>
          </a:bodyPr>
          <a:lstStyle/>
          <a:p>
            <a:pPr marL="142875" indent="-142875" defTabSz="342900">
              <a:lnSpc>
                <a:spcPct val="100000"/>
              </a:lnSpc>
              <a:spcBef>
                <a:spcPts val="225"/>
              </a:spcBef>
              <a:buSzPct val="123000"/>
              <a:buChar char="-"/>
              <a:defRPr sz="1500" b="1">
                <a:solidFill>
                  <a:srgbClr val="FFFFFF"/>
                </a:solidFill>
                <a:latin typeface="Times Roman"/>
                <a:ea typeface="Times Roman"/>
                <a:cs typeface="Times Roman"/>
              </a:defRPr>
            </a:pPr>
            <a:r>
              <a:rPr sz="1125"/>
              <a:t>Haftnotizen / Zettel</a:t>
            </a:r>
          </a:p>
          <a:p>
            <a:pPr marL="142875" indent="-142875" defTabSz="342900">
              <a:lnSpc>
                <a:spcPct val="100000"/>
              </a:lnSpc>
              <a:spcBef>
                <a:spcPts val="225"/>
              </a:spcBef>
              <a:buSzPct val="123000"/>
              <a:buChar char="-"/>
              <a:defRPr sz="1500" b="1">
                <a:solidFill>
                  <a:srgbClr val="FFFFFF"/>
                </a:solidFill>
                <a:latin typeface="Times Roman"/>
                <a:ea typeface="Times Roman"/>
                <a:cs typeface="Times Roman"/>
              </a:defRPr>
            </a:pPr>
            <a:r>
              <a:rPr sz="1125"/>
              <a:t>Stifte</a:t>
            </a:r>
          </a:p>
        </p:txBody>
      </p:sp>
      <p:sp>
        <p:nvSpPr>
          <p:cNvPr id="24" name="Oval"/>
          <p:cNvSpPr/>
          <p:nvPr/>
        </p:nvSpPr>
        <p:spPr bwMode="auto">
          <a:xfrm>
            <a:off x="11988799" y="2805049"/>
            <a:ext cx="1077467" cy="1004243"/>
          </a:xfrm>
          <a:prstGeom prst="ellipse">
            <a:avLst/>
          </a:prstGeom>
          <a:solidFill>
            <a:srgbClr val="FFFFFF"/>
          </a:solidFill>
          <a:ln w="889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pic>
        <p:nvPicPr>
          <p:cNvPr id="25" name="icons8-sternenblick-100.png" descr="icons8-sternenblick-100.png"/>
          <p:cNvPicPr>
            <a:picLocks noChangeAspect="1"/>
          </p:cNvPicPr>
          <p:nvPr/>
        </p:nvPicPr>
        <p:blipFill>
          <a:blip r:embed="rId7"/>
          <a:stretch/>
        </p:blipFill>
        <p:spPr bwMode="auto">
          <a:xfrm>
            <a:off x="12181978" y="2961615"/>
            <a:ext cx="691109" cy="691109"/>
          </a:xfrm>
          <a:prstGeom prst="rect">
            <a:avLst/>
          </a:prstGeom>
          <a:ln w="12700">
            <a:miter lim="400000"/>
          </a:ln>
        </p:spPr>
      </p:pic>
      <p:sp>
        <p:nvSpPr>
          <p:cNvPr id="26" name="PHASE III…"/>
          <p:cNvSpPr>
            <a:spLocks/>
          </p:cNvSpPr>
          <p:nvPr/>
        </p:nvSpPr>
        <p:spPr bwMode="auto">
          <a:xfrm>
            <a:off x="13202095" y="3180366"/>
            <a:ext cx="3135290" cy="619529"/>
          </a:xfrm>
          <a:prstGeom prst="rect">
            <a:avLst/>
          </a:prstGeom>
          <a:ln w="12700">
            <a:miter lim="400000"/>
          </a:ln>
        </p:spPr>
        <p:txBody>
          <a:bodyPr lIns="38100" tIns="38100" rIns="38100" bIns="38100" anchor="ctr">
            <a:spAutoFit/>
          </a:bodyPr>
          <a:lstStyle/>
          <a:p>
            <a:pPr defTabSz="342900">
              <a:lnSpc>
                <a:spcPct val="100000"/>
              </a:lnSpc>
              <a:spcBef>
                <a:spcPts val="900"/>
              </a:spcBef>
              <a:defRPr sz="1450" b="1">
                <a:solidFill>
                  <a:srgbClr val="FFFFFF"/>
                </a:solidFill>
                <a:latin typeface="Times Roman"/>
                <a:ea typeface="Times Roman"/>
                <a:cs typeface="Times Roman"/>
              </a:defRPr>
            </a:pPr>
            <a:r>
              <a:rPr sz="1388"/>
              <a:t>PHASE III</a:t>
            </a:r>
            <a:endParaRPr sz="1088"/>
          </a:p>
          <a:p>
            <a:pPr defTabSz="342900">
              <a:lnSpc>
                <a:spcPct val="100000"/>
              </a:lnSpc>
              <a:spcBef>
                <a:spcPts val="900"/>
              </a:spcBef>
              <a:defRPr sz="1450" b="1">
                <a:solidFill>
                  <a:srgbClr val="FFFFFF"/>
                </a:solidFill>
                <a:latin typeface="Times Roman"/>
                <a:ea typeface="Times Roman"/>
                <a:cs typeface="Times Roman"/>
              </a:defRPr>
            </a:pPr>
            <a:r>
              <a:rPr sz="1388"/>
              <a:t>Nutzerperspektive erfassen</a:t>
            </a:r>
            <a:endParaRPr sz="1088"/>
          </a:p>
        </p:txBody>
      </p:sp>
      <p:pic>
        <p:nvPicPr>
          <p:cNvPr id="27" name="Bild 18.03.24 um 07.53.jpeg" descr="Bild 18.03.24 um 07.53.jpeg"/>
          <p:cNvPicPr>
            <a:picLocks noChangeAspect="1"/>
          </p:cNvPicPr>
          <p:nvPr/>
        </p:nvPicPr>
        <p:blipFill>
          <a:blip r:embed="rId8"/>
          <a:srcRect l="2068" t="350" b="20424"/>
          <a:stretch/>
        </p:blipFill>
        <p:spPr bwMode="auto">
          <a:xfrm flipH="1">
            <a:off x="168671" y="6146711"/>
            <a:ext cx="7972882" cy="5210253"/>
          </a:xfrm>
          <a:custGeom>
            <a:avLst/>
            <a:gdLst/>
            <a:ahLst/>
            <a:cxnLst>
              <a:cxn ang="0">
                <a:pos x="wd2" y="hd2"/>
              </a:cxn>
              <a:cxn ang="5400000">
                <a:pos x="wd2" y="hd2"/>
              </a:cxn>
              <a:cxn ang="10800000">
                <a:pos x="wd2" y="hd2"/>
              </a:cxn>
              <a:cxn ang="16200000">
                <a:pos x="wd2" y="hd2"/>
              </a:cxn>
            </a:cxnLst>
            <a:rect l="0" t="0" r="r" b="b"/>
            <a:pathLst>
              <a:path w="21600" h="21562" extrusionOk="0">
                <a:moveTo>
                  <a:pt x="16700" y="0"/>
                </a:moveTo>
                <a:cubicBezTo>
                  <a:pt x="16479" y="-1"/>
                  <a:pt x="16084" y="51"/>
                  <a:pt x="15936" y="114"/>
                </a:cubicBezTo>
                <a:cubicBezTo>
                  <a:pt x="15893" y="132"/>
                  <a:pt x="15830" y="147"/>
                  <a:pt x="15797" y="147"/>
                </a:cubicBezTo>
                <a:cubicBezTo>
                  <a:pt x="15764" y="147"/>
                  <a:pt x="15728" y="159"/>
                  <a:pt x="15717" y="174"/>
                </a:cubicBezTo>
                <a:cubicBezTo>
                  <a:pt x="15707" y="189"/>
                  <a:pt x="15637" y="217"/>
                  <a:pt x="15562" y="237"/>
                </a:cubicBezTo>
                <a:cubicBezTo>
                  <a:pt x="15486" y="256"/>
                  <a:pt x="15400" y="292"/>
                  <a:pt x="15370" y="316"/>
                </a:cubicBezTo>
                <a:cubicBezTo>
                  <a:pt x="15339" y="340"/>
                  <a:pt x="15285" y="360"/>
                  <a:pt x="15248" y="360"/>
                </a:cubicBezTo>
                <a:cubicBezTo>
                  <a:pt x="15212" y="360"/>
                  <a:pt x="15173" y="371"/>
                  <a:pt x="15163" y="385"/>
                </a:cubicBezTo>
                <a:cubicBezTo>
                  <a:pt x="15152" y="398"/>
                  <a:pt x="15104" y="427"/>
                  <a:pt x="15055" y="449"/>
                </a:cubicBezTo>
                <a:cubicBezTo>
                  <a:pt x="15005" y="470"/>
                  <a:pt x="14889" y="528"/>
                  <a:pt x="14796" y="577"/>
                </a:cubicBezTo>
                <a:cubicBezTo>
                  <a:pt x="14704" y="626"/>
                  <a:pt x="14592" y="679"/>
                  <a:pt x="14548" y="695"/>
                </a:cubicBezTo>
                <a:cubicBezTo>
                  <a:pt x="14504" y="711"/>
                  <a:pt x="14451" y="736"/>
                  <a:pt x="14430" y="752"/>
                </a:cubicBezTo>
                <a:cubicBezTo>
                  <a:pt x="14408" y="767"/>
                  <a:pt x="14354" y="795"/>
                  <a:pt x="14310" y="815"/>
                </a:cubicBezTo>
                <a:cubicBezTo>
                  <a:pt x="14267" y="834"/>
                  <a:pt x="14194" y="876"/>
                  <a:pt x="14147" y="908"/>
                </a:cubicBezTo>
                <a:cubicBezTo>
                  <a:pt x="14101" y="940"/>
                  <a:pt x="14056" y="967"/>
                  <a:pt x="14048" y="967"/>
                </a:cubicBezTo>
                <a:cubicBezTo>
                  <a:pt x="14040" y="968"/>
                  <a:pt x="13997" y="994"/>
                  <a:pt x="13954" y="1026"/>
                </a:cubicBezTo>
                <a:cubicBezTo>
                  <a:pt x="13910" y="1059"/>
                  <a:pt x="13855" y="1085"/>
                  <a:pt x="13830" y="1086"/>
                </a:cubicBezTo>
                <a:cubicBezTo>
                  <a:pt x="13806" y="1086"/>
                  <a:pt x="13748" y="1113"/>
                  <a:pt x="13701" y="1145"/>
                </a:cubicBezTo>
                <a:cubicBezTo>
                  <a:pt x="13498" y="1284"/>
                  <a:pt x="13427" y="1329"/>
                  <a:pt x="13407" y="1329"/>
                </a:cubicBezTo>
                <a:cubicBezTo>
                  <a:pt x="13396" y="1329"/>
                  <a:pt x="13345" y="1363"/>
                  <a:pt x="13293" y="1405"/>
                </a:cubicBezTo>
                <a:cubicBezTo>
                  <a:pt x="13242" y="1446"/>
                  <a:pt x="13184" y="1481"/>
                  <a:pt x="13165" y="1481"/>
                </a:cubicBezTo>
                <a:cubicBezTo>
                  <a:pt x="13146" y="1481"/>
                  <a:pt x="13130" y="1495"/>
                  <a:pt x="13130" y="1512"/>
                </a:cubicBezTo>
                <a:cubicBezTo>
                  <a:pt x="13130" y="1528"/>
                  <a:pt x="13118" y="1541"/>
                  <a:pt x="13102" y="1541"/>
                </a:cubicBezTo>
                <a:cubicBezTo>
                  <a:pt x="13087" y="1541"/>
                  <a:pt x="13000" y="1590"/>
                  <a:pt x="12909" y="1650"/>
                </a:cubicBezTo>
                <a:cubicBezTo>
                  <a:pt x="12818" y="1709"/>
                  <a:pt x="12716" y="1776"/>
                  <a:pt x="12684" y="1797"/>
                </a:cubicBezTo>
                <a:cubicBezTo>
                  <a:pt x="12507" y="1913"/>
                  <a:pt x="12370" y="2011"/>
                  <a:pt x="12285" y="2081"/>
                </a:cubicBezTo>
                <a:cubicBezTo>
                  <a:pt x="12230" y="2127"/>
                  <a:pt x="12026" y="2356"/>
                  <a:pt x="11968" y="2436"/>
                </a:cubicBezTo>
                <a:cubicBezTo>
                  <a:pt x="11957" y="2452"/>
                  <a:pt x="11908" y="2514"/>
                  <a:pt x="11862" y="2572"/>
                </a:cubicBezTo>
                <a:cubicBezTo>
                  <a:pt x="11816" y="2631"/>
                  <a:pt x="11767" y="2695"/>
                  <a:pt x="11755" y="2716"/>
                </a:cubicBezTo>
                <a:cubicBezTo>
                  <a:pt x="11742" y="2738"/>
                  <a:pt x="11699" y="2808"/>
                  <a:pt x="11658" y="2872"/>
                </a:cubicBezTo>
                <a:cubicBezTo>
                  <a:pt x="11617" y="2935"/>
                  <a:pt x="11583" y="3001"/>
                  <a:pt x="11583" y="3019"/>
                </a:cubicBezTo>
                <a:cubicBezTo>
                  <a:pt x="11583" y="3038"/>
                  <a:pt x="11565" y="3062"/>
                  <a:pt x="11543" y="3072"/>
                </a:cubicBezTo>
                <a:cubicBezTo>
                  <a:pt x="11522" y="3083"/>
                  <a:pt x="11504" y="3104"/>
                  <a:pt x="11504" y="3120"/>
                </a:cubicBezTo>
                <a:cubicBezTo>
                  <a:pt x="11504" y="3137"/>
                  <a:pt x="11448" y="3257"/>
                  <a:pt x="11380" y="3388"/>
                </a:cubicBezTo>
                <a:cubicBezTo>
                  <a:pt x="11312" y="3518"/>
                  <a:pt x="11245" y="3651"/>
                  <a:pt x="11231" y="3682"/>
                </a:cubicBezTo>
                <a:cubicBezTo>
                  <a:pt x="11218" y="3714"/>
                  <a:pt x="11185" y="3790"/>
                  <a:pt x="11157" y="3853"/>
                </a:cubicBezTo>
                <a:cubicBezTo>
                  <a:pt x="11130" y="3917"/>
                  <a:pt x="11107" y="3977"/>
                  <a:pt x="11107" y="3986"/>
                </a:cubicBezTo>
                <a:cubicBezTo>
                  <a:pt x="11107" y="3996"/>
                  <a:pt x="11067" y="4091"/>
                  <a:pt x="11018" y="4198"/>
                </a:cubicBezTo>
                <a:cubicBezTo>
                  <a:pt x="10969" y="4306"/>
                  <a:pt x="10929" y="4402"/>
                  <a:pt x="10929" y="4413"/>
                </a:cubicBezTo>
                <a:cubicBezTo>
                  <a:pt x="10929" y="4429"/>
                  <a:pt x="10768" y="4949"/>
                  <a:pt x="10709" y="5125"/>
                </a:cubicBezTo>
                <a:cubicBezTo>
                  <a:pt x="10699" y="5154"/>
                  <a:pt x="10690" y="5195"/>
                  <a:pt x="10690" y="5216"/>
                </a:cubicBezTo>
                <a:cubicBezTo>
                  <a:pt x="10690" y="5237"/>
                  <a:pt x="10668" y="5336"/>
                  <a:pt x="10641" y="5436"/>
                </a:cubicBezTo>
                <a:cubicBezTo>
                  <a:pt x="10612" y="5546"/>
                  <a:pt x="10592" y="5679"/>
                  <a:pt x="10592" y="5771"/>
                </a:cubicBezTo>
                <a:cubicBezTo>
                  <a:pt x="10592" y="5856"/>
                  <a:pt x="10581" y="5940"/>
                  <a:pt x="10568" y="5960"/>
                </a:cubicBezTo>
                <a:cubicBezTo>
                  <a:pt x="10551" y="5986"/>
                  <a:pt x="10550" y="6014"/>
                  <a:pt x="10566" y="6065"/>
                </a:cubicBezTo>
                <a:cubicBezTo>
                  <a:pt x="10578" y="6102"/>
                  <a:pt x="10598" y="6211"/>
                  <a:pt x="10610" y="6307"/>
                </a:cubicBezTo>
                <a:cubicBezTo>
                  <a:pt x="10624" y="6409"/>
                  <a:pt x="10655" y="6521"/>
                  <a:pt x="10685" y="6574"/>
                </a:cubicBezTo>
                <a:lnTo>
                  <a:pt x="10735" y="6667"/>
                </a:lnTo>
                <a:lnTo>
                  <a:pt x="10678" y="6646"/>
                </a:lnTo>
                <a:cubicBezTo>
                  <a:pt x="10647" y="6634"/>
                  <a:pt x="10603" y="6611"/>
                  <a:pt x="10581" y="6593"/>
                </a:cubicBezTo>
                <a:cubicBezTo>
                  <a:pt x="10455" y="6491"/>
                  <a:pt x="9906" y="6450"/>
                  <a:pt x="9762" y="6531"/>
                </a:cubicBezTo>
                <a:cubicBezTo>
                  <a:pt x="9568" y="6642"/>
                  <a:pt x="9417" y="6833"/>
                  <a:pt x="9344" y="7064"/>
                </a:cubicBezTo>
                <a:cubicBezTo>
                  <a:pt x="9293" y="7226"/>
                  <a:pt x="9288" y="7531"/>
                  <a:pt x="9332" y="7725"/>
                </a:cubicBezTo>
                <a:cubicBezTo>
                  <a:pt x="9369" y="7883"/>
                  <a:pt x="9359" y="7914"/>
                  <a:pt x="9315" y="7778"/>
                </a:cubicBezTo>
                <a:cubicBezTo>
                  <a:pt x="9298" y="7723"/>
                  <a:pt x="9257" y="7635"/>
                  <a:pt x="9224" y="7582"/>
                </a:cubicBezTo>
                <a:cubicBezTo>
                  <a:pt x="9190" y="7529"/>
                  <a:pt x="9164" y="7475"/>
                  <a:pt x="9164" y="7463"/>
                </a:cubicBezTo>
                <a:cubicBezTo>
                  <a:pt x="9164" y="7450"/>
                  <a:pt x="9132" y="7392"/>
                  <a:pt x="9094" y="7332"/>
                </a:cubicBezTo>
                <a:cubicBezTo>
                  <a:pt x="8897" y="7022"/>
                  <a:pt x="8746" y="6776"/>
                  <a:pt x="8732" y="6744"/>
                </a:cubicBezTo>
                <a:cubicBezTo>
                  <a:pt x="8724" y="6725"/>
                  <a:pt x="8672" y="6655"/>
                  <a:pt x="8618" y="6589"/>
                </a:cubicBezTo>
                <a:cubicBezTo>
                  <a:pt x="8563" y="6523"/>
                  <a:pt x="8498" y="6435"/>
                  <a:pt x="8474" y="6392"/>
                </a:cubicBezTo>
                <a:cubicBezTo>
                  <a:pt x="8449" y="6350"/>
                  <a:pt x="8422" y="6304"/>
                  <a:pt x="8414" y="6291"/>
                </a:cubicBezTo>
                <a:cubicBezTo>
                  <a:pt x="8369" y="6216"/>
                  <a:pt x="8224" y="6038"/>
                  <a:pt x="8106" y="5913"/>
                </a:cubicBezTo>
                <a:cubicBezTo>
                  <a:pt x="8031" y="5834"/>
                  <a:pt x="7918" y="5712"/>
                  <a:pt x="7855" y="5641"/>
                </a:cubicBezTo>
                <a:cubicBezTo>
                  <a:pt x="7792" y="5570"/>
                  <a:pt x="7734" y="5511"/>
                  <a:pt x="7728" y="5511"/>
                </a:cubicBezTo>
                <a:cubicBezTo>
                  <a:pt x="7721" y="5511"/>
                  <a:pt x="7672" y="5464"/>
                  <a:pt x="7619" y="5405"/>
                </a:cubicBezTo>
                <a:cubicBezTo>
                  <a:pt x="7566" y="5347"/>
                  <a:pt x="7508" y="5300"/>
                  <a:pt x="7490" y="5300"/>
                </a:cubicBezTo>
                <a:cubicBezTo>
                  <a:pt x="7472" y="5300"/>
                  <a:pt x="7458" y="5285"/>
                  <a:pt x="7458" y="5268"/>
                </a:cubicBezTo>
                <a:cubicBezTo>
                  <a:pt x="7458" y="5250"/>
                  <a:pt x="7424" y="5214"/>
                  <a:pt x="7383" y="5189"/>
                </a:cubicBezTo>
                <a:cubicBezTo>
                  <a:pt x="7342" y="5163"/>
                  <a:pt x="7296" y="5125"/>
                  <a:pt x="7279" y="5104"/>
                </a:cubicBezTo>
                <a:cubicBezTo>
                  <a:pt x="7263" y="5082"/>
                  <a:pt x="7216" y="5047"/>
                  <a:pt x="7175" y="5025"/>
                </a:cubicBezTo>
                <a:cubicBezTo>
                  <a:pt x="7134" y="5003"/>
                  <a:pt x="7101" y="4974"/>
                  <a:pt x="7101" y="4961"/>
                </a:cubicBezTo>
                <a:cubicBezTo>
                  <a:pt x="7101" y="4947"/>
                  <a:pt x="7091" y="4936"/>
                  <a:pt x="7079" y="4936"/>
                </a:cubicBezTo>
                <a:cubicBezTo>
                  <a:pt x="7066" y="4936"/>
                  <a:pt x="6993" y="4889"/>
                  <a:pt x="6915" y="4833"/>
                </a:cubicBezTo>
                <a:cubicBezTo>
                  <a:pt x="6837" y="4776"/>
                  <a:pt x="6723" y="4707"/>
                  <a:pt x="6662" y="4680"/>
                </a:cubicBezTo>
                <a:cubicBezTo>
                  <a:pt x="6601" y="4653"/>
                  <a:pt x="6534" y="4611"/>
                  <a:pt x="6512" y="4588"/>
                </a:cubicBezTo>
                <a:cubicBezTo>
                  <a:pt x="6489" y="4564"/>
                  <a:pt x="6434" y="4535"/>
                  <a:pt x="6389" y="4524"/>
                </a:cubicBezTo>
                <a:cubicBezTo>
                  <a:pt x="6344" y="4512"/>
                  <a:pt x="6301" y="4492"/>
                  <a:pt x="6295" y="4478"/>
                </a:cubicBezTo>
                <a:cubicBezTo>
                  <a:pt x="6290" y="4463"/>
                  <a:pt x="6269" y="4451"/>
                  <a:pt x="6250" y="4451"/>
                </a:cubicBezTo>
                <a:cubicBezTo>
                  <a:pt x="6230" y="4451"/>
                  <a:pt x="6156" y="4421"/>
                  <a:pt x="6087" y="4386"/>
                </a:cubicBezTo>
                <a:cubicBezTo>
                  <a:pt x="6017" y="4350"/>
                  <a:pt x="5911" y="4310"/>
                  <a:pt x="5851" y="4297"/>
                </a:cubicBezTo>
                <a:cubicBezTo>
                  <a:pt x="5791" y="4284"/>
                  <a:pt x="5698" y="4258"/>
                  <a:pt x="5643" y="4239"/>
                </a:cubicBezTo>
                <a:cubicBezTo>
                  <a:pt x="5589" y="4220"/>
                  <a:pt x="5459" y="4192"/>
                  <a:pt x="5355" y="4175"/>
                </a:cubicBezTo>
                <a:cubicBezTo>
                  <a:pt x="5126" y="4138"/>
                  <a:pt x="4176" y="4158"/>
                  <a:pt x="4141" y="4201"/>
                </a:cubicBezTo>
                <a:cubicBezTo>
                  <a:pt x="4111" y="4236"/>
                  <a:pt x="4039" y="4264"/>
                  <a:pt x="3888" y="4299"/>
                </a:cubicBezTo>
                <a:cubicBezTo>
                  <a:pt x="3789" y="4322"/>
                  <a:pt x="3583" y="4414"/>
                  <a:pt x="3481" y="4482"/>
                </a:cubicBezTo>
                <a:cubicBezTo>
                  <a:pt x="3459" y="4496"/>
                  <a:pt x="3410" y="4518"/>
                  <a:pt x="3372" y="4530"/>
                </a:cubicBezTo>
                <a:cubicBezTo>
                  <a:pt x="3333" y="4541"/>
                  <a:pt x="3272" y="4575"/>
                  <a:pt x="3234" y="4606"/>
                </a:cubicBezTo>
                <a:cubicBezTo>
                  <a:pt x="3196" y="4637"/>
                  <a:pt x="3153" y="4663"/>
                  <a:pt x="3139" y="4663"/>
                </a:cubicBezTo>
                <a:cubicBezTo>
                  <a:pt x="3125" y="4663"/>
                  <a:pt x="3114" y="4676"/>
                  <a:pt x="3114" y="4691"/>
                </a:cubicBezTo>
                <a:cubicBezTo>
                  <a:pt x="3114" y="4706"/>
                  <a:pt x="3070" y="4742"/>
                  <a:pt x="3015" y="4772"/>
                </a:cubicBezTo>
                <a:cubicBezTo>
                  <a:pt x="2961" y="4802"/>
                  <a:pt x="2916" y="4838"/>
                  <a:pt x="2916" y="4851"/>
                </a:cubicBezTo>
                <a:cubicBezTo>
                  <a:pt x="2916" y="4864"/>
                  <a:pt x="2878" y="4903"/>
                  <a:pt x="2831" y="4936"/>
                </a:cubicBezTo>
                <a:cubicBezTo>
                  <a:pt x="2785" y="4970"/>
                  <a:pt x="2671" y="5089"/>
                  <a:pt x="2578" y="5201"/>
                </a:cubicBezTo>
                <a:cubicBezTo>
                  <a:pt x="2485" y="5313"/>
                  <a:pt x="2385" y="5426"/>
                  <a:pt x="2355" y="5452"/>
                </a:cubicBezTo>
                <a:cubicBezTo>
                  <a:pt x="2268" y="5527"/>
                  <a:pt x="1686" y="6240"/>
                  <a:pt x="1686" y="6271"/>
                </a:cubicBezTo>
                <a:cubicBezTo>
                  <a:pt x="1686" y="6287"/>
                  <a:pt x="1674" y="6300"/>
                  <a:pt x="1660" y="6300"/>
                </a:cubicBezTo>
                <a:cubicBezTo>
                  <a:pt x="1646" y="6300"/>
                  <a:pt x="1621" y="6324"/>
                  <a:pt x="1604" y="6353"/>
                </a:cubicBezTo>
                <a:cubicBezTo>
                  <a:pt x="1587" y="6382"/>
                  <a:pt x="1544" y="6440"/>
                  <a:pt x="1510" y="6482"/>
                </a:cubicBezTo>
                <a:cubicBezTo>
                  <a:pt x="1475" y="6524"/>
                  <a:pt x="1442" y="6581"/>
                  <a:pt x="1436" y="6610"/>
                </a:cubicBezTo>
                <a:cubicBezTo>
                  <a:pt x="1430" y="6639"/>
                  <a:pt x="1416" y="6663"/>
                  <a:pt x="1405" y="6663"/>
                </a:cubicBezTo>
                <a:cubicBezTo>
                  <a:pt x="1393" y="6663"/>
                  <a:pt x="1328" y="6749"/>
                  <a:pt x="1260" y="6853"/>
                </a:cubicBezTo>
                <a:cubicBezTo>
                  <a:pt x="1191" y="6957"/>
                  <a:pt x="1099" y="7095"/>
                  <a:pt x="1054" y="7160"/>
                </a:cubicBezTo>
                <a:cubicBezTo>
                  <a:pt x="1009" y="7224"/>
                  <a:pt x="972" y="7289"/>
                  <a:pt x="972" y="7302"/>
                </a:cubicBezTo>
                <a:cubicBezTo>
                  <a:pt x="972" y="7316"/>
                  <a:pt x="936" y="7382"/>
                  <a:pt x="893" y="7448"/>
                </a:cubicBezTo>
                <a:cubicBezTo>
                  <a:pt x="849" y="7514"/>
                  <a:pt x="813" y="7579"/>
                  <a:pt x="813" y="7593"/>
                </a:cubicBezTo>
                <a:cubicBezTo>
                  <a:pt x="813" y="7607"/>
                  <a:pt x="793" y="7655"/>
                  <a:pt x="768" y="7699"/>
                </a:cubicBezTo>
                <a:cubicBezTo>
                  <a:pt x="666" y="7885"/>
                  <a:pt x="652" y="7919"/>
                  <a:pt x="527" y="8285"/>
                </a:cubicBezTo>
                <a:cubicBezTo>
                  <a:pt x="493" y="8385"/>
                  <a:pt x="450" y="8500"/>
                  <a:pt x="431" y="8542"/>
                </a:cubicBezTo>
                <a:cubicBezTo>
                  <a:pt x="413" y="8583"/>
                  <a:pt x="397" y="8640"/>
                  <a:pt x="397" y="8667"/>
                </a:cubicBezTo>
                <a:cubicBezTo>
                  <a:pt x="397" y="8695"/>
                  <a:pt x="383" y="8734"/>
                  <a:pt x="367" y="8755"/>
                </a:cubicBezTo>
                <a:cubicBezTo>
                  <a:pt x="350" y="8776"/>
                  <a:pt x="332" y="8846"/>
                  <a:pt x="325" y="8910"/>
                </a:cubicBezTo>
                <a:cubicBezTo>
                  <a:pt x="318" y="8974"/>
                  <a:pt x="300" y="9042"/>
                  <a:pt x="285" y="9062"/>
                </a:cubicBezTo>
                <a:cubicBezTo>
                  <a:pt x="270" y="9081"/>
                  <a:pt x="258" y="9128"/>
                  <a:pt x="258" y="9167"/>
                </a:cubicBezTo>
                <a:cubicBezTo>
                  <a:pt x="258" y="9207"/>
                  <a:pt x="241" y="9298"/>
                  <a:pt x="220" y="9368"/>
                </a:cubicBezTo>
                <a:cubicBezTo>
                  <a:pt x="166" y="9553"/>
                  <a:pt x="139" y="9692"/>
                  <a:pt x="139" y="9783"/>
                </a:cubicBezTo>
                <a:cubicBezTo>
                  <a:pt x="139" y="9827"/>
                  <a:pt x="126" y="9890"/>
                  <a:pt x="111" y="9923"/>
                </a:cubicBezTo>
                <a:cubicBezTo>
                  <a:pt x="83" y="9984"/>
                  <a:pt x="68" y="10124"/>
                  <a:pt x="48" y="10505"/>
                </a:cubicBezTo>
                <a:cubicBezTo>
                  <a:pt x="41" y="10626"/>
                  <a:pt x="27" y="10724"/>
                  <a:pt x="18" y="10724"/>
                </a:cubicBezTo>
                <a:cubicBezTo>
                  <a:pt x="8" y="10724"/>
                  <a:pt x="0" y="11053"/>
                  <a:pt x="0" y="11467"/>
                </a:cubicBezTo>
                <a:cubicBezTo>
                  <a:pt x="0" y="11901"/>
                  <a:pt x="8" y="12210"/>
                  <a:pt x="19" y="12210"/>
                </a:cubicBezTo>
                <a:cubicBezTo>
                  <a:pt x="29" y="12210"/>
                  <a:pt x="41" y="12316"/>
                  <a:pt x="47" y="12445"/>
                </a:cubicBezTo>
                <a:cubicBezTo>
                  <a:pt x="64" y="12838"/>
                  <a:pt x="82" y="13011"/>
                  <a:pt x="108" y="13059"/>
                </a:cubicBezTo>
                <a:cubicBezTo>
                  <a:pt x="122" y="13084"/>
                  <a:pt x="138" y="13182"/>
                  <a:pt x="144" y="13278"/>
                </a:cubicBezTo>
                <a:cubicBezTo>
                  <a:pt x="150" y="13374"/>
                  <a:pt x="170" y="13495"/>
                  <a:pt x="187" y="13548"/>
                </a:cubicBezTo>
                <a:cubicBezTo>
                  <a:pt x="204" y="13600"/>
                  <a:pt x="219" y="13681"/>
                  <a:pt x="219" y="13728"/>
                </a:cubicBezTo>
                <a:cubicBezTo>
                  <a:pt x="219" y="13774"/>
                  <a:pt x="227" y="13821"/>
                  <a:pt x="238" y="13831"/>
                </a:cubicBezTo>
                <a:cubicBezTo>
                  <a:pt x="249" y="13841"/>
                  <a:pt x="258" y="13897"/>
                  <a:pt x="258" y="13954"/>
                </a:cubicBezTo>
                <a:cubicBezTo>
                  <a:pt x="258" y="14012"/>
                  <a:pt x="265" y="14059"/>
                  <a:pt x="273" y="14059"/>
                </a:cubicBezTo>
                <a:cubicBezTo>
                  <a:pt x="282" y="14059"/>
                  <a:pt x="301" y="14124"/>
                  <a:pt x="314" y="14203"/>
                </a:cubicBezTo>
                <a:cubicBezTo>
                  <a:pt x="328" y="14282"/>
                  <a:pt x="351" y="14387"/>
                  <a:pt x="365" y="14437"/>
                </a:cubicBezTo>
                <a:cubicBezTo>
                  <a:pt x="380" y="14487"/>
                  <a:pt x="402" y="14569"/>
                  <a:pt x="416" y="14619"/>
                </a:cubicBezTo>
                <a:cubicBezTo>
                  <a:pt x="430" y="14669"/>
                  <a:pt x="449" y="14733"/>
                  <a:pt x="459" y="14762"/>
                </a:cubicBezTo>
                <a:cubicBezTo>
                  <a:pt x="468" y="14791"/>
                  <a:pt x="476" y="14843"/>
                  <a:pt x="476" y="14877"/>
                </a:cubicBezTo>
                <a:cubicBezTo>
                  <a:pt x="476" y="14910"/>
                  <a:pt x="484" y="14937"/>
                  <a:pt x="494" y="14937"/>
                </a:cubicBezTo>
                <a:cubicBezTo>
                  <a:pt x="503" y="14937"/>
                  <a:pt x="516" y="14961"/>
                  <a:pt x="523" y="14990"/>
                </a:cubicBezTo>
                <a:cubicBezTo>
                  <a:pt x="529" y="15019"/>
                  <a:pt x="543" y="15064"/>
                  <a:pt x="555" y="15089"/>
                </a:cubicBezTo>
                <a:cubicBezTo>
                  <a:pt x="566" y="15114"/>
                  <a:pt x="597" y="15209"/>
                  <a:pt x="624" y="15301"/>
                </a:cubicBezTo>
                <a:cubicBezTo>
                  <a:pt x="670" y="15458"/>
                  <a:pt x="732" y="15632"/>
                  <a:pt x="754" y="15665"/>
                </a:cubicBezTo>
                <a:cubicBezTo>
                  <a:pt x="773" y="15695"/>
                  <a:pt x="813" y="15816"/>
                  <a:pt x="813" y="15845"/>
                </a:cubicBezTo>
                <a:cubicBezTo>
                  <a:pt x="813" y="15890"/>
                  <a:pt x="912" y="16114"/>
                  <a:pt x="1014" y="16303"/>
                </a:cubicBezTo>
                <a:cubicBezTo>
                  <a:pt x="1032" y="16336"/>
                  <a:pt x="1057" y="16404"/>
                  <a:pt x="1071" y="16454"/>
                </a:cubicBezTo>
                <a:cubicBezTo>
                  <a:pt x="1084" y="16503"/>
                  <a:pt x="1103" y="16544"/>
                  <a:pt x="1113" y="16544"/>
                </a:cubicBezTo>
                <a:cubicBezTo>
                  <a:pt x="1122" y="16544"/>
                  <a:pt x="1131" y="16559"/>
                  <a:pt x="1131" y="16577"/>
                </a:cubicBezTo>
                <a:cubicBezTo>
                  <a:pt x="1131" y="16595"/>
                  <a:pt x="1150" y="16651"/>
                  <a:pt x="1173" y="16701"/>
                </a:cubicBezTo>
                <a:cubicBezTo>
                  <a:pt x="1222" y="16806"/>
                  <a:pt x="1212" y="16826"/>
                  <a:pt x="1081" y="16880"/>
                </a:cubicBezTo>
                <a:cubicBezTo>
                  <a:pt x="1038" y="16898"/>
                  <a:pt x="972" y="16939"/>
                  <a:pt x="936" y="16971"/>
                </a:cubicBezTo>
                <a:cubicBezTo>
                  <a:pt x="900" y="17003"/>
                  <a:pt x="858" y="17029"/>
                  <a:pt x="842" y="17029"/>
                </a:cubicBezTo>
                <a:cubicBezTo>
                  <a:pt x="826" y="17029"/>
                  <a:pt x="813" y="17041"/>
                  <a:pt x="813" y="17056"/>
                </a:cubicBezTo>
                <a:cubicBezTo>
                  <a:pt x="813" y="17071"/>
                  <a:pt x="779" y="17103"/>
                  <a:pt x="738" y="17129"/>
                </a:cubicBezTo>
                <a:cubicBezTo>
                  <a:pt x="696" y="17154"/>
                  <a:pt x="651" y="17195"/>
                  <a:pt x="637" y="17221"/>
                </a:cubicBezTo>
                <a:cubicBezTo>
                  <a:pt x="623" y="17247"/>
                  <a:pt x="581" y="17284"/>
                  <a:pt x="544" y="17302"/>
                </a:cubicBezTo>
                <a:cubicBezTo>
                  <a:pt x="506" y="17321"/>
                  <a:pt x="476" y="17348"/>
                  <a:pt x="476" y="17361"/>
                </a:cubicBezTo>
                <a:cubicBezTo>
                  <a:pt x="476" y="17375"/>
                  <a:pt x="455" y="17393"/>
                  <a:pt x="429" y="17403"/>
                </a:cubicBezTo>
                <a:cubicBezTo>
                  <a:pt x="402" y="17414"/>
                  <a:pt x="371" y="17460"/>
                  <a:pt x="357" y="17512"/>
                </a:cubicBezTo>
                <a:cubicBezTo>
                  <a:pt x="322" y="17643"/>
                  <a:pt x="370" y="17723"/>
                  <a:pt x="585" y="17894"/>
                </a:cubicBezTo>
                <a:cubicBezTo>
                  <a:pt x="684" y="17971"/>
                  <a:pt x="777" y="18053"/>
                  <a:pt x="793" y="18075"/>
                </a:cubicBezTo>
                <a:cubicBezTo>
                  <a:pt x="841" y="18137"/>
                  <a:pt x="1219" y="18423"/>
                  <a:pt x="1255" y="18423"/>
                </a:cubicBezTo>
                <a:cubicBezTo>
                  <a:pt x="1272" y="18423"/>
                  <a:pt x="1292" y="18436"/>
                  <a:pt x="1299" y="18453"/>
                </a:cubicBezTo>
                <a:cubicBezTo>
                  <a:pt x="1320" y="18504"/>
                  <a:pt x="1378" y="18487"/>
                  <a:pt x="1448" y="18407"/>
                </a:cubicBezTo>
                <a:cubicBezTo>
                  <a:pt x="1493" y="18357"/>
                  <a:pt x="1522" y="18341"/>
                  <a:pt x="1535" y="18362"/>
                </a:cubicBezTo>
                <a:cubicBezTo>
                  <a:pt x="1546" y="18378"/>
                  <a:pt x="1588" y="18393"/>
                  <a:pt x="1629" y="18393"/>
                </a:cubicBezTo>
                <a:cubicBezTo>
                  <a:pt x="1691" y="18393"/>
                  <a:pt x="1710" y="18378"/>
                  <a:pt x="1739" y="18301"/>
                </a:cubicBezTo>
                <a:cubicBezTo>
                  <a:pt x="1768" y="18227"/>
                  <a:pt x="1784" y="18212"/>
                  <a:pt x="1824" y="18225"/>
                </a:cubicBezTo>
                <a:cubicBezTo>
                  <a:pt x="1852" y="18234"/>
                  <a:pt x="1898" y="18222"/>
                  <a:pt x="1927" y="18199"/>
                </a:cubicBezTo>
                <a:cubicBezTo>
                  <a:pt x="1978" y="18158"/>
                  <a:pt x="1983" y="18161"/>
                  <a:pt x="2045" y="18274"/>
                </a:cubicBezTo>
                <a:cubicBezTo>
                  <a:pt x="2081" y="18339"/>
                  <a:pt x="2120" y="18393"/>
                  <a:pt x="2134" y="18393"/>
                </a:cubicBezTo>
                <a:cubicBezTo>
                  <a:pt x="2147" y="18393"/>
                  <a:pt x="2163" y="18413"/>
                  <a:pt x="2169" y="18438"/>
                </a:cubicBezTo>
                <a:cubicBezTo>
                  <a:pt x="2175" y="18463"/>
                  <a:pt x="2214" y="18507"/>
                  <a:pt x="2255" y="18537"/>
                </a:cubicBezTo>
                <a:cubicBezTo>
                  <a:pt x="2331" y="18590"/>
                  <a:pt x="2354" y="18612"/>
                  <a:pt x="2418" y="18696"/>
                </a:cubicBezTo>
                <a:cubicBezTo>
                  <a:pt x="2465" y="18756"/>
                  <a:pt x="2520" y="18811"/>
                  <a:pt x="2568" y="18845"/>
                </a:cubicBezTo>
                <a:cubicBezTo>
                  <a:pt x="2590" y="18860"/>
                  <a:pt x="2627" y="18896"/>
                  <a:pt x="2649" y="18927"/>
                </a:cubicBezTo>
                <a:cubicBezTo>
                  <a:pt x="2715" y="19018"/>
                  <a:pt x="2813" y="19119"/>
                  <a:pt x="2866" y="19150"/>
                </a:cubicBezTo>
                <a:cubicBezTo>
                  <a:pt x="2893" y="19166"/>
                  <a:pt x="2916" y="19193"/>
                  <a:pt x="2916" y="19210"/>
                </a:cubicBezTo>
                <a:cubicBezTo>
                  <a:pt x="2916" y="19228"/>
                  <a:pt x="2936" y="19256"/>
                  <a:pt x="2960" y="19272"/>
                </a:cubicBezTo>
                <a:cubicBezTo>
                  <a:pt x="2985" y="19288"/>
                  <a:pt x="3041" y="19335"/>
                  <a:pt x="3084" y="19377"/>
                </a:cubicBezTo>
                <a:cubicBezTo>
                  <a:pt x="3128" y="19419"/>
                  <a:pt x="3186" y="19467"/>
                  <a:pt x="3213" y="19485"/>
                </a:cubicBezTo>
                <a:cubicBezTo>
                  <a:pt x="3241" y="19503"/>
                  <a:pt x="3282" y="19547"/>
                  <a:pt x="3307" y="19582"/>
                </a:cubicBezTo>
                <a:cubicBezTo>
                  <a:pt x="3332" y="19618"/>
                  <a:pt x="3352" y="19635"/>
                  <a:pt x="3352" y="19622"/>
                </a:cubicBezTo>
                <a:cubicBezTo>
                  <a:pt x="3352" y="19609"/>
                  <a:pt x="3382" y="19634"/>
                  <a:pt x="3420" y="19677"/>
                </a:cubicBezTo>
                <a:cubicBezTo>
                  <a:pt x="3457" y="19721"/>
                  <a:pt x="3495" y="19756"/>
                  <a:pt x="3502" y="19756"/>
                </a:cubicBezTo>
                <a:cubicBezTo>
                  <a:pt x="3546" y="19756"/>
                  <a:pt x="3789" y="20025"/>
                  <a:pt x="3809" y="20095"/>
                </a:cubicBezTo>
                <a:cubicBezTo>
                  <a:pt x="3822" y="20144"/>
                  <a:pt x="3866" y="20201"/>
                  <a:pt x="3919" y="20239"/>
                </a:cubicBezTo>
                <a:cubicBezTo>
                  <a:pt x="3967" y="20274"/>
                  <a:pt x="4006" y="20310"/>
                  <a:pt x="4006" y="20319"/>
                </a:cubicBezTo>
                <a:cubicBezTo>
                  <a:pt x="4006" y="20344"/>
                  <a:pt x="3965" y="20400"/>
                  <a:pt x="3902" y="20462"/>
                </a:cubicBezTo>
                <a:cubicBezTo>
                  <a:pt x="3868" y="20496"/>
                  <a:pt x="3848" y="20542"/>
                  <a:pt x="3848" y="20588"/>
                </a:cubicBezTo>
                <a:cubicBezTo>
                  <a:pt x="3848" y="20681"/>
                  <a:pt x="3867" y="20756"/>
                  <a:pt x="3890" y="20756"/>
                </a:cubicBezTo>
                <a:cubicBezTo>
                  <a:pt x="3900" y="20756"/>
                  <a:pt x="3953" y="20812"/>
                  <a:pt x="4009" y="20878"/>
                </a:cubicBezTo>
                <a:cubicBezTo>
                  <a:pt x="4064" y="20945"/>
                  <a:pt x="4121" y="20999"/>
                  <a:pt x="4134" y="20999"/>
                </a:cubicBezTo>
                <a:cubicBezTo>
                  <a:pt x="4148" y="20999"/>
                  <a:pt x="4174" y="21025"/>
                  <a:pt x="4193" y="21057"/>
                </a:cubicBezTo>
                <a:cubicBezTo>
                  <a:pt x="4212" y="21089"/>
                  <a:pt x="4256" y="21132"/>
                  <a:pt x="4291" y="21153"/>
                </a:cubicBezTo>
                <a:cubicBezTo>
                  <a:pt x="4325" y="21174"/>
                  <a:pt x="4387" y="21230"/>
                  <a:pt x="4426" y="21277"/>
                </a:cubicBezTo>
                <a:cubicBezTo>
                  <a:pt x="4466" y="21324"/>
                  <a:pt x="4508" y="21362"/>
                  <a:pt x="4519" y="21362"/>
                </a:cubicBezTo>
                <a:cubicBezTo>
                  <a:pt x="4530" y="21362"/>
                  <a:pt x="4553" y="21384"/>
                  <a:pt x="4570" y="21409"/>
                </a:cubicBezTo>
                <a:cubicBezTo>
                  <a:pt x="4587" y="21435"/>
                  <a:pt x="4638" y="21483"/>
                  <a:pt x="4685" y="21516"/>
                </a:cubicBezTo>
                <a:cubicBezTo>
                  <a:pt x="4801" y="21599"/>
                  <a:pt x="4870" y="21577"/>
                  <a:pt x="5068" y="21394"/>
                </a:cubicBezTo>
                <a:cubicBezTo>
                  <a:pt x="5160" y="21310"/>
                  <a:pt x="5243" y="21242"/>
                  <a:pt x="5254" y="21242"/>
                </a:cubicBezTo>
                <a:cubicBezTo>
                  <a:pt x="5264" y="21242"/>
                  <a:pt x="5276" y="21231"/>
                  <a:pt x="5279" y="21218"/>
                </a:cubicBezTo>
                <a:cubicBezTo>
                  <a:pt x="5288" y="21188"/>
                  <a:pt x="5425" y="21068"/>
                  <a:pt x="5519" y="21008"/>
                </a:cubicBezTo>
                <a:cubicBezTo>
                  <a:pt x="5560" y="20981"/>
                  <a:pt x="5593" y="20948"/>
                  <a:pt x="5593" y="20935"/>
                </a:cubicBezTo>
                <a:cubicBezTo>
                  <a:pt x="5593" y="20922"/>
                  <a:pt x="5626" y="20888"/>
                  <a:pt x="5667" y="20859"/>
                </a:cubicBezTo>
                <a:cubicBezTo>
                  <a:pt x="5708" y="20830"/>
                  <a:pt x="5747" y="20796"/>
                  <a:pt x="5752" y="20786"/>
                </a:cubicBezTo>
                <a:cubicBezTo>
                  <a:pt x="5757" y="20776"/>
                  <a:pt x="5803" y="20737"/>
                  <a:pt x="5853" y="20701"/>
                </a:cubicBezTo>
                <a:cubicBezTo>
                  <a:pt x="5929" y="20645"/>
                  <a:pt x="5990" y="20633"/>
                  <a:pt x="6249" y="20618"/>
                </a:cubicBezTo>
                <a:cubicBezTo>
                  <a:pt x="6417" y="20609"/>
                  <a:pt x="6573" y="20589"/>
                  <a:pt x="6595" y="20574"/>
                </a:cubicBezTo>
                <a:cubicBezTo>
                  <a:pt x="6616" y="20560"/>
                  <a:pt x="6675" y="20541"/>
                  <a:pt x="6724" y="20533"/>
                </a:cubicBezTo>
                <a:cubicBezTo>
                  <a:pt x="6904" y="20505"/>
                  <a:pt x="7278" y="20365"/>
                  <a:pt x="7325" y="20308"/>
                </a:cubicBezTo>
                <a:cubicBezTo>
                  <a:pt x="7338" y="20292"/>
                  <a:pt x="7391" y="20270"/>
                  <a:pt x="7443" y="20259"/>
                </a:cubicBezTo>
                <a:cubicBezTo>
                  <a:pt x="7495" y="20247"/>
                  <a:pt x="7537" y="20225"/>
                  <a:pt x="7537" y="20209"/>
                </a:cubicBezTo>
                <a:cubicBezTo>
                  <a:pt x="7537" y="20194"/>
                  <a:pt x="7551" y="20181"/>
                  <a:pt x="7567" y="20181"/>
                </a:cubicBezTo>
                <a:cubicBezTo>
                  <a:pt x="7584" y="20181"/>
                  <a:pt x="7613" y="20170"/>
                  <a:pt x="7632" y="20155"/>
                </a:cubicBezTo>
                <a:cubicBezTo>
                  <a:pt x="8085" y="19814"/>
                  <a:pt x="8162" y="19730"/>
                  <a:pt x="8487" y="19240"/>
                </a:cubicBezTo>
                <a:cubicBezTo>
                  <a:pt x="8548" y="19148"/>
                  <a:pt x="8643" y="19019"/>
                  <a:pt x="8698" y="18953"/>
                </a:cubicBezTo>
                <a:cubicBezTo>
                  <a:pt x="8752" y="18887"/>
                  <a:pt x="8838" y="18771"/>
                  <a:pt x="8887" y="18696"/>
                </a:cubicBezTo>
                <a:cubicBezTo>
                  <a:pt x="9052" y="18447"/>
                  <a:pt x="9252" y="18166"/>
                  <a:pt x="9362" y="18028"/>
                </a:cubicBezTo>
                <a:cubicBezTo>
                  <a:pt x="9422" y="17953"/>
                  <a:pt x="9474" y="17882"/>
                  <a:pt x="9478" y="17870"/>
                </a:cubicBezTo>
                <a:cubicBezTo>
                  <a:pt x="9481" y="17858"/>
                  <a:pt x="9513" y="17804"/>
                  <a:pt x="9548" y="17749"/>
                </a:cubicBezTo>
                <a:cubicBezTo>
                  <a:pt x="9622" y="17637"/>
                  <a:pt x="9898" y="17128"/>
                  <a:pt x="9898" y="17104"/>
                </a:cubicBezTo>
                <a:cubicBezTo>
                  <a:pt x="9898" y="17095"/>
                  <a:pt x="9929" y="17021"/>
                  <a:pt x="9967" y="16938"/>
                </a:cubicBezTo>
                <a:cubicBezTo>
                  <a:pt x="10005" y="16855"/>
                  <a:pt x="10036" y="16775"/>
                  <a:pt x="10036" y="16760"/>
                </a:cubicBezTo>
                <a:cubicBezTo>
                  <a:pt x="10036" y="16746"/>
                  <a:pt x="10050" y="16716"/>
                  <a:pt x="10066" y="16695"/>
                </a:cubicBezTo>
                <a:cubicBezTo>
                  <a:pt x="10083" y="16674"/>
                  <a:pt x="10110" y="16607"/>
                  <a:pt x="10127" y="16547"/>
                </a:cubicBezTo>
                <a:cubicBezTo>
                  <a:pt x="10145" y="16487"/>
                  <a:pt x="10167" y="16417"/>
                  <a:pt x="10177" y="16392"/>
                </a:cubicBezTo>
                <a:cubicBezTo>
                  <a:pt x="10187" y="16367"/>
                  <a:pt x="10204" y="16313"/>
                  <a:pt x="10215" y="16271"/>
                </a:cubicBezTo>
                <a:cubicBezTo>
                  <a:pt x="10236" y="16195"/>
                  <a:pt x="10285" y="16028"/>
                  <a:pt x="10317" y="15930"/>
                </a:cubicBezTo>
                <a:cubicBezTo>
                  <a:pt x="10326" y="15901"/>
                  <a:pt x="10334" y="15857"/>
                  <a:pt x="10334" y="15832"/>
                </a:cubicBezTo>
                <a:cubicBezTo>
                  <a:pt x="10334" y="15806"/>
                  <a:pt x="10342" y="15786"/>
                  <a:pt x="10353" y="15786"/>
                </a:cubicBezTo>
                <a:cubicBezTo>
                  <a:pt x="10364" y="15786"/>
                  <a:pt x="10373" y="15753"/>
                  <a:pt x="10373" y="15712"/>
                </a:cubicBezTo>
                <a:cubicBezTo>
                  <a:pt x="10373" y="15671"/>
                  <a:pt x="10383" y="15630"/>
                  <a:pt x="10394" y="15620"/>
                </a:cubicBezTo>
                <a:cubicBezTo>
                  <a:pt x="10404" y="15609"/>
                  <a:pt x="10413" y="15560"/>
                  <a:pt x="10413" y="15511"/>
                </a:cubicBezTo>
                <a:cubicBezTo>
                  <a:pt x="10413" y="15462"/>
                  <a:pt x="10422" y="15423"/>
                  <a:pt x="10433" y="15423"/>
                </a:cubicBezTo>
                <a:cubicBezTo>
                  <a:pt x="10444" y="15423"/>
                  <a:pt x="10452" y="15390"/>
                  <a:pt x="10452" y="15350"/>
                </a:cubicBezTo>
                <a:cubicBezTo>
                  <a:pt x="10452" y="15310"/>
                  <a:pt x="10464" y="15232"/>
                  <a:pt x="10479" y="15176"/>
                </a:cubicBezTo>
                <a:cubicBezTo>
                  <a:pt x="10494" y="15120"/>
                  <a:pt x="10517" y="14971"/>
                  <a:pt x="10531" y="14846"/>
                </a:cubicBezTo>
                <a:cubicBezTo>
                  <a:pt x="10544" y="14721"/>
                  <a:pt x="10564" y="14592"/>
                  <a:pt x="10573" y="14559"/>
                </a:cubicBezTo>
                <a:cubicBezTo>
                  <a:pt x="10630" y="14361"/>
                  <a:pt x="10629" y="12296"/>
                  <a:pt x="10573" y="12104"/>
                </a:cubicBezTo>
                <a:cubicBezTo>
                  <a:pt x="10563" y="12071"/>
                  <a:pt x="10550" y="11982"/>
                  <a:pt x="10544" y="11907"/>
                </a:cubicBezTo>
                <a:cubicBezTo>
                  <a:pt x="10518" y="11609"/>
                  <a:pt x="10506" y="11526"/>
                  <a:pt x="10480" y="11468"/>
                </a:cubicBezTo>
                <a:cubicBezTo>
                  <a:pt x="10465" y="11436"/>
                  <a:pt x="10452" y="11350"/>
                  <a:pt x="10452" y="11280"/>
                </a:cubicBezTo>
                <a:cubicBezTo>
                  <a:pt x="10452" y="11210"/>
                  <a:pt x="10444" y="11144"/>
                  <a:pt x="10433" y="11133"/>
                </a:cubicBezTo>
                <a:cubicBezTo>
                  <a:pt x="10422" y="11123"/>
                  <a:pt x="10413" y="11078"/>
                  <a:pt x="10413" y="11032"/>
                </a:cubicBezTo>
                <a:cubicBezTo>
                  <a:pt x="10413" y="10987"/>
                  <a:pt x="10402" y="10931"/>
                  <a:pt x="10388" y="10909"/>
                </a:cubicBezTo>
                <a:cubicBezTo>
                  <a:pt x="10368" y="10877"/>
                  <a:pt x="10369" y="10866"/>
                  <a:pt x="10389" y="10855"/>
                </a:cubicBezTo>
                <a:cubicBezTo>
                  <a:pt x="10403" y="10847"/>
                  <a:pt x="10424" y="10824"/>
                  <a:pt x="10438" y="10805"/>
                </a:cubicBezTo>
                <a:cubicBezTo>
                  <a:pt x="10451" y="10785"/>
                  <a:pt x="10485" y="10752"/>
                  <a:pt x="10512" y="10732"/>
                </a:cubicBezTo>
                <a:cubicBezTo>
                  <a:pt x="10568" y="10690"/>
                  <a:pt x="10646" y="10621"/>
                  <a:pt x="10752" y="10520"/>
                </a:cubicBezTo>
                <a:cubicBezTo>
                  <a:pt x="10792" y="10483"/>
                  <a:pt x="10839" y="10452"/>
                  <a:pt x="10858" y="10452"/>
                </a:cubicBezTo>
                <a:cubicBezTo>
                  <a:pt x="10877" y="10452"/>
                  <a:pt x="10944" y="10514"/>
                  <a:pt x="11008" y="10589"/>
                </a:cubicBezTo>
                <a:cubicBezTo>
                  <a:pt x="11072" y="10664"/>
                  <a:pt x="11131" y="10724"/>
                  <a:pt x="11139" y="10724"/>
                </a:cubicBezTo>
                <a:cubicBezTo>
                  <a:pt x="11147" y="10724"/>
                  <a:pt x="11168" y="10745"/>
                  <a:pt x="11186" y="10770"/>
                </a:cubicBezTo>
                <a:cubicBezTo>
                  <a:pt x="11242" y="10848"/>
                  <a:pt x="11665" y="11163"/>
                  <a:pt x="11811" y="11237"/>
                </a:cubicBezTo>
                <a:cubicBezTo>
                  <a:pt x="11888" y="11275"/>
                  <a:pt x="11959" y="11319"/>
                  <a:pt x="11969" y="11334"/>
                </a:cubicBezTo>
                <a:cubicBezTo>
                  <a:pt x="11980" y="11349"/>
                  <a:pt x="12008" y="11361"/>
                  <a:pt x="12031" y="11361"/>
                </a:cubicBezTo>
                <a:cubicBezTo>
                  <a:pt x="12055" y="11361"/>
                  <a:pt x="12113" y="11384"/>
                  <a:pt x="12161" y="11412"/>
                </a:cubicBezTo>
                <a:cubicBezTo>
                  <a:pt x="12246" y="11461"/>
                  <a:pt x="12528" y="11518"/>
                  <a:pt x="12951" y="11573"/>
                </a:cubicBezTo>
                <a:cubicBezTo>
                  <a:pt x="13496" y="11644"/>
                  <a:pt x="14088" y="11762"/>
                  <a:pt x="14172" y="11816"/>
                </a:cubicBezTo>
                <a:cubicBezTo>
                  <a:pt x="14193" y="11830"/>
                  <a:pt x="14273" y="11849"/>
                  <a:pt x="14347" y="11858"/>
                </a:cubicBezTo>
                <a:cubicBezTo>
                  <a:pt x="14422" y="11867"/>
                  <a:pt x="14511" y="11888"/>
                  <a:pt x="14546" y="11903"/>
                </a:cubicBezTo>
                <a:cubicBezTo>
                  <a:pt x="14641" y="11946"/>
                  <a:pt x="14845" y="12023"/>
                  <a:pt x="15055" y="12093"/>
                </a:cubicBezTo>
                <a:cubicBezTo>
                  <a:pt x="15158" y="12128"/>
                  <a:pt x="15264" y="12171"/>
                  <a:pt x="15291" y="12190"/>
                </a:cubicBezTo>
                <a:cubicBezTo>
                  <a:pt x="15357" y="12239"/>
                  <a:pt x="16813" y="12232"/>
                  <a:pt x="16845" y="12183"/>
                </a:cubicBezTo>
                <a:cubicBezTo>
                  <a:pt x="16871" y="12143"/>
                  <a:pt x="17248" y="12136"/>
                  <a:pt x="17264" y="12176"/>
                </a:cubicBezTo>
                <a:cubicBezTo>
                  <a:pt x="17270" y="12190"/>
                  <a:pt x="17338" y="12208"/>
                  <a:pt x="17414" y="12216"/>
                </a:cubicBezTo>
                <a:cubicBezTo>
                  <a:pt x="17490" y="12225"/>
                  <a:pt x="17564" y="12246"/>
                  <a:pt x="17578" y="12263"/>
                </a:cubicBezTo>
                <a:cubicBezTo>
                  <a:pt x="17592" y="12280"/>
                  <a:pt x="17625" y="12304"/>
                  <a:pt x="17653" y="12316"/>
                </a:cubicBezTo>
                <a:cubicBezTo>
                  <a:pt x="17731" y="12351"/>
                  <a:pt x="17967" y="12532"/>
                  <a:pt x="18037" y="12610"/>
                </a:cubicBezTo>
                <a:cubicBezTo>
                  <a:pt x="18071" y="12649"/>
                  <a:pt x="18124" y="12699"/>
                  <a:pt x="18154" y="12719"/>
                </a:cubicBezTo>
                <a:cubicBezTo>
                  <a:pt x="18185" y="12739"/>
                  <a:pt x="18214" y="12775"/>
                  <a:pt x="18220" y="12800"/>
                </a:cubicBezTo>
                <a:cubicBezTo>
                  <a:pt x="18227" y="12825"/>
                  <a:pt x="18244" y="12847"/>
                  <a:pt x="18260" y="12847"/>
                </a:cubicBezTo>
                <a:cubicBezTo>
                  <a:pt x="18290" y="12847"/>
                  <a:pt x="18451" y="12997"/>
                  <a:pt x="18462" y="13035"/>
                </a:cubicBezTo>
                <a:cubicBezTo>
                  <a:pt x="18466" y="13048"/>
                  <a:pt x="18484" y="13059"/>
                  <a:pt x="18502" y="13059"/>
                </a:cubicBezTo>
                <a:cubicBezTo>
                  <a:pt x="18520" y="13059"/>
                  <a:pt x="18577" y="13119"/>
                  <a:pt x="18629" y="13192"/>
                </a:cubicBezTo>
                <a:cubicBezTo>
                  <a:pt x="18681" y="13265"/>
                  <a:pt x="18737" y="13332"/>
                  <a:pt x="18752" y="13341"/>
                </a:cubicBezTo>
                <a:cubicBezTo>
                  <a:pt x="18769" y="13351"/>
                  <a:pt x="18784" y="13421"/>
                  <a:pt x="18791" y="13518"/>
                </a:cubicBezTo>
                <a:cubicBezTo>
                  <a:pt x="18812" y="13834"/>
                  <a:pt x="18839" y="14106"/>
                  <a:pt x="18862" y="14250"/>
                </a:cubicBezTo>
                <a:cubicBezTo>
                  <a:pt x="18890" y="14423"/>
                  <a:pt x="19046" y="14794"/>
                  <a:pt x="19152" y="14940"/>
                </a:cubicBezTo>
                <a:cubicBezTo>
                  <a:pt x="19261" y="15091"/>
                  <a:pt x="19358" y="15249"/>
                  <a:pt x="19358" y="15277"/>
                </a:cubicBezTo>
                <a:cubicBezTo>
                  <a:pt x="19358" y="15291"/>
                  <a:pt x="19370" y="15301"/>
                  <a:pt x="19384" y="15301"/>
                </a:cubicBezTo>
                <a:cubicBezTo>
                  <a:pt x="19398" y="15301"/>
                  <a:pt x="19423" y="15324"/>
                  <a:pt x="19440" y="15354"/>
                </a:cubicBezTo>
                <a:cubicBezTo>
                  <a:pt x="19458" y="15383"/>
                  <a:pt x="19501" y="15440"/>
                  <a:pt x="19535" y="15479"/>
                </a:cubicBezTo>
                <a:cubicBezTo>
                  <a:pt x="19569" y="15519"/>
                  <a:pt x="19596" y="15576"/>
                  <a:pt x="19596" y="15607"/>
                </a:cubicBezTo>
                <a:cubicBezTo>
                  <a:pt x="19596" y="15639"/>
                  <a:pt x="19605" y="15665"/>
                  <a:pt x="19616" y="15665"/>
                </a:cubicBezTo>
                <a:cubicBezTo>
                  <a:pt x="19627" y="15665"/>
                  <a:pt x="19636" y="15693"/>
                  <a:pt x="19636" y="15727"/>
                </a:cubicBezTo>
                <a:cubicBezTo>
                  <a:pt x="19636" y="15811"/>
                  <a:pt x="19702" y="16001"/>
                  <a:pt x="19756" y="16069"/>
                </a:cubicBezTo>
                <a:cubicBezTo>
                  <a:pt x="19780" y="16100"/>
                  <a:pt x="19831" y="16145"/>
                  <a:pt x="19868" y="16169"/>
                </a:cubicBezTo>
                <a:cubicBezTo>
                  <a:pt x="19905" y="16193"/>
                  <a:pt x="19940" y="16232"/>
                  <a:pt x="19946" y="16257"/>
                </a:cubicBezTo>
                <a:cubicBezTo>
                  <a:pt x="19952" y="16281"/>
                  <a:pt x="19969" y="16301"/>
                  <a:pt x="19983" y="16301"/>
                </a:cubicBezTo>
                <a:cubicBezTo>
                  <a:pt x="19997" y="16301"/>
                  <a:pt x="20055" y="16348"/>
                  <a:pt x="20112" y="16407"/>
                </a:cubicBezTo>
                <a:cubicBezTo>
                  <a:pt x="20169" y="16465"/>
                  <a:pt x="20223" y="16514"/>
                  <a:pt x="20232" y="16514"/>
                </a:cubicBezTo>
                <a:cubicBezTo>
                  <a:pt x="20241" y="16514"/>
                  <a:pt x="20273" y="16545"/>
                  <a:pt x="20304" y="16583"/>
                </a:cubicBezTo>
                <a:cubicBezTo>
                  <a:pt x="20335" y="16621"/>
                  <a:pt x="20382" y="16670"/>
                  <a:pt x="20410" y="16690"/>
                </a:cubicBezTo>
                <a:cubicBezTo>
                  <a:pt x="20475" y="16739"/>
                  <a:pt x="20563" y="16820"/>
                  <a:pt x="20823" y="17066"/>
                </a:cubicBezTo>
                <a:cubicBezTo>
                  <a:pt x="20940" y="17178"/>
                  <a:pt x="21061" y="17283"/>
                  <a:pt x="21090" y="17300"/>
                </a:cubicBezTo>
                <a:cubicBezTo>
                  <a:pt x="21120" y="17317"/>
                  <a:pt x="21144" y="17341"/>
                  <a:pt x="21144" y="17354"/>
                </a:cubicBezTo>
                <a:cubicBezTo>
                  <a:pt x="21144" y="17367"/>
                  <a:pt x="21173" y="17397"/>
                  <a:pt x="21208" y="17421"/>
                </a:cubicBezTo>
                <a:cubicBezTo>
                  <a:pt x="21244" y="17444"/>
                  <a:pt x="21306" y="17503"/>
                  <a:pt x="21348" y="17552"/>
                </a:cubicBezTo>
                <a:cubicBezTo>
                  <a:pt x="21396" y="17610"/>
                  <a:pt x="21455" y="17649"/>
                  <a:pt x="21511" y="17658"/>
                </a:cubicBezTo>
                <a:lnTo>
                  <a:pt x="21600" y="17673"/>
                </a:lnTo>
                <a:lnTo>
                  <a:pt x="21600" y="12365"/>
                </a:lnTo>
                <a:cubicBezTo>
                  <a:pt x="21600" y="7148"/>
                  <a:pt x="21599" y="7057"/>
                  <a:pt x="21561" y="7057"/>
                </a:cubicBezTo>
                <a:cubicBezTo>
                  <a:pt x="21540" y="7057"/>
                  <a:pt x="21498" y="7025"/>
                  <a:pt x="21467" y="6986"/>
                </a:cubicBezTo>
                <a:cubicBezTo>
                  <a:pt x="21436" y="6947"/>
                  <a:pt x="21382" y="6892"/>
                  <a:pt x="21348" y="6865"/>
                </a:cubicBezTo>
                <a:cubicBezTo>
                  <a:pt x="21313" y="6838"/>
                  <a:pt x="21260" y="6781"/>
                  <a:pt x="21229" y="6740"/>
                </a:cubicBezTo>
                <a:cubicBezTo>
                  <a:pt x="21198" y="6698"/>
                  <a:pt x="21164" y="6654"/>
                  <a:pt x="21153" y="6641"/>
                </a:cubicBezTo>
                <a:cubicBezTo>
                  <a:pt x="21142" y="6628"/>
                  <a:pt x="21078" y="6550"/>
                  <a:pt x="21010" y="6469"/>
                </a:cubicBezTo>
                <a:cubicBezTo>
                  <a:pt x="20942" y="6387"/>
                  <a:pt x="20886" y="6312"/>
                  <a:pt x="20886" y="6302"/>
                </a:cubicBezTo>
                <a:cubicBezTo>
                  <a:pt x="20886" y="6292"/>
                  <a:pt x="20863" y="6246"/>
                  <a:pt x="20835" y="6200"/>
                </a:cubicBezTo>
                <a:cubicBezTo>
                  <a:pt x="20771" y="6096"/>
                  <a:pt x="20667" y="5798"/>
                  <a:pt x="20667" y="5721"/>
                </a:cubicBezTo>
                <a:cubicBezTo>
                  <a:pt x="20667" y="5689"/>
                  <a:pt x="20659" y="5663"/>
                  <a:pt x="20648" y="5663"/>
                </a:cubicBezTo>
                <a:cubicBezTo>
                  <a:pt x="20637" y="5663"/>
                  <a:pt x="20627" y="5645"/>
                  <a:pt x="20627" y="5622"/>
                </a:cubicBezTo>
                <a:cubicBezTo>
                  <a:pt x="20627" y="5574"/>
                  <a:pt x="20505" y="5207"/>
                  <a:pt x="20448" y="5085"/>
                </a:cubicBezTo>
                <a:cubicBezTo>
                  <a:pt x="20427" y="5039"/>
                  <a:pt x="20410" y="4983"/>
                  <a:pt x="20410" y="4960"/>
                </a:cubicBezTo>
                <a:cubicBezTo>
                  <a:pt x="20410" y="4936"/>
                  <a:pt x="20392" y="4888"/>
                  <a:pt x="20370" y="4852"/>
                </a:cubicBezTo>
                <a:cubicBezTo>
                  <a:pt x="20348" y="4817"/>
                  <a:pt x="20330" y="4776"/>
                  <a:pt x="20329" y="4762"/>
                </a:cubicBezTo>
                <a:cubicBezTo>
                  <a:pt x="20328" y="4749"/>
                  <a:pt x="20297" y="4677"/>
                  <a:pt x="20259" y="4602"/>
                </a:cubicBezTo>
                <a:cubicBezTo>
                  <a:pt x="20221" y="4527"/>
                  <a:pt x="20164" y="4406"/>
                  <a:pt x="20132" y="4331"/>
                </a:cubicBezTo>
                <a:cubicBezTo>
                  <a:pt x="20099" y="4257"/>
                  <a:pt x="20058" y="4184"/>
                  <a:pt x="20042" y="4170"/>
                </a:cubicBezTo>
                <a:cubicBezTo>
                  <a:pt x="20026" y="4156"/>
                  <a:pt x="20013" y="4125"/>
                  <a:pt x="20013" y="4101"/>
                </a:cubicBezTo>
                <a:cubicBezTo>
                  <a:pt x="20013" y="4077"/>
                  <a:pt x="20004" y="4057"/>
                  <a:pt x="19993" y="4057"/>
                </a:cubicBezTo>
                <a:cubicBezTo>
                  <a:pt x="19982" y="4057"/>
                  <a:pt x="19974" y="4044"/>
                  <a:pt x="19974" y="4027"/>
                </a:cubicBezTo>
                <a:cubicBezTo>
                  <a:pt x="19974" y="3996"/>
                  <a:pt x="19948" y="3946"/>
                  <a:pt x="19840" y="3759"/>
                </a:cubicBezTo>
                <a:cubicBezTo>
                  <a:pt x="19804" y="3698"/>
                  <a:pt x="19775" y="3638"/>
                  <a:pt x="19775" y="3627"/>
                </a:cubicBezTo>
                <a:cubicBezTo>
                  <a:pt x="19775" y="3615"/>
                  <a:pt x="19752" y="3568"/>
                  <a:pt x="19725" y="3523"/>
                </a:cubicBezTo>
                <a:cubicBezTo>
                  <a:pt x="19678" y="3445"/>
                  <a:pt x="19676" y="3425"/>
                  <a:pt x="19676" y="3067"/>
                </a:cubicBezTo>
                <a:cubicBezTo>
                  <a:pt x="19676" y="2838"/>
                  <a:pt x="19668" y="2693"/>
                  <a:pt x="19656" y="2693"/>
                </a:cubicBezTo>
                <a:cubicBezTo>
                  <a:pt x="19645" y="2693"/>
                  <a:pt x="19636" y="2639"/>
                  <a:pt x="19636" y="2572"/>
                </a:cubicBezTo>
                <a:cubicBezTo>
                  <a:pt x="19636" y="2506"/>
                  <a:pt x="19627" y="2450"/>
                  <a:pt x="19616" y="2450"/>
                </a:cubicBezTo>
                <a:cubicBezTo>
                  <a:pt x="19605" y="2450"/>
                  <a:pt x="19596" y="2404"/>
                  <a:pt x="19596" y="2348"/>
                </a:cubicBezTo>
                <a:cubicBezTo>
                  <a:pt x="19596" y="2292"/>
                  <a:pt x="19584" y="2230"/>
                  <a:pt x="19568" y="2210"/>
                </a:cubicBezTo>
                <a:cubicBezTo>
                  <a:pt x="19552" y="2190"/>
                  <a:pt x="19533" y="2130"/>
                  <a:pt x="19526" y="2077"/>
                </a:cubicBezTo>
                <a:cubicBezTo>
                  <a:pt x="19519" y="2024"/>
                  <a:pt x="19492" y="1924"/>
                  <a:pt x="19465" y="1854"/>
                </a:cubicBezTo>
                <a:cubicBezTo>
                  <a:pt x="19439" y="1785"/>
                  <a:pt x="19418" y="1712"/>
                  <a:pt x="19418" y="1693"/>
                </a:cubicBezTo>
                <a:cubicBezTo>
                  <a:pt x="19418" y="1673"/>
                  <a:pt x="19402" y="1626"/>
                  <a:pt x="19383" y="1588"/>
                </a:cubicBezTo>
                <a:cubicBezTo>
                  <a:pt x="19364" y="1550"/>
                  <a:pt x="19335" y="1488"/>
                  <a:pt x="19319" y="1451"/>
                </a:cubicBezTo>
                <a:cubicBezTo>
                  <a:pt x="19302" y="1415"/>
                  <a:pt x="19269" y="1348"/>
                  <a:pt x="19245" y="1304"/>
                </a:cubicBezTo>
                <a:cubicBezTo>
                  <a:pt x="19220" y="1259"/>
                  <a:pt x="19199" y="1206"/>
                  <a:pt x="19199" y="1185"/>
                </a:cubicBezTo>
                <a:cubicBezTo>
                  <a:pt x="19199" y="1165"/>
                  <a:pt x="19182" y="1131"/>
                  <a:pt x="19160" y="1110"/>
                </a:cubicBezTo>
                <a:cubicBezTo>
                  <a:pt x="19138" y="1089"/>
                  <a:pt x="19120" y="1061"/>
                  <a:pt x="19120" y="1047"/>
                </a:cubicBezTo>
                <a:cubicBezTo>
                  <a:pt x="19120" y="1033"/>
                  <a:pt x="19087" y="968"/>
                  <a:pt x="19046" y="903"/>
                </a:cubicBezTo>
                <a:cubicBezTo>
                  <a:pt x="19005" y="838"/>
                  <a:pt x="18963" y="771"/>
                  <a:pt x="18952" y="753"/>
                </a:cubicBezTo>
                <a:cubicBezTo>
                  <a:pt x="18884" y="641"/>
                  <a:pt x="18762" y="499"/>
                  <a:pt x="18699" y="456"/>
                </a:cubicBezTo>
                <a:cubicBezTo>
                  <a:pt x="18658" y="428"/>
                  <a:pt x="18624" y="395"/>
                  <a:pt x="18624" y="382"/>
                </a:cubicBezTo>
                <a:cubicBezTo>
                  <a:pt x="18624" y="369"/>
                  <a:pt x="18612" y="360"/>
                  <a:pt x="18597" y="360"/>
                </a:cubicBezTo>
                <a:cubicBezTo>
                  <a:pt x="18582" y="360"/>
                  <a:pt x="18528" y="330"/>
                  <a:pt x="18475" y="295"/>
                </a:cubicBezTo>
                <a:cubicBezTo>
                  <a:pt x="18397" y="242"/>
                  <a:pt x="18353" y="234"/>
                  <a:pt x="18234" y="245"/>
                </a:cubicBezTo>
                <a:cubicBezTo>
                  <a:pt x="18148" y="254"/>
                  <a:pt x="18075" y="277"/>
                  <a:pt x="18054" y="303"/>
                </a:cubicBezTo>
                <a:cubicBezTo>
                  <a:pt x="18035" y="328"/>
                  <a:pt x="17997" y="364"/>
                  <a:pt x="17970" y="383"/>
                </a:cubicBezTo>
                <a:cubicBezTo>
                  <a:pt x="17904" y="431"/>
                  <a:pt x="17853" y="484"/>
                  <a:pt x="17808" y="548"/>
                </a:cubicBezTo>
                <a:cubicBezTo>
                  <a:pt x="17756" y="624"/>
                  <a:pt x="17717" y="616"/>
                  <a:pt x="17572" y="497"/>
                </a:cubicBezTo>
                <a:cubicBezTo>
                  <a:pt x="17306" y="278"/>
                  <a:pt x="17105" y="138"/>
                  <a:pt x="16979" y="87"/>
                </a:cubicBezTo>
                <a:cubicBezTo>
                  <a:pt x="16929" y="66"/>
                  <a:pt x="16871" y="37"/>
                  <a:pt x="16849" y="21"/>
                </a:cubicBezTo>
                <a:cubicBezTo>
                  <a:pt x="16829" y="7"/>
                  <a:pt x="16774" y="1"/>
                  <a:pt x="16700" y="0"/>
                </a:cubicBezTo>
                <a:close/>
              </a:path>
            </a:pathLst>
          </a:custGeom>
          <a:ln w="12700">
            <a:miter lim="400000"/>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bg>
      <p:bgPr>
        <a:gradFill>
          <a:gsLst>
            <a:gs pos="0">
              <a:srgbClr val="4CA7CF"/>
            </a:gs>
            <a:gs pos="100000">
              <a:srgbClr val="5CA676"/>
            </a:gs>
          </a:gsLst>
          <a:lin ang="0" scaled="0"/>
        </a:gradFill>
        <a:effectLst/>
      </p:bgPr>
    </p:bg>
    <p:spTree>
      <p:nvGrpSpPr>
        <p:cNvPr id="1" name=""/>
        <p:cNvGrpSpPr/>
        <p:nvPr/>
      </p:nvGrpSpPr>
      <p:grpSpPr bwMode="auto">
        <a:xfrm>
          <a:off x="0" y="0"/>
          <a:ext cx="0" cy="0"/>
          <a:chOff x="0" y="0"/>
          <a:chExt cx="0" cy="0"/>
        </a:xfrm>
      </p:grpSpPr>
      <p:sp>
        <p:nvSpPr>
          <p:cNvPr id="2" name="Rechteck 1">
            <a:extLst>
              <a:ext uri="{FF2B5EF4-FFF2-40B4-BE49-F238E27FC236}">
                <a16:creationId xmlns:a16="http://schemas.microsoft.com/office/drawing/2014/main" id="{947916D8-F416-92A7-441A-415F8EC93375}"/>
              </a:ext>
            </a:extLst>
          </p:cNvPr>
          <p:cNvSpPr/>
          <p:nvPr/>
        </p:nvSpPr>
        <p:spPr bwMode="auto">
          <a:xfrm>
            <a:off x="3512737" y="597519"/>
            <a:ext cx="14357735" cy="12626542"/>
          </a:xfrm>
          <a:prstGeom prst="rect">
            <a:avLst/>
          </a:prstGeom>
          <a:solidFill>
            <a:schemeClr val="bg1"/>
          </a:solidFill>
          <a:ln w="12700" cap="flat">
            <a:noFill/>
            <a:miter lim="400000"/>
          </a:ln>
        </p:spPr>
        <p:style>
          <a:lnRef idx="0">
            <a:srgbClr val="000000"/>
          </a:lnRef>
          <a:fillRef idx="0">
            <a:srgbClr val="000000"/>
          </a:fillRef>
          <a:effectRef idx="0">
            <a:srgbClr val="000000"/>
          </a:effectRef>
          <a:fontRef idx="none"/>
        </p:style>
        <p:txBody>
          <a:bodyPr rtlCol="0" anchor="ctr"/>
          <a:lstStyle/>
          <a:p>
            <a:pPr algn="ctr"/>
            <a:endParaRPr lang="de-DE" sz="3600"/>
          </a:p>
        </p:txBody>
      </p:sp>
      <p:sp>
        <p:nvSpPr>
          <p:cNvPr id="4" name="Rechteck"/>
          <p:cNvSpPr/>
          <p:nvPr/>
        </p:nvSpPr>
        <p:spPr bwMode="auto">
          <a:xfrm>
            <a:off x="66674" y="161257"/>
            <a:ext cx="18154649" cy="13554744"/>
          </a:xfrm>
          <a:prstGeom prst="rect">
            <a:avLst/>
          </a:prstGeom>
          <a:ln w="304800">
            <a:solidFill>
              <a:srgbClr val="FFFFFF"/>
            </a:solidFill>
            <a:miter/>
          </a:ln>
        </p:spPr>
        <p:txBody>
          <a:bodyPr lIns="38099" tIns="38099" rIns="38099" bIns="38099" anchor="ctr"/>
          <a:lstStyle/>
          <a:p>
            <a:pPr algn="ctr" defTabSz="619124">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5" name="Linien"/>
          <p:cNvSpPr/>
          <p:nvPr/>
        </p:nvSpPr>
        <p:spPr bwMode="auto">
          <a:xfrm>
            <a:off x="323848" y="11449049"/>
            <a:ext cx="2867240" cy="0"/>
          </a:xfrm>
          <a:prstGeom prst="line">
            <a:avLst/>
          </a:prstGeom>
          <a:ln w="76200">
            <a:solidFill>
              <a:srgbClr val="FFFFFF"/>
            </a:solidFill>
            <a:miter/>
          </a:ln>
        </p:spPr>
        <p:txBody>
          <a:bodyPr lIns="38099" tIns="38099" rIns="38099" bIns="38099" anchor="ctr"/>
          <a:lstStyle/>
          <a:p>
            <a:pPr>
              <a:defRPr/>
            </a:pPr>
            <a:endParaRPr sz="3600"/>
          </a:p>
        </p:txBody>
      </p:sp>
      <p:sp>
        <p:nvSpPr>
          <p:cNvPr id="6" name="BLICKWINKEL"/>
          <p:cNvSpPr>
            <a:spLocks/>
          </p:cNvSpPr>
          <p:nvPr/>
        </p:nvSpPr>
        <p:spPr bwMode="auto">
          <a:xfrm>
            <a:off x="323848" y="1590337"/>
            <a:ext cx="5233602" cy="307775"/>
          </a:xfrm>
          <a:prstGeom prst="rect">
            <a:avLst/>
          </a:prstGeom>
          <a:ln w="12700">
            <a:miter/>
          </a:ln>
        </p:spPr>
        <p:txBody>
          <a:bodyPr lIns="38099" tIns="38099" rIns="38099" bIns="38099" anchor="ctr">
            <a:spAutoFit/>
          </a:bodyPr>
          <a:lstStyle>
            <a:lvl1pPr>
              <a:lnSpc>
                <a:spcPct val="80000"/>
              </a:lnSpc>
              <a:spcBef>
                <a:spcPts val="0"/>
              </a:spcBef>
              <a:defRPr sz="2500" spc="-24">
                <a:solidFill>
                  <a:srgbClr val="FFFFFF"/>
                </a:solidFill>
                <a:latin typeface="Helvetica Neue Thin"/>
                <a:ea typeface="Helvetica Neue Thin"/>
                <a:cs typeface="Helvetica Neue Thin"/>
              </a:defRPr>
            </a:lvl1pPr>
          </a:lstStyle>
          <a:p>
            <a:pPr>
              <a:defRPr/>
            </a:pPr>
            <a:r>
              <a:rPr sz="1875" dirty="0"/>
              <a:t>BLICKWINKEL</a:t>
            </a:r>
          </a:p>
        </p:txBody>
      </p:sp>
      <p:sp>
        <p:nvSpPr>
          <p:cNvPr id="7" name="Linien"/>
          <p:cNvSpPr/>
          <p:nvPr/>
        </p:nvSpPr>
        <p:spPr bwMode="auto">
          <a:xfrm>
            <a:off x="294457" y="2054680"/>
            <a:ext cx="2867240" cy="0"/>
          </a:xfrm>
          <a:prstGeom prst="line">
            <a:avLst/>
          </a:prstGeom>
          <a:ln w="25400">
            <a:solidFill>
              <a:srgbClr val="FFFFFF"/>
            </a:solidFill>
            <a:miter/>
          </a:ln>
        </p:spPr>
        <p:txBody>
          <a:bodyPr lIns="38099" tIns="38099" rIns="38099" bIns="38099" anchor="ctr"/>
          <a:lstStyle/>
          <a:p>
            <a:pPr>
              <a:defRPr/>
            </a:pPr>
            <a:endParaRPr sz="3600"/>
          </a:p>
        </p:txBody>
      </p:sp>
      <p:sp>
        <p:nvSpPr>
          <p:cNvPr id="8" name="Anleitung"/>
          <p:cNvSpPr>
            <a:spLocks/>
          </p:cNvSpPr>
          <p:nvPr/>
        </p:nvSpPr>
        <p:spPr bwMode="auto">
          <a:xfrm>
            <a:off x="294457" y="2095528"/>
            <a:ext cx="2896631" cy="290527"/>
          </a:xfrm>
          <a:prstGeom prst="rect">
            <a:avLst/>
          </a:prstGeom>
          <a:ln w="12700">
            <a:miter/>
          </a:ln>
        </p:spPr>
        <p:txBody>
          <a:bodyPr lIns="38099" tIns="38099" rIns="38099" bIns="38099" anchor="ctr">
            <a:spAutoFit/>
          </a:bodyPr>
          <a:lstStyle>
            <a:lvl1pPr defTabSz="457200">
              <a:lnSpc>
                <a:spcPct val="100000"/>
              </a:lnSpc>
              <a:spcBef>
                <a:spcPts val="1199"/>
              </a:spcBef>
              <a:defRPr sz="1850" b="1">
                <a:solidFill>
                  <a:srgbClr val="FFFFFF"/>
                </a:solidFill>
                <a:latin typeface="Times Roman"/>
                <a:ea typeface="Times Roman"/>
                <a:cs typeface="Times Roman"/>
              </a:defRPr>
            </a:lvl1pPr>
          </a:lstStyle>
          <a:p>
            <a:pPr>
              <a:defRPr sz="1450"/>
            </a:pPr>
            <a:r>
              <a:rPr sz="1388"/>
              <a:t>Anleitung</a:t>
            </a:r>
            <a:endParaRPr sz="1088"/>
          </a:p>
        </p:txBody>
      </p:sp>
      <p:sp>
        <p:nvSpPr>
          <p:cNvPr id="9" name="Linien"/>
          <p:cNvSpPr/>
          <p:nvPr/>
        </p:nvSpPr>
        <p:spPr bwMode="auto">
          <a:xfrm>
            <a:off x="323848" y="2537520"/>
            <a:ext cx="2867240" cy="0"/>
          </a:xfrm>
          <a:prstGeom prst="line">
            <a:avLst/>
          </a:prstGeom>
          <a:ln w="25400">
            <a:solidFill>
              <a:srgbClr val="FFFFFF"/>
            </a:solidFill>
            <a:miter/>
          </a:ln>
        </p:spPr>
        <p:txBody>
          <a:bodyPr lIns="38099" tIns="38099" rIns="38099" bIns="38099" anchor="ctr"/>
          <a:lstStyle/>
          <a:p>
            <a:pPr>
              <a:defRPr/>
            </a:pPr>
            <a:endParaRPr sz="3600"/>
          </a:p>
        </p:txBody>
      </p:sp>
      <p:sp>
        <p:nvSpPr>
          <p:cNvPr id="10" name="Oval"/>
          <p:cNvSpPr/>
          <p:nvPr/>
        </p:nvSpPr>
        <p:spPr bwMode="auto">
          <a:xfrm>
            <a:off x="287016" y="521296"/>
            <a:ext cx="720080" cy="624433"/>
          </a:xfrm>
          <a:prstGeom prst="ellipse">
            <a:avLst/>
          </a:prstGeom>
          <a:solidFill>
            <a:srgbClr val="FFFFFF"/>
          </a:solidFill>
          <a:ln w="88900">
            <a:solidFill>
              <a:srgbClr val="16CAF5">
                <a:alpha val="69749"/>
              </a:srgbClr>
            </a:solidFill>
            <a:miter/>
          </a:ln>
        </p:spPr>
        <p:txBody>
          <a:bodyPr lIns="38099" tIns="38099" rIns="38099" bIns="38099" anchor="ctr"/>
          <a:lstStyle/>
          <a:p>
            <a:pPr algn="ctr" defTabSz="619124">
              <a:lnSpc>
                <a:spcPct val="100000"/>
              </a:lnSpc>
              <a:spcBef>
                <a:spcPts val="0"/>
              </a:spcBef>
              <a:defRPr sz="3200">
                <a:solidFill>
                  <a:srgbClr val="FFFFFF"/>
                </a:solidFill>
                <a:latin typeface="Helvetica Neue Medium"/>
                <a:ea typeface="Helvetica Neue Medium"/>
                <a:cs typeface="Helvetica Neue Medium"/>
              </a:defRPr>
            </a:pPr>
            <a:endParaRPr sz="2400"/>
          </a:p>
        </p:txBody>
      </p:sp>
      <p:pic>
        <p:nvPicPr>
          <p:cNvPr id="11" name="icons8-sternenblick-100.png" descr="icons8-sternenblick-100.png"/>
          <p:cNvPicPr>
            <a:picLocks noChangeAspect="1"/>
          </p:cNvPicPr>
          <p:nvPr/>
        </p:nvPicPr>
        <p:blipFill>
          <a:blip r:embed="rId2"/>
          <a:stretch/>
        </p:blipFill>
        <p:spPr bwMode="auto">
          <a:xfrm>
            <a:off x="412855" y="611378"/>
            <a:ext cx="419101" cy="419101"/>
          </a:xfrm>
          <a:prstGeom prst="rect">
            <a:avLst/>
          </a:prstGeom>
          <a:ln w="12700">
            <a:miter/>
          </a:ln>
        </p:spPr>
      </p:pic>
      <p:sp>
        <p:nvSpPr>
          <p:cNvPr id="12" name="PHASE III…"/>
          <p:cNvSpPr>
            <a:spLocks/>
          </p:cNvSpPr>
          <p:nvPr/>
        </p:nvSpPr>
        <p:spPr bwMode="auto">
          <a:xfrm>
            <a:off x="1105573" y="542393"/>
            <a:ext cx="3135290" cy="619527"/>
          </a:xfrm>
          <a:prstGeom prst="rect">
            <a:avLst/>
          </a:prstGeom>
          <a:ln w="12700">
            <a:miter/>
          </a:ln>
        </p:spPr>
        <p:txBody>
          <a:bodyPr lIns="38099" tIns="38099" rIns="38099" bIns="38099" anchor="ctr">
            <a:spAutoFit/>
          </a:bodyPr>
          <a:lstStyle/>
          <a:p>
            <a:pPr defTabSz="342900">
              <a:lnSpc>
                <a:spcPct val="100000"/>
              </a:lnSpc>
              <a:spcBef>
                <a:spcPts val="899"/>
              </a:spcBef>
              <a:defRPr sz="1450" b="1">
                <a:solidFill>
                  <a:srgbClr val="FFFFFF"/>
                </a:solidFill>
                <a:latin typeface="Times Roman"/>
                <a:ea typeface="Times Roman"/>
                <a:cs typeface="Times Roman"/>
              </a:defRPr>
            </a:pPr>
            <a:r>
              <a:rPr sz="1388"/>
              <a:t>PHASE III</a:t>
            </a:r>
            <a:endParaRPr sz="1088"/>
          </a:p>
          <a:p>
            <a:pPr defTabSz="342900">
              <a:lnSpc>
                <a:spcPct val="100000"/>
              </a:lnSpc>
              <a:spcBef>
                <a:spcPts val="899"/>
              </a:spcBef>
              <a:defRPr sz="1450" b="1">
                <a:solidFill>
                  <a:srgbClr val="FFFFFF"/>
                </a:solidFill>
                <a:latin typeface="Times Roman"/>
                <a:ea typeface="Times Roman"/>
                <a:cs typeface="Times Roman"/>
              </a:defRPr>
            </a:pPr>
            <a:r>
              <a:rPr sz="1388"/>
              <a:t>Nutzerperspektive erfassen</a:t>
            </a:r>
            <a:endParaRPr sz="1088"/>
          </a:p>
        </p:txBody>
      </p:sp>
      <p:sp>
        <p:nvSpPr>
          <p:cNvPr id="13" name="Linien"/>
          <p:cNvSpPr/>
          <p:nvPr/>
        </p:nvSpPr>
        <p:spPr bwMode="auto">
          <a:xfrm>
            <a:off x="323848" y="1385392"/>
            <a:ext cx="2867240" cy="0"/>
          </a:xfrm>
          <a:prstGeom prst="line">
            <a:avLst/>
          </a:prstGeom>
          <a:ln w="76200">
            <a:solidFill>
              <a:srgbClr val="FFFFFF"/>
            </a:solidFill>
            <a:miter/>
          </a:ln>
        </p:spPr>
        <p:txBody>
          <a:bodyPr lIns="38099" tIns="38099" rIns="38099" bIns="38099" anchor="ctr"/>
          <a:lstStyle/>
          <a:p>
            <a:pPr>
              <a:defRPr/>
            </a:pPr>
            <a:endParaRPr sz="3600"/>
          </a:p>
        </p:txBody>
      </p:sp>
      <p:sp>
        <p:nvSpPr>
          <p:cNvPr id="15" name="Rechteck"/>
          <p:cNvSpPr/>
          <p:nvPr/>
        </p:nvSpPr>
        <p:spPr bwMode="auto">
          <a:xfrm>
            <a:off x="13904146" y="111031"/>
            <a:ext cx="3589288" cy="579488"/>
          </a:xfrm>
          <a:prstGeom prst="rect">
            <a:avLst/>
          </a:prstGeom>
          <a:solidFill>
            <a:srgbClr val="16CAF5">
              <a:alpha val="70314"/>
            </a:srgbClr>
          </a:solidFill>
          <a:ln w="12700">
            <a:miter/>
          </a:ln>
        </p:spPr>
        <p:txBody>
          <a:bodyPr lIns="38099" tIns="38099" rIns="38099" bIns="38099" anchor="ctr"/>
          <a:lstStyle/>
          <a:p>
            <a:pPr algn="ctr" defTabSz="619124">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16" name="Blickwinkel"/>
          <p:cNvSpPr>
            <a:spLocks/>
          </p:cNvSpPr>
          <p:nvPr/>
        </p:nvSpPr>
        <p:spPr bwMode="auto">
          <a:xfrm>
            <a:off x="14037487" y="164433"/>
            <a:ext cx="8501025" cy="382860"/>
          </a:xfrm>
          <a:prstGeom prst="rect">
            <a:avLst/>
          </a:prstGeom>
          <a:ln w="12700">
            <a:miter/>
          </a:ln>
        </p:spPr>
        <p:txBody>
          <a:bodyPr lIns="38099" tIns="38099" rIns="38099" bIns="38099" anchor="ctr">
            <a:spAutoFit/>
          </a:bodyPr>
          <a:lstStyle>
            <a:lvl1pPr defTabSz="457200">
              <a:lnSpc>
                <a:spcPct val="100000"/>
              </a:lnSpc>
              <a:spcBef>
                <a:spcPts val="1199"/>
              </a:spcBef>
              <a:defRPr sz="2650" b="1">
                <a:solidFill>
                  <a:srgbClr val="FFFFFF"/>
                </a:solidFill>
                <a:latin typeface="Times Roman"/>
                <a:ea typeface="Times Roman"/>
                <a:cs typeface="Times Roman"/>
              </a:defRPr>
            </a:lvl1pPr>
          </a:lstStyle>
          <a:p>
            <a:pPr>
              <a:defRPr/>
            </a:pPr>
            <a:r>
              <a:rPr sz="1988" dirty="0" err="1"/>
              <a:t>Blickwinkel</a:t>
            </a:r>
            <a:endParaRPr sz="1988" dirty="0"/>
          </a:p>
        </p:txBody>
      </p:sp>
      <p:sp>
        <p:nvSpPr>
          <p:cNvPr id="17" name="1.  20. Minuten &gt; Auf jeder der Stellwände findet ihr eins der Zitate , die verschiedene Probleme aus dem Schulalltag zeigen.  Schaut euch alle Stichpunkte an, die ihr bisher notiert habt, und untersucht, ob ihr Bedürfnisse bei den einzelnen Personen erk"/>
          <p:cNvSpPr>
            <a:spLocks/>
          </p:cNvSpPr>
          <p:nvPr/>
        </p:nvSpPr>
        <p:spPr bwMode="auto">
          <a:xfrm>
            <a:off x="296351" y="4205969"/>
            <a:ext cx="2947108" cy="3779546"/>
          </a:xfrm>
          <a:prstGeom prst="rect">
            <a:avLst/>
          </a:prstGeom>
          <a:ln w="12700">
            <a:miter/>
          </a:ln>
        </p:spPr>
        <p:txBody>
          <a:bodyPr lIns="38099" tIns="38099" rIns="38099" bIns="38099" anchor="ctr">
            <a:noAutofit/>
          </a:bodyPr>
          <a:lstStyle/>
          <a:p>
            <a:pPr marL="188126" indent="-188126" algn="just" defTabSz="342900">
              <a:lnSpc>
                <a:spcPct val="100000"/>
              </a:lnSpc>
              <a:spcBef>
                <a:spcPts val="899"/>
              </a:spcBef>
              <a:buFontTx/>
              <a:buAutoNum type="arabicPeriod"/>
              <a:defRPr sz="1500">
                <a:solidFill>
                  <a:srgbClr val="FFFFFF"/>
                </a:solidFill>
                <a:latin typeface="Times Roman"/>
                <a:ea typeface="Times Roman"/>
                <a:cs typeface="Times Roman"/>
              </a:defRPr>
            </a:pPr>
            <a:r>
              <a:rPr lang="de-DE" sz="1400" dirty="0"/>
              <a:t>Hier findet man Zitate, die verschiedene Probleme aus dem Schulalltag zeigen.  Schaut Euch alle Stichpunkte an, überlegt, ob Ihr Bedürfnisse bei den einzelnen Personen erkennen könnt. Tauscht Euch kurz über Eure Gedanken zum entsprechenden Zitat aus, um diese Bedürfnisse leichter zu erkennen </a:t>
            </a:r>
            <a:r>
              <a:rPr lang="de-DE" sz="1400" b="1" dirty="0"/>
              <a:t>(8 min)!</a:t>
            </a:r>
          </a:p>
          <a:p>
            <a:pPr marL="188126" indent="-188126" algn="just" defTabSz="342900">
              <a:lnSpc>
                <a:spcPct val="100000"/>
              </a:lnSpc>
              <a:spcBef>
                <a:spcPts val="899"/>
              </a:spcBef>
              <a:buFontTx/>
              <a:buAutoNum type="arabicPeriod"/>
              <a:defRPr sz="1500">
                <a:solidFill>
                  <a:srgbClr val="FFFFFF"/>
                </a:solidFill>
                <a:latin typeface="Times Roman"/>
                <a:ea typeface="Times Roman"/>
                <a:cs typeface="Times Roman"/>
              </a:defRPr>
            </a:pPr>
            <a:endParaRPr lang="de-DE" sz="1200" dirty="0"/>
          </a:p>
          <a:p>
            <a:pPr marL="196387" indent="-196387" algn="just" defTabSz="342900">
              <a:lnSpc>
                <a:spcPct val="100000"/>
              </a:lnSpc>
              <a:spcBef>
                <a:spcPts val="899"/>
              </a:spcBef>
              <a:buFontTx/>
              <a:buAutoNum type="arabicPeriod"/>
              <a:defRPr>
                <a:solidFill>
                  <a:srgbClr val="FFFFFF"/>
                </a:solidFill>
                <a:latin typeface="Times Roman"/>
                <a:ea typeface="Times Roman"/>
                <a:cs typeface="Times Roman"/>
              </a:defRPr>
            </a:pPr>
            <a:r>
              <a:rPr lang="de-DE" sz="1400" dirty="0">
                <a:solidFill>
                  <a:srgbClr val="FFFFFF"/>
                </a:solidFill>
                <a:latin typeface="Times Roman"/>
                <a:ea typeface="Times Roman"/>
                <a:cs typeface="Times Roman"/>
              </a:rPr>
              <a:t>Wir bauen Empathie zu unserer Zielgruppe auf und nutzen dafür die "</a:t>
            </a:r>
            <a:r>
              <a:rPr lang="de-DE" sz="1400" dirty="0" err="1">
                <a:solidFill>
                  <a:srgbClr val="FFFFFF"/>
                </a:solidFill>
                <a:latin typeface="Times Roman"/>
                <a:ea typeface="Times Roman"/>
                <a:cs typeface="Times Roman"/>
              </a:rPr>
              <a:t>Empathy</a:t>
            </a:r>
            <a:r>
              <a:rPr lang="de-DE" sz="1400" dirty="0">
                <a:solidFill>
                  <a:srgbClr val="FFFFFF"/>
                </a:solidFill>
                <a:latin typeface="Times Roman"/>
                <a:ea typeface="Times Roman"/>
                <a:cs typeface="Times Roman"/>
              </a:rPr>
              <a:t> </a:t>
            </a:r>
            <a:r>
              <a:rPr lang="de-DE" sz="1400" dirty="0" err="1">
                <a:solidFill>
                  <a:srgbClr val="FFFFFF"/>
                </a:solidFill>
                <a:latin typeface="Times Roman"/>
                <a:ea typeface="Times Roman"/>
                <a:cs typeface="Times Roman"/>
              </a:rPr>
              <a:t>Map</a:t>
            </a:r>
            <a:r>
              <a:rPr lang="de-DE" sz="1400" dirty="0">
                <a:solidFill>
                  <a:srgbClr val="FFFFFF"/>
                </a:solidFill>
                <a:latin typeface="Times Roman"/>
                <a:ea typeface="Times Roman"/>
                <a:cs typeface="Times Roman"/>
              </a:rPr>
              <a:t>" (Empathie-Karte): Wie "tickt" die Zielgruppe? Wir versuchen in die Zielgruppe einzutauchen, indem wir diese Fragen aus der Perspektive der Zielgruppe und in Bezug auf die Aufgabenstellung beantworten. Jeder schreibt seine Gedanken auf eine Haftnotiz und pinnt seinen Impuls an die passende Stelle </a:t>
            </a:r>
            <a:r>
              <a:rPr lang="de-DE" sz="1400" b="1" dirty="0">
                <a:solidFill>
                  <a:srgbClr val="FFFFFF"/>
                </a:solidFill>
                <a:latin typeface="Times Roman"/>
                <a:ea typeface="Times Roman"/>
                <a:cs typeface="Times Roman"/>
              </a:rPr>
              <a:t>(15 min). </a:t>
            </a:r>
          </a:p>
          <a:p>
            <a:pPr marL="196387" indent="-196387" algn="just" defTabSz="342900">
              <a:lnSpc>
                <a:spcPct val="100000"/>
              </a:lnSpc>
              <a:spcBef>
                <a:spcPts val="899"/>
              </a:spcBef>
              <a:buFontTx/>
              <a:buAutoNum type="arabicPeriod"/>
              <a:defRPr>
                <a:solidFill>
                  <a:srgbClr val="FFFFFF"/>
                </a:solidFill>
                <a:latin typeface="Times Roman"/>
                <a:ea typeface="Times Roman"/>
                <a:cs typeface="Times Roman"/>
              </a:defRPr>
            </a:pPr>
            <a:endParaRPr lang="de-DE" sz="1200" b="1" dirty="0">
              <a:solidFill>
                <a:srgbClr val="FFFFFF"/>
              </a:solidFill>
              <a:latin typeface="Times Roman"/>
              <a:ea typeface="Times Roman"/>
              <a:cs typeface="Times Roman"/>
            </a:endParaRPr>
          </a:p>
          <a:p>
            <a:pPr marL="196387" indent="-196387" algn="just" defTabSz="342900">
              <a:lnSpc>
                <a:spcPct val="100000"/>
              </a:lnSpc>
              <a:spcBef>
                <a:spcPts val="899"/>
              </a:spcBef>
              <a:buFontTx/>
              <a:buAutoNum type="arabicPeriod"/>
              <a:defRPr>
                <a:solidFill>
                  <a:srgbClr val="FFFFFF"/>
                </a:solidFill>
                <a:latin typeface="Times Roman"/>
                <a:ea typeface="Times Roman"/>
                <a:cs typeface="Times Roman"/>
              </a:defRPr>
            </a:pPr>
            <a:r>
              <a:rPr lang="de-DE" sz="1400" dirty="0">
                <a:solidFill>
                  <a:schemeClr val="bg1"/>
                </a:solidFill>
              </a:rPr>
              <a:t>Tauscht Euch über Eure „</a:t>
            </a:r>
            <a:r>
              <a:rPr lang="de-DE" sz="1400" dirty="0" err="1">
                <a:solidFill>
                  <a:schemeClr val="bg1"/>
                </a:solidFill>
              </a:rPr>
              <a:t>Empathy</a:t>
            </a:r>
            <a:r>
              <a:rPr lang="de-DE" sz="1400" dirty="0">
                <a:solidFill>
                  <a:schemeClr val="bg1"/>
                </a:solidFill>
              </a:rPr>
              <a:t> </a:t>
            </a:r>
            <a:r>
              <a:rPr lang="de-DE" sz="1400" dirty="0" err="1">
                <a:solidFill>
                  <a:schemeClr val="bg1"/>
                </a:solidFill>
              </a:rPr>
              <a:t>Map</a:t>
            </a:r>
            <a:r>
              <a:rPr lang="de-DE" sz="1400" dirty="0">
                <a:solidFill>
                  <a:schemeClr val="bg1"/>
                </a:solidFill>
              </a:rPr>
              <a:t>“ aus </a:t>
            </a:r>
            <a:r>
              <a:rPr lang="de-DE" sz="1400" b="1" dirty="0">
                <a:solidFill>
                  <a:schemeClr val="bg1"/>
                </a:solidFill>
              </a:rPr>
              <a:t>(10 min). </a:t>
            </a:r>
            <a:endParaRPr sz="1400" b="1" dirty="0">
              <a:solidFill>
                <a:schemeClr val="bg1"/>
              </a:solidFill>
              <a:latin typeface="Times Roman"/>
            </a:endParaRPr>
          </a:p>
        </p:txBody>
      </p:sp>
      <p:pic>
        <p:nvPicPr>
          <p:cNvPr id="18" name="Bild 18.jpeg" descr="Bild 18.jpeg"/>
          <p:cNvPicPr>
            <a:picLocks noChangeAspect="1"/>
          </p:cNvPicPr>
          <p:nvPr/>
        </p:nvPicPr>
        <p:blipFill>
          <a:blip r:embed="rId3"/>
          <a:srcRect l="23029" t="3981" r="11563" b="1"/>
          <a:stretch/>
        </p:blipFill>
        <p:spPr bwMode="auto">
          <a:xfrm>
            <a:off x="6418936" y="6296885"/>
            <a:ext cx="1407609" cy="2151758"/>
          </a:xfrm>
          <a:custGeom>
            <a:avLst/>
            <a:gdLst/>
            <a:ahLst/>
            <a:cxnLst>
              <a:cxn ang="0">
                <a:pos x="wd2" y="hd2"/>
              </a:cxn>
              <a:cxn ang="5400000">
                <a:pos x="wd2" y="hd2"/>
              </a:cxn>
              <a:cxn ang="10800000">
                <a:pos x="wd2" y="hd2"/>
              </a:cxn>
              <a:cxn ang="16200000">
                <a:pos x="wd2" y="hd2"/>
              </a:cxn>
            </a:cxnLst>
            <a:rect l="0" t="0" r="r" b="b"/>
            <a:pathLst>
              <a:path w="21581" h="21600" extrusionOk="0">
                <a:moveTo>
                  <a:pt x="9041" y="0"/>
                </a:moveTo>
                <a:cubicBezTo>
                  <a:pt x="8735" y="0"/>
                  <a:pt x="8419" y="15"/>
                  <a:pt x="8217" y="45"/>
                </a:cubicBezTo>
                <a:cubicBezTo>
                  <a:pt x="8049" y="70"/>
                  <a:pt x="7648" y="173"/>
                  <a:pt x="7329" y="275"/>
                </a:cubicBezTo>
                <a:cubicBezTo>
                  <a:pt x="6880" y="420"/>
                  <a:pt x="6629" y="542"/>
                  <a:pt x="6201" y="820"/>
                </a:cubicBezTo>
                <a:cubicBezTo>
                  <a:pt x="5386" y="1350"/>
                  <a:pt x="4887" y="1860"/>
                  <a:pt x="4395" y="2674"/>
                </a:cubicBezTo>
                <a:cubicBezTo>
                  <a:pt x="4269" y="2883"/>
                  <a:pt x="4018" y="3187"/>
                  <a:pt x="3837" y="3351"/>
                </a:cubicBezTo>
                <a:cubicBezTo>
                  <a:pt x="3339" y="3802"/>
                  <a:pt x="3217" y="4017"/>
                  <a:pt x="3258" y="4354"/>
                </a:cubicBezTo>
                <a:cubicBezTo>
                  <a:pt x="3281" y="4539"/>
                  <a:pt x="3349" y="4702"/>
                  <a:pt x="3460" y="4828"/>
                </a:cubicBezTo>
                <a:cubicBezTo>
                  <a:pt x="3553" y="4934"/>
                  <a:pt x="3648" y="5096"/>
                  <a:pt x="3670" y="5191"/>
                </a:cubicBezTo>
                <a:cubicBezTo>
                  <a:pt x="3704" y="5333"/>
                  <a:pt x="3684" y="5378"/>
                  <a:pt x="3554" y="5458"/>
                </a:cubicBezTo>
                <a:cubicBezTo>
                  <a:pt x="3468" y="5511"/>
                  <a:pt x="3238" y="5650"/>
                  <a:pt x="3044" y="5769"/>
                </a:cubicBezTo>
                <a:cubicBezTo>
                  <a:pt x="2510" y="6097"/>
                  <a:pt x="2429" y="6235"/>
                  <a:pt x="2387" y="6876"/>
                </a:cubicBezTo>
                <a:cubicBezTo>
                  <a:pt x="2351" y="7435"/>
                  <a:pt x="2407" y="7664"/>
                  <a:pt x="2615" y="7820"/>
                </a:cubicBezTo>
                <a:cubicBezTo>
                  <a:pt x="2711" y="7892"/>
                  <a:pt x="2707" y="7913"/>
                  <a:pt x="2567" y="8036"/>
                </a:cubicBezTo>
                <a:cubicBezTo>
                  <a:pt x="2355" y="8224"/>
                  <a:pt x="2083" y="8612"/>
                  <a:pt x="2083" y="8733"/>
                </a:cubicBezTo>
                <a:cubicBezTo>
                  <a:pt x="2082" y="8788"/>
                  <a:pt x="2138" y="8856"/>
                  <a:pt x="2207" y="8884"/>
                </a:cubicBezTo>
                <a:cubicBezTo>
                  <a:pt x="2323" y="8932"/>
                  <a:pt x="2325" y="8957"/>
                  <a:pt x="2241" y="9188"/>
                </a:cubicBezTo>
                <a:cubicBezTo>
                  <a:pt x="2132" y="9491"/>
                  <a:pt x="2125" y="10001"/>
                  <a:pt x="2224" y="10235"/>
                </a:cubicBezTo>
                <a:cubicBezTo>
                  <a:pt x="2289" y="10388"/>
                  <a:pt x="2280" y="10413"/>
                  <a:pt x="2160" y="10469"/>
                </a:cubicBezTo>
                <a:cubicBezTo>
                  <a:pt x="1971" y="10555"/>
                  <a:pt x="1763" y="10789"/>
                  <a:pt x="1606" y="11087"/>
                </a:cubicBezTo>
                <a:cubicBezTo>
                  <a:pt x="1402" y="11475"/>
                  <a:pt x="950" y="12841"/>
                  <a:pt x="761" y="13634"/>
                </a:cubicBezTo>
                <a:cubicBezTo>
                  <a:pt x="668" y="14027"/>
                  <a:pt x="450" y="14780"/>
                  <a:pt x="277" y="15308"/>
                </a:cubicBezTo>
                <a:cubicBezTo>
                  <a:pt x="104" y="15836"/>
                  <a:pt x="-19" y="16312"/>
                  <a:pt x="2" y="16367"/>
                </a:cubicBezTo>
                <a:cubicBezTo>
                  <a:pt x="48" y="16488"/>
                  <a:pt x="265" y="16562"/>
                  <a:pt x="873" y="16668"/>
                </a:cubicBezTo>
                <a:lnTo>
                  <a:pt x="1336" y="16749"/>
                </a:lnTo>
                <a:lnTo>
                  <a:pt x="1293" y="17401"/>
                </a:lnTo>
                <a:cubicBezTo>
                  <a:pt x="1233" y="18347"/>
                  <a:pt x="1153" y="18709"/>
                  <a:pt x="894" y="19235"/>
                </a:cubicBezTo>
                <a:cubicBezTo>
                  <a:pt x="406" y="20226"/>
                  <a:pt x="266" y="20659"/>
                  <a:pt x="225" y="21277"/>
                </a:cubicBezTo>
                <a:lnTo>
                  <a:pt x="204" y="21600"/>
                </a:lnTo>
                <a:lnTo>
                  <a:pt x="15635" y="21600"/>
                </a:lnTo>
                <a:lnTo>
                  <a:pt x="15562" y="21420"/>
                </a:lnTo>
                <a:cubicBezTo>
                  <a:pt x="15521" y="21315"/>
                  <a:pt x="15518" y="21223"/>
                  <a:pt x="15553" y="21201"/>
                </a:cubicBezTo>
                <a:cubicBezTo>
                  <a:pt x="15587" y="21180"/>
                  <a:pt x="16072" y="21028"/>
                  <a:pt x="16635" y="20864"/>
                </a:cubicBezTo>
                <a:cubicBezTo>
                  <a:pt x="17197" y="20700"/>
                  <a:pt x="17699" y="20544"/>
                  <a:pt x="17746" y="20519"/>
                </a:cubicBezTo>
                <a:cubicBezTo>
                  <a:pt x="17869" y="20452"/>
                  <a:pt x="17850" y="20303"/>
                  <a:pt x="17690" y="20066"/>
                </a:cubicBezTo>
                <a:cubicBezTo>
                  <a:pt x="17549" y="19857"/>
                  <a:pt x="17559" y="19771"/>
                  <a:pt x="17724" y="19771"/>
                </a:cubicBezTo>
                <a:cubicBezTo>
                  <a:pt x="17882" y="19771"/>
                  <a:pt x="19556" y="19388"/>
                  <a:pt x="20152" y="19215"/>
                </a:cubicBezTo>
                <a:cubicBezTo>
                  <a:pt x="21533" y="18816"/>
                  <a:pt x="21581" y="18791"/>
                  <a:pt x="21581" y="18437"/>
                </a:cubicBezTo>
                <a:cubicBezTo>
                  <a:pt x="21581" y="18260"/>
                  <a:pt x="21084" y="16890"/>
                  <a:pt x="20792" y="16258"/>
                </a:cubicBezTo>
                <a:cubicBezTo>
                  <a:pt x="20655" y="15963"/>
                  <a:pt x="20637" y="15873"/>
                  <a:pt x="20702" y="15805"/>
                </a:cubicBezTo>
                <a:cubicBezTo>
                  <a:pt x="20766" y="15738"/>
                  <a:pt x="20744" y="15635"/>
                  <a:pt x="20594" y="15280"/>
                </a:cubicBezTo>
                <a:cubicBezTo>
                  <a:pt x="20375" y="14762"/>
                  <a:pt x="19951" y="13810"/>
                  <a:pt x="19672" y="13210"/>
                </a:cubicBezTo>
                <a:cubicBezTo>
                  <a:pt x="19563" y="12977"/>
                  <a:pt x="19413" y="12626"/>
                  <a:pt x="19337" y="12429"/>
                </a:cubicBezTo>
                <a:cubicBezTo>
                  <a:pt x="19160" y="11969"/>
                  <a:pt x="18485" y="10674"/>
                  <a:pt x="18303" y="10440"/>
                </a:cubicBezTo>
                <a:cubicBezTo>
                  <a:pt x="18226" y="10342"/>
                  <a:pt x="18046" y="10182"/>
                  <a:pt x="17900" y="10089"/>
                </a:cubicBezTo>
                <a:cubicBezTo>
                  <a:pt x="17754" y="9997"/>
                  <a:pt x="17614" y="9864"/>
                  <a:pt x="17587" y="9792"/>
                </a:cubicBezTo>
                <a:cubicBezTo>
                  <a:pt x="17560" y="9720"/>
                  <a:pt x="17417" y="9502"/>
                  <a:pt x="17269" y="9309"/>
                </a:cubicBezTo>
                <a:cubicBezTo>
                  <a:pt x="17079" y="9058"/>
                  <a:pt x="17024" y="8944"/>
                  <a:pt x="17076" y="8910"/>
                </a:cubicBezTo>
                <a:cubicBezTo>
                  <a:pt x="17170" y="8848"/>
                  <a:pt x="17162" y="8631"/>
                  <a:pt x="17059" y="8446"/>
                </a:cubicBezTo>
                <a:cubicBezTo>
                  <a:pt x="17001" y="8342"/>
                  <a:pt x="16994" y="8129"/>
                  <a:pt x="17038" y="7665"/>
                </a:cubicBezTo>
                <a:cubicBezTo>
                  <a:pt x="17111" y="6889"/>
                  <a:pt x="17040" y="6606"/>
                  <a:pt x="16707" y="6331"/>
                </a:cubicBezTo>
                <a:cubicBezTo>
                  <a:pt x="16500" y="6160"/>
                  <a:pt x="16487" y="6130"/>
                  <a:pt x="16549" y="5983"/>
                </a:cubicBezTo>
                <a:cubicBezTo>
                  <a:pt x="16645" y="5754"/>
                  <a:pt x="16568" y="5424"/>
                  <a:pt x="16360" y="5182"/>
                </a:cubicBezTo>
                <a:cubicBezTo>
                  <a:pt x="16128" y="4913"/>
                  <a:pt x="15923" y="4415"/>
                  <a:pt x="15918" y="4104"/>
                </a:cubicBezTo>
                <a:cubicBezTo>
                  <a:pt x="15907" y="3398"/>
                  <a:pt x="15691" y="2932"/>
                  <a:pt x="15116" y="2376"/>
                </a:cubicBezTo>
                <a:cubicBezTo>
                  <a:pt x="14968" y="2233"/>
                  <a:pt x="14734" y="1968"/>
                  <a:pt x="14592" y="1784"/>
                </a:cubicBezTo>
                <a:cubicBezTo>
                  <a:pt x="13823" y="782"/>
                  <a:pt x="12800" y="203"/>
                  <a:pt x="11538" y="59"/>
                </a:cubicBezTo>
                <a:cubicBezTo>
                  <a:pt x="11124" y="12"/>
                  <a:pt x="10893" y="9"/>
                  <a:pt x="10534" y="45"/>
                </a:cubicBezTo>
                <a:cubicBezTo>
                  <a:pt x="10206" y="78"/>
                  <a:pt x="9988" y="78"/>
                  <a:pt x="9805" y="45"/>
                </a:cubicBezTo>
                <a:cubicBezTo>
                  <a:pt x="9641" y="15"/>
                  <a:pt x="9347" y="0"/>
                  <a:pt x="9041" y="0"/>
                </a:cubicBezTo>
                <a:close/>
                <a:moveTo>
                  <a:pt x="3957" y="3910"/>
                </a:moveTo>
                <a:cubicBezTo>
                  <a:pt x="3975" y="3902"/>
                  <a:pt x="3983" y="3905"/>
                  <a:pt x="3983" y="3924"/>
                </a:cubicBezTo>
                <a:cubicBezTo>
                  <a:pt x="3983" y="3961"/>
                  <a:pt x="3940" y="4053"/>
                  <a:pt x="3889" y="4126"/>
                </a:cubicBezTo>
                <a:cubicBezTo>
                  <a:pt x="3816" y="4230"/>
                  <a:pt x="3797" y="4240"/>
                  <a:pt x="3794" y="4171"/>
                </a:cubicBezTo>
                <a:cubicBezTo>
                  <a:pt x="3793" y="4122"/>
                  <a:pt x="3835" y="4030"/>
                  <a:pt x="3889" y="3969"/>
                </a:cubicBezTo>
                <a:cubicBezTo>
                  <a:pt x="3917" y="3937"/>
                  <a:pt x="3940" y="3918"/>
                  <a:pt x="3957" y="3910"/>
                </a:cubicBezTo>
                <a:close/>
                <a:moveTo>
                  <a:pt x="3631" y="6503"/>
                </a:moveTo>
                <a:cubicBezTo>
                  <a:pt x="3644" y="6526"/>
                  <a:pt x="3557" y="6743"/>
                  <a:pt x="3438" y="6986"/>
                </a:cubicBezTo>
                <a:cubicBezTo>
                  <a:pt x="3320" y="7228"/>
                  <a:pt x="3150" y="7498"/>
                  <a:pt x="3061" y="7584"/>
                </a:cubicBezTo>
                <a:lnTo>
                  <a:pt x="2898" y="7738"/>
                </a:lnTo>
                <a:lnTo>
                  <a:pt x="2898" y="7514"/>
                </a:lnTo>
                <a:cubicBezTo>
                  <a:pt x="2898" y="7180"/>
                  <a:pt x="3076" y="6847"/>
                  <a:pt x="3361" y="6640"/>
                </a:cubicBezTo>
                <a:cubicBezTo>
                  <a:pt x="3498" y="6541"/>
                  <a:pt x="3619" y="6479"/>
                  <a:pt x="3631" y="6503"/>
                </a:cubicBezTo>
                <a:close/>
                <a:moveTo>
                  <a:pt x="16098" y="6744"/>
                </a:moveTo>
                <a:cubicBezTo>
                  <a:pt x="16108" y="6735"/>
                  <a:pt x="16154" y="6776"/>
                  <a:pt x="16231" y="6873"/>
                </a:cubicBezTo>
                <a:cubicBezTo>
                  <a:pt x="16291" y="6949"/>
                  <a:pt x="16326" y="7032"/>
                  <a:pt x="16313" y="7059"/>
                </a:cubicBezTo>
                <a:cubicBezTo>
                  <a:pt x="16299" y="7085"/>
                  <a:pt x="16241" y="7023"/>
                  <a:pt x="16180" y="6921"/>
                </a:cubicBezTo>
                <a:cubicBezTo>
                  <a:pt x="16115" y="6813"/>
                  <a:pt x="16088" y="6753"/>
                  <a:pt x="16098" y="6744"/>
                </a:cubicBezTo>
                <a:close/>
                <a:moveTo>
                  <a:pt x="16583" y="16460"/>
                </a:moveTo>
                <a:cubicBezTo>
                  <a:pt x="16840" y="16476"/>
                  <a:pt x="16849" y="16483"/>
                  <a:pt x="17136" y="16876"/>
                </a:cubicBezTo>
                <a:cubicBezTo>
                  <a:pt x="17475" y="17338"/>
                  <a:pt x="17484" y="17322"/>
                  <a:pt x="16849" y="17592"/>
                </a:cubicBezTo>
                <a:cubicBezTo>
                  <a:pt x="16411" y="17778"/>
                  <a:pt x="16230" y="17802"/>
                  <a:pt x="16163" y="17687"/>
                </a:cubicBezTo>
                <a:cubicBezTo>
                  <a:pt x="16123" y="17620"/>
                  <a:pt x="16243" y="16523"/>
                  <a:pt x="16296" y="16465"/>
                </a:cubicBezTo>
                <a:cubicBezTo>
                  <a:pt x="16308" y="16452"/>
                  <a:pt x="16439" y="16451"/>
                  <a:pt x="16583" y="16460"/>
                </a:cubicBezTo>
                <a:close/>
              </a:path>
            </a:pathLst>
          </a:custGeom>
          <a:ln w="12700">
            <a:miter/>
          </a:ln>
        </p:spPr>
      </p:pic>
      <p:pic>
        <p:nvPicPr>
          <p:cNvPr id="19" name="Bild 2.jpeg" descr="Bild 2.jpeg"/>
          <p:cNvPicPr>
            <a:picLocks noChangeAspect="1"/>
          </p:cNvPicPr>
          <p:nvPr/>
        </p:nvPicPr>
        <p:blipFill>
          <a:blip r:embed="rId4"/>
          <a:srcRect l="9927" t="8225" r="667"/>
          <a:stretch/>
        </p:blipFill>
        <p:spPr bwMode="auto">
          <a:xfrm>
            <a:off x="16214324" y="3513963"/>
            <a:ext cx="1684571" cy="2219255"/>
          </a:xfrm>
          <a:custGeom>
            <a:avLst/>
            <a:gdLst/>
            <a:ahLst/>
            <a:cxnLst>
              <a:cxn ang="0">
                <a:pos x="wd2" y="hd2"/>
              </a:cxn>
              <a:cxn ang="5400000">
                <a:pos x="wd2" y="hd2"/>
              </a:cxn>
              <a:cxn ang="10800000">
                <a:pos x="wd2" y="hd2"/>
              </a:cxn>
              <a:cxn ang="16200000">
                <a:pos x="wd2" y="hd2"/>
              </a:cxn>
            </a:cxnLst>
            <a:rect l="0" t="0" r="r" b="b"/>
            <a:pathLst>
              <a:path w="21594" h="21600" extrusionOk="0">
                <a:moveTo>
                  <a:pt x="11100" y="0"/>
                </a:moveTo>
                <a:cubicBezTo>
                  <a:pt x="10707" y="1"/>
                  <a:pt x="10295" y="15"/>
                  <a:pt x="10180" y="41"/>
                </a:cubicBezTo>
                <a:cubicBezTo>
                  <a:pt x="10084" y="62"/>
                  <a:pt x="9867" y="95"/>
                  <a:pt x="9699" y="116"/>
                </a:cubicBezTo>
                <a:cubicBezTo>
                  <a:pt x="9274" y="169"/>
                  <a:pt x="9025" y="233"/>
                  <a:pt x="8547" y="406"/>
                </a:cubicBezTo>
                <a:cubicBezTo>
                  <a:pt x="7588" y="754"/>
                  <a:pt x="6892" y="1360"/>
                  <a:pt x="6654" y="2057"/>
                </a:cubicBezTo>
                <a:cubicBezTo>
                  <a:pt x="6554" y="2351"/>
                  <a:pt x="6560" y="2889"/>
                  <a:pt x="6670" y="3199"/>
                </a:cubicBezTo>
                <a:cubicBezTo>
                  <a:pt x="6718" y="3334"/>
                  <a:pt x="6797" y="3621"/>
                  <a:pt x="6845" y="3839"/>
                </a:cubicBezTo>
                <a:lnTo>
                  <a:pt x="6933" y="4236"/>
                </a:lnTo>
                <a:lnTo>
                  <a:pt x="6811" y="4328"/>
                </a:lnTo>
                <a:cubicBezTo>
                  <a:pt x="6711" y="4407"/>
                  <a:pt x="6691" y="4452"/>
                  <a:pt x="6693" y="4595"/>
                </a:cubicBezTo>
                <a:cubicBezTo>
                  <a:pt x="6695" y="4881"/>
                  <a:pt x="6961" y="5773"/>
                  <a:pt x="7086" y="5916"/>
                </a:cubicBezTo>
                <a:cubicBezTo>
                  <a:pt x="7186" y="6031"/>
                  <a:pt x="7244" y="6054"/>
                  <a:pt x="7479" y="6081"/>
                </a:cubicBezTo>
                <a:cubicBezTo>
                  <a:pt x="7549" y="6089"/>
                  <a:pt x="7581" y="6145"/>
                  <a:pt x="7654" y="6374"/>
                </a:cubicBezTo>
                <a:cubicBezTo>
                  <a:pt x="7769" y="6732"/>
                  <a:pt x="8003" y="7073"/>
                  <a:pt x="8436" y="7506"/>
                </a:cubicBezTo>
                <a:cubicBezTo>
                  <a:pt x="8582" y="7652"/>
                  <a:pt x="8593" y="7673"/>
                  <a:pt x="8566" y="7819"/>
                </a:cubicBezTo>
                <a:cubicBezTo>
                  <a:pt x="8542" y="7946"/>
                  <a:pt x="8496" y="8010"/>
                  <a:pt x="8330" y="8144"/>
                </a:cubicBezTo>
                <a:cubicBezTo>
                  <a:pt x="8216" y="8235"/>
                  <a:pt x="8083" y="8357"/>
                  <a:pt x="8032" y="8413"/>
                </a:cubicBezTo>
                <a:cubicBezTo>
                  <a:pt x="7963" y="8490"/>
                  <a:pt x="7865" y="8532"/>
                  <a:pt x="7643" y="8587"/>
                </a:cubicBezTo>
                <a:cubicBezTo>
                  <a:pt x="7480" y="8627"/>
                  <a:pt x="7328" y="8674"/>
                  <a:pt x="7303" y="8688"/>
                </a:cubicBezTo>
                <a:cubicBezTo>
                  <a:pt x="7279" y="8702"/>
                  <a:pt x="7160" y="8731"/>
                  <a:pt x="7040" y="8755"/>
                </a:cubicBezTo>
                <a:cubicBezTo>
                  <a:pt x="6920" y="8779"/>
                  <a:pt x="6804" y="8811"/>
                  <a:pt x="6780" y="8824"/>
                </a:cubicBezTo>
                <a:cubicBezTo>
                  <a:pt x="6756" y="8838"/>
                  <a:pt x="6669" y="8860"/>
                  <a:pt x="6586" y="8874"/>
                </a:cubicBezTo>
                <a:cubicBezTo>
                  <a:pt x="6503" y="8887"/>
                  <a:pt x="6405" y="8911"/>
                  <a:pt x="6368" y="8926"/>
                </a:cubicBezTo>
                <a:cubicBezTo>
                  <a:pt x="6308" y="8951"/>
                  <a:pt x="6107" y="9007"/>
                  <a:pt x="5407" y="9192"/>
                </a:cubicBezTo>
                <a:cubicBezTo>
                  <a:pt x="5275" y="9227"/>
                  <a:pt x="5127" y="9269"/>
                  <a:pt x="5079" y="9285"/>
                </a:cubicBezTo>
                <a:cubicBezTo>
                  <a:pt x="5031" y="9302"/>
                  <a:pt x="4882" y="9347"/>
                  <a:pt x="4750" y="9386"/>
                </a:cubicBezTo>
                <a:cubicBezTo>
                  <a:pt x="4619" y="9426"/>
                  <a:pt x="4413" y="9493"/>
                  <a:pt x="4293" y="9537"/>
                </a:cubicBezTo>
                <a:cubicBezTo>
                  <a:pt x="4172" y="9581"/>
                  <a:pt x="4061" y="9615"/>
                  <a:pt x="4045" y="9615"/>
                </a:cubicBezTo>
                <a:cubicBezTo>
                  <a:pt x="4009" y="9615"/>
                  <a:pt x="3485" y="9849"/>
                  <a:pt x="3415" y="9896"/>
                </a:cubicBezTo>
                <a:cubicBezTo>
                  <a:pt x="3387" y="9915"/>
                  <a:pt x="3277" y="9989"/>
                  <a:pt x="3167" y="10059"/>
                </a:cubicBezTo>
                <a:cubicBezTo>
                  <a:pt x="2682" y="10366"/>
                  <a:pt x="2098" y="11046"/>
                  <a:pt x="1690" y="11782"/>
                </a:cubicBezTo>
                <a:cubicBezTo>
                  <a:pt x="1448" y="12220"/>
                  <a:pt x="1447" y="12226"/>
                  <a:pt x="1129" y="13040"/>
                </a:cubicBezTo>
                <a:cubicBezTo>
                  <a:pt x="865" y="13719"/>
                  <a:pt x="818" y="13872"/>
                  <a:pt x="633" y="14633"/>
                </a:cubicBezTo>
                <a:cubicBezTo>
                  <a:pt x="498" y="15192"/>
                  <a:pt x="429" y="15369"/>
                  <a:pt x="65" y="16073"/>
                </a:cubicBezTo>
                <a:cubicBezTo>
                  <a:pt x="20" y="16160"/>
                  <a:pt x="5" y="16400"/>
                  <a:pt x="4" y="17046"/>
                </a:cubicBezTo>
                <a:lnTo>
                  <a:pt x="0" y="17904"/>
                </a:lnTo>
                <a:lnTo>
                  <a:pt x="118" y="18019"/>
                </a:lnTo>
                <a:cubicBezTo>
                  <a:pt x="260" y="18160"/>
                  <a:pt x="469" y="18308"/>
                  <a:pt x="588" y="18350"/>
                </a:cubicBezTo>
                <a:cubicBezTo>
                  <a:pt x="968" y="18482"/>
                  <a:pt x="1230" y="18552"/>
                  <a:pt x="1526" y="18599"/>
                </a:cubicBezTo>
                <a:cubicBezTo>
                  <a:pt x="1658" y="18620"/>
                  <a:pt x="1785" y="18645"/>
                  <a:pt x="1809" y="18657"/>
                </a:cubicBezTo>
                <a:cubicBezTo>
                  <a:pt x="1833" y="18668"/>
                  <a:pt x="2089" y="18696"/>
                  <a:pt x="2377" y="18718"/>
                </a:cubicBezTo>
                <a:cubicBezTo>
                  <a:pt x="2665" y="18739"/>
                  <a:pt x="2947" y="18766"/>
                  <a:pt x="3007" y="18775"/>
                </a:cubicBezTo>
                <a:cubicBezTo>
                  <a:pt x="3067" y="18785"/>
                  <a:pt x="3226" y="18801"/>
                  <a:pt x="3358" y="18813"/>
                </a:cubicBezTo>
                <a:lnTo>
                  <a:pt x="3598" y="18836"/>
                </a:lnTo>
                <a:lnTo>
                  <a:pt x="3625" y="20076"/>
                </a:lnTo>
                <a:cubicBezTo>
                  <a:pt x="3641" y="20759"/>
                  <a:pt x="3667" y="21381"/>
                  <a:pt x="3682" y="21458"/>
                </a:cubicBezTo>
                <a:lnTo>
                  <a:pt x="3713" y="21600"/>
                </a:lnTo>
                <a:lnTo>
                  <a:pt x="17472" y="21600"/>
                </a:lnTo>
                <a:lnTo>
                  <a:pt x="17502" y="20798"/>
                </a:lnTo>
                <a:cubicBezTo>
                  <a:pt x="17518" y="20356"/>
                  <a:pt x="17536" y="19303"/>
                  <a:pt x="17541" y="18460"/>
                </a:cubicBezTo>
                <a:cubicBezTo>
                  <a:pt x="17549" y="17115"/>
                  <a:pt x="17554" y="16946"/>
                  <a:pt x="17605" y="17087"/>
                </a:cubicBezTo>
                <a:cubicBezTo>
                  <a:pt x="17834" y="17716"/>
                  <a:pt x="18212" y="18264"/>
                  <a:pt x="18567" y="18480"/>
                </a:cubicBezTo>
                <a:cubicBezTo>
                  <a:pt x="18786" y="18614"/>
                  <a:pt x="19191" y="18774"/>
                  <a:pt x="19620" y="18897"/>
                </a:cubicBezTo>
                <a:cubicBezTo>
                  <a:pt x="19800" y="18949"/>
                  <a:pt x="19986" y="19006"/>
                  <a:pt x="20032" y="19025"/>
                </a:cubicBezTo>
                <a:cubicBezTo>
                  <a:pt x="20146" y="19070"/>
                  <a:pt x="20618" y="19099"/>
                  <a:pt x="20814" y="19071"/>
                </a:cubicBezTo>
                <a:cubicBezTo>
                  <a:pt x="21018" y="19042"/>
                  <a:pt x="21520" y="18693"/>
                  <a:pt x="21574" y="18544"/>
                </a:cubicBezTo>
                <a:cubicBezTo>
                  <a:pt x="21594" y="18486"/>
                  <a:pt x="21600" y="17871"/>
                  <a:pt x="21589" y="17179"/>
                </a:cubicBezTo>
                <a:cubicBezTo>
                  <a:pt x="21567" y="15791"/>
                  <a:pt x="21585" y="15867"/>
                  <a:pt x="21268" y="15563"/>
                </a:cubicBezTo>
                <a:cubicBezTo>
                  <a:pt x="21173" y="15471"/>
                  <a:pt x="20968" y="15200"/>
                  <a:pt x="20818" y="14963"/>
                </a:cubicBezTo>
                <a:cubicBezTo>
                  <a:pt x="20576" y="14580"/>
                  <a:pt x="20525" y="14461"/>
                  <a:pt x="20360" y="13903"/>
                </a:cubicBezTo>
                <a:cubicBezTo>
                  <a:pt x="20166" y="13243"/>
                  <a:pt x="20149" y="13189"/>
                  <a:pt x="19803" y="12365"/>
                </a:cubicBezTo>
                <a:cubicBezTo>
                  <a:pt x="19558" y="11779"/>
                  <a:pt x="19160" y="11123"/>
                  <a:pt x="18815" y="10731"/>
                </a:cubicBezTo>
                <a:cubicBezTo>
                  <a:pt x="18597" y="10483"/>
                  <a:pt x="18035" y="10013"/>
                  <a:pt x="17785" y="9870"/>
                </a:cubicBezTo>
                <a:cubicBezTo>
                  <a:pt x="17657" y="9797"/>
                  <a:pt x="17001" y="9541"/>
                  <a:pt x="16610" y="9410"/>
                </a:cubicBezTo>
                <a:cubicBezTo>
                  <a:pt x="16454" y="9357"/>
                  <a:pt x="16211" y="9269"/>
                  <a:pt x="16072" y="9216"/>
                </a:cubicBezTo>
                <a:cubicBezTo>
                  <a:pt x="15932" y="9162"/>
                  <a:pt x="15801" y="9120"/>
                  <a:pt x="15778" y="9120"/>
                </a:cubicBezTo>
                <a:cubicBezTo>
                  <a:pt x="15754" y="9120"/>
                  <a:pt x="15626" y="9084"/>
                  <a:pt x="15495" y="9039"/>
                </a:cubicBezTo>
                <a:cubicBezTo>
                  <a:pt x="15364" y="8993"/>
                  <a:pt x="15233" y="8955"/>
                  <a:pt x="15202" y="8955"/>
                </a:cubicBezTo>
                <a:cubicBezTo>
                  <a:pt x="15170" y="8955"/>
                  <a:pt x="15129" y="8946"/>
                  <a:pt x="15114" y="8935"/>
                </a:cubicBezTo>
                <a:cubicBezTo>
                  <a:pt x="15074" y="8904"/>
                  <a:pt x="14594" y="8755"/>
                  <a:pt x="14534" y="8755"/>
                </a:cubicBezTo>
                <a:cubicBezTo>
                  <a:pt x="14506" y="8755"/>
                  <a:pt x="14345" y="8703"/>
                  <a:pt x="14175" y="8639"/>
                </a:cubicBezTo>
                <a:cubicBezTo>
                  <a:pt x="14005" y="8575"/>
                  <a:pt x="13846" y="8523"/>
                  <a:pt x="13820" y="8523"/>
                </a:cubicBezTo>
                <a:cubicBezTo>
                  <a:pt x="13737" y="8523"/>
                  <a:pt x="13556" y="8347"/>
                  <a:pt x="13408" y="8126"/>
                </a:cubicBezTo>
                <a:cubicBezTo>
                  <a:pt x="13329" y="8008"/>
                  <a:pt x="13211" y="7870"/>
                  <a:pt x="13149" y="7819"/>
                </a:cubicBezTo>
                <a:cubicBezTo>
                  <a:pt x="12966" y="7670"/>
                  <a:pt x="12997" y="7542"/>
                  <a:pt x="13282" y="7275"/>
                </a:cubicBezTo>
                <a:cubicBezTo>
                  <a:pt x="13478" y="7091"/>
                  <a:pt x="13630" y="6828"/>
                  <a:pt x="13736" y="6481"/>
                </a:cubicBezTo>
                <a:cubicBezTo>
                  <a:pt x="13842" y="6138"/>
                  <a:pt x="13853" y="6121"/>
                  <a:pt x="14038" y="6049"/>
                </a:cubicBezTo>
                <a:cubicBezTo>
                  <a:pt x="14256" y="5965"/>
                  <a:pt x="14454" y="5720"/>
                  <a:pt x="14534" y="5438"/>
                </a:cubicBezTo>
                <a:cubicBezTo>
                  <a:pt x="14710" y="4814"/>
                  <a:pt x="14731" y="4487"/>
                  <a:pt x="14606" y="4331"/>
                </a:cubicBezTo>
                <a:cubicBezTo>
                  <a:pt x="14511" y="4213"/>
                  <a:pt x="14521" y="4115"/>
                  <a:pt x="14698" y="3477"/>
                </a:cubicBezTo>
                <a:cubicBezTo>
                  <a:pt x="14820" y="3037"/>
                  <a:pt x="14838" y="2118"/>
                  <a:pt x="14728" y="1828"/>
                </a:cubicBezTo>
                <a:cubicBezTo>
                  <a:pt x="14560" y="1380"/>
                  <a:pt x="14134" y="1043"/>
                  <a:pt x="13740" y="1043"/>
                </a:cubicBezTo>
                <a:cubicBezTo>
                  <a:pt x="13626" y="1043"/>
                  <a:pt x="13590" y="1016"/>
                  <a:pt x="13458" y="852"/>
                </a:cubicBezTo>
                <a:cubicBezTo>
                  <a:pt x="13169" y="493"/>
                  <a:pt x="12581" y="162"/>
                  <a:pt x="12119" y="96"/>
                </a:cubicBezTo>
                <a:cubicBezTo>
                  <a:pt x="12035" y="84"/>
                  <a:pt x="11938" y="58"/>
                  <a:pt x="11905" y="38"/>
                </a:cubicBezTo>
                <a:cubicBezTo>
                  <a:pt x="11863" y="13"/>
                  <a:pt x="11492" y="0"/>
                  <a:pt x="11100" y="0"/>
                </a:cubicBezTo>
                <a:close/>
              </a:path>
            </a:pathLst>
          </a:custGeom>
          <a:ln w="12700">
            <a:miter/>
          </a:ln>
        </p:spPr>
      </p:pic>
      <p:pic>
        <p:nvPicPr>
          <p:cNvPr id="20" name="Bild 14.jpeg" descr="Bild 14.jpeg"/>
          <p:cNvPicPr>
            <a:picLocks noChangeAspect="1"/>
          </p:cNvPicPr>
          <p:nvPr/>
        </p:nvPicPr>
        <p:blipFill>
          <a:blip r:embed="rId5"/>
          <a:srcRect l="25128" t="3939" r="31986"/>
          <a:stretch/>
        </p:blipFill>
        <p:spPr bwMode="auto">
          <a:xfrm>
            <a:off x="3847271" y="10430281"/>
            <a:ext cx="1497211" cy="2462077"/>
          </a:xfrm>
          <a:custGeom>
            <a:avLst/>
            <a:gdLst/>
            <a:ahLst/>
            <a:cxnLst>
              <a:cxn ang="0">
                <a:pos x="wd2" y="hd2"/>
              </a:cxn>
              <a:cxn ang="5400000">
                <a:pos x="wd2" y="hd2"/>
              </a:cxn>
              <a:cxn ang="10800000">
                <a:pos x="wd2" y="hd2"/>
              </a:cxn>
              <a:cxn ang="16200000">
                <a:pos x="wd2" y="hd2"/>
              </a:cxn>
            </a:cxnLst>
            <a:rect l="0" t="0" r="r" b="b"/>
            <a:pathLst>
              <a:path w="21600" h="21598" extrusionOk="0">
                <a:moveTo>
                  <a:pt x="11208" y="0"/>
                </a:moveTo>
                <a:cubicBezTo>
                  <a:pt x="10586" y="1"/>
                  <a:pt x="10256" y="39"/>
                  <a:pt x="9903" y="148"/>
                </a:cubicBezTo>
                <a:cubicBezTo>
                  <a:pt x="9585" y="246"/>
                  <a:pt x="9079" y="475"/>
                  <a:pt x="9048" y="535"/>
                </a:cubicBezTo>
                <a:cubicBezTo>
                  <a:pt x="9034" y="562"/>
                  <a:pt x="9006" y="584"/>
                  <a:pt x="8984" y="584"/>
                </a:cubicBezTo>
                <a:cubicBezTo>
                  <a:pt x="8961" y="584"/>
                  <a:pt x="8941" y="600"/>
                  <a:pt x="8941" y="618"/>
                </a:cubicBezTo>
                <a:cubicBezTo>
                  <a:pt x="8940" y="636"/>
                  <a:pt x="8904" y="680"/>
                  <a:pt x="8859" y="715"/>
                </a:cubicBezTo>
                <a:lnTo>
                  <a:pt x="8777" y="778"/>
                </a:lnTo>
                <a:lnTo>
                  <a:pt x="8430" y="681"/>
                </a:lnTo>
                <a:cubicBezTo>
                  <a:pt x="8093" y="587"/>
                  <a:pt x="8063" y="584"/>
                  <a:pt x="7584" y="584"/>
                </a:cubicBezTo>
                <a:cubicBezTo>
                  <a:pt x="7300" y="584"/>
                  <a:pt x="7079" y="596"/>
                  <a:pt x="7064" y="611"/>
                </a:cubicBezTo>
                <a:cubicBezTo>
                  <a:pt x="7049" y="625"/>
                  <a:pt x="6991" y="637"/>
                  <a:pt x="6935" y="637"/>
                </a:cubicBezTo>
                <a:cubicBezTo>
                  <a:pt x="6758" y="637"/>
                  <a:pt x="6057" y="836"/>
                  <a:pt x="5917" y="927"/>
                </a:cubicBezTo>
                <a:cubicBezTo>
                  <a:pt x="5906" y="934"/>
                  <a:pt x="5796" y="984"/>
                  <a:pt x="5673" y="1039"/>
                </a:cubicBezTo>
                <a:cubicBezTo>
                  <a:pt x="5549" y="1093"/>
                  <a:pt x="5407" y="1177"/>
                  <a:pt x="5359" y="1224"/>
                </a:cubicBezTo>
                <a:cubicBezTo>
                  <a:pt x="5311" y="1271"/>
                  <a:pt x="5231" y="1333"/>
                  <a:pt x="5183" y="1360"/>
                </a:cubicBezTo>
                <a:cubicBezTo>
                  <a:pt x="5135" y="1387"/>
                  <a:pt x="5097" y="1430"/>
                  <a:pt x="5097" y="1457"/>
                </a:cubicBezTo>
                <a:cubicBezTo>
                  <a:pt x="5097" y="1483"/>
                  <a:pt x="5081" y="1503"/>
                  <a:pt x="5063" y="1504"/>
                </a:cubicBezTo>
                <a:cubicBezTo>
                  <a:pt x="5025" y="1504"/>
                  <a:pt x="4925" y="1632"/>
                  <a:pt x="4925" y="1679"/>
                </a:cubicBezTo>
                <a:cubicBezTo>
                  <a:pt x="4925" y="1696"/>
                  <a:pt x="4909" y="1713"/>
                  <a:pt x="4891" y="1718"/>
                </a:cubicBezTo>
                <a:cubicBezTo>
                  <a:pt x="4861" y="1726"/>
                  <a:pt x="4775" y="1829"/>
                  <a:pt x="4676" y="1976"/>
                </a:cubicBezTo>
                <a:cubicBezTo>
                  <a:pt x="4583" y="2115"/>
                  <a:pt x="4301" y="2455"/>
                  <a:pt x="4268" y="2467"/>
                </a:cubicBezTo>
                <a:cubicBezTo>
                  <a:pt x="4250" y="2474"/>
                  <a:pt x="4234" y="2508"/>
                  <a:pt x="4234" y="2543"/>
                </a:cubicBezTo>
                <a:cubicBezTo>
                  <a:pt x="4234" y="2577"/>
                  <a:pt x="4186" y="2658"/>
                  <a:pt x="4127" y="2723"/>
                </a:cubicBezTo>
                <a:cubicBezTo>
                  <a:pt x="4067" y="2788"/>
                  <a:pt x="4019" y="2864"/>
                  <a:pt x="4019" y="2893"/>
                </a:cubicBezTo>
                <a:cubicBezTo>
                  <a:pt x="4019" y="2921"/>
                  <a:pt x="3996" y="2952"/>
                  <a:pt x="3972" y="2961"/>
                </a:cubicBezTo>
                <a:cubicBezTo>
                  <a:pt x="3948" y="2969"/>
                  <a:pt x="3929" y="3019"/>
                  <a:pt x="3929" y="3068"/>
                </a:cubicBezTo>
                <a:cubicBezTo>
                  <a:pt x="3929" y="3116"/>
                  <a:pt x="3910" y="3163"/>
                  <a:pt x="3886" y="3172"/>
                </a:cubicBezTo>
                <a:cubicBezTo>
                  <a:pt x="3863" y="3181"/>
                  <a:pt x="3844" y="3243"/>
                  <a:pt x="3843" y="3310"/>
                </a:cubicBezTo>
                <a:cubicBezTo>
                  <a:pt x="3842" y="3378"/>
                  <a:pt x="3813" y="3465"/>
                  <a:pt x="3779" y="3501"/>
                </a:cubicBezTo>
                <a:cubicBezTo>
                  <a:pt x="3688" y="3598"/>
                  <a:pt x="3692" y="4228"/>
                  <a:pt x="3783" y="4308"/>
                </a:cubicBezTo>
                <a:cubicBezTo>
                  <a:pt x="3880" y="4392"/>
                  <a:pt x="3879" y="4893"/>
                  <a:pt x="3783" y="4976"/>
                </a:cubicBezTo>
                <a:cubicBezTo>
                  <a:pt x="3686" y="5061"/>
                  <a:pt x="3682" y="5944"/>
                  <a:pt x="3779" y="6057"/>
                </a:cubicBezTo>
                <a:cubicBezTo>
                  <a:pt x="3814" y="6099"/>
                  <a:pt x="3843" y="6165"/>
                  <a:pt x="3843" y="6206"/>
                </a:cubicBezTo>
                <a:cubicBezTo>
                  <a:pt x="3843" y="6247"/>
                  <a:pt x="3863" y="6288"/>
                  <a:pt x="3886" y="6297"/>
                </a:cubicBezTo>
                <a:cubicBezTo>
                  <a:pt x="3910" y="6306"/>
                  <a:pt x="3929" y="6347"/>
                  <a:pt x="3929" y="6389"/>
                </a:cubicBezTo>
                <a:cubicBezTo>
                  <a:pt x="3929" y="6430"/>
                  <a:pt x="3948" y="6471"/>
                  <a:pt x="3972" y="6480"/>
                </a:cubicBezTo>
                <a:cubicBezTo>
                  <a:pt x="4028" y="6501"/>
                  <a:pt x="4028" y="6879"/>
                  <a:pt x="3972" y="6901"/>
                </a:cubicBezTo>
                <a:cubicBezTo>
                  <a:pt x="3915" y="6922"/>
                  <a:pt x="3915" y="7537"/>
                  <a:pt x="3972" y="7559"/>
                </a:cubicBezTo>
                <a:cubicBezTo>
                  <a:pt x="3996" y="7567"/>
                  <a:pt x="4019" y="7602"/>
                  <a:pt x="4019" y="7634"/>
                </a:cubicBezTo>
                <a:cubicBezTo>
                  <a:pt x="4019" y="7667"/>
                  <a:pt x="4045" y="7716"/>
                  <a:pt x="4080" y="7744"/>
                </a:cubicBezTo>
                <a:cubicBezTo>
                  <a:pt x="4114" y="7772"/>
                  <a:pt x="4143" y="7815"/>
                  <a:pt x="4144" y="7841"/>
                </a:cubicBezTo>
                <a:cubicBezTo>
                  <a:pt x="4145" y="7866"/>
                  <a:pt x="4160" y="7888"/>
                  <a:pt x="4178" y="7888"/>
                </a:cubicBezTo>
                <a:cubicBezTo>
                  <a:pt x="4196" y="7888"/>
                  <a:pt x="4240" y="7923"/>
                  <a:pt x="4273" y="7968"/>
                </a:cubicBezTo>
                <a:cubicBezTo>
                  <a:pt x="4348" y="8072"/>
                  <a:pt x="4778" y="8336"/>
                  <a:pt x="4973" y="8399"/>
                </a:cubicBezTo>
                <a:cubicBezTo>
                  <a:pt x="5384" y="8532"/>
                  <a:pt x="5516" y="8568"/>
                  <a:pt x="5583" y="8569"/>
                </a:cubicBezTo>
                <a:cubicBezTo>
                  <a:pt x="5623" y="8569"/>
                  <a:pt x="5663" y="8581"/>
                  <a:pt x="5677" y="8595"/>
                </a:cubicBezTo>
                <a:cubicBezTo>
                  <a:pt x="5691" y="8609"/>
                  <a:pt x="5797" y="8625"/>
                  <a:pt x="5909" y="8634"/>
                </a:cubicBezTo>
                <a:cubicBezTo>
                  <a:pt x="6021" y="8643"/>
                  <a:pt x="6162" y="8662"/>
                  <a:pt x="6222" y="8676"/>
                </a:cubicBezTo>
                <a:cubicBezTo>
                  <a:pt x="6283" y="8690"/>
                  <a:pt x="6537" y="8708"/>
                  <a:pt x="6785" y="8713"/>
                </a:cubicBezTo>
                <a:cubicBezTo>
                  <a:pt x="7254" y="8722"/>
                  <a:pt x="7625" y="8772"/>
                  <a:pt x="7687" y="8833"/>
                </a:cubicBezTo>
                <a:cubicBezTo>
                  <a:pt x="7720" y="8865"/>
                  <a:pt x="7714" y="8966"/>
                  <a:pt x="7665" y="9112"/>
                </a:cubicBezTo>
                <a:cubicBezTo>
                  <a:pt x="7653" y="9150"/>
                  <a:pt x="7582" y="9190"/>
                  <a:pt x="7463" y="9222"/>
                </a:cubicBezTo>
                <a:cubicBezTo>
                  <a:pt x="7291" y="9269"/>
                  <a:pt x="7161" y="9330"/>
                  <a:pt x="6695" y="9603"/>
                </a:cubicBezTo>
                <a:cubicBezTo>
                  <a:pt x="6463" y="9738"/>
                  <a:pt x="6308" y="9909"/>
                  <a:pt x="6308" y="10023"/>
                </a:cubicBezTo>
                <a:cubicBezTo>
                  <a:pt x="6308" y="10144"/>
                  <a:pt x="6145" y="10235"/>
                  <a:pt x="5780" y="10316"/>
                </a:cubicBezTo>
                <a:cubicBezTo>
                  <a:pt x="5606" y="10354"/>
                  <a:pt x="5434" y="10395"/>
                  <a:pt x="5398" y="10407"/>
                </a:cubicBezTo>
                <a:cubicBezTo>
                  <a:pt x="5361" y="10419"/>
                  <a:pt x="5266" y="10436"/>
                  <a:pt x="5183" y="10446"/>
                </a:cubicBezTo>
                <a:cubicBezTo>
                  <a:pt x="4999" y="10469"/>
                  <a:pt x="4743" y="10516"/>
                  <a:pt x="4685" y="10540"/>
                </a:cubicBezTo>
                <a:cubicBezTo>
                  <a:pt x="4661" y="10550"/>
                  <a:pt x="4575" y="10567"/>
                  <a:pt x="4492" y="10577"/>
                </a:cubicBezTo>
                <a:cubicBezTo>
                  <a:pt x="4351" y="10593"/>
                  <a:pt x="4200" y="10623"/>
                  <a:pt x="3994" y="10671"/>
                </a:cubicBezTo>
                <a:cubicBezTo>
                  <a:pt x="3897" y="10693"/>
                  <a:pt x="3579" y="10744"/>
                  <a:pt x="3414" y="10765"/>
                </a:cubicBezTo>
                <a:cubicBezTo>
                  <a:pt x="3355" y="10772"/>
                  <a:pt x="3264" y="10789"/>
                  <a:pt x="3216" y="10801"/>
                </a:cubicBezTo>
                <a:cubicBezTo>
                  <a:pt x="3169" y="10814"/>
                  <a:pt x="3006" y="10845"/>
                  <a:pt x="2851" y="10869"/>
                </a:cubicBezTo>
                <a:cubicBezTo>
                  <a:pt x="2697" y="10894"/>
                  <a:pt x="2552" y="10925"/>
                  <a:pt x="2529" y="10937"/>
                </a:cubicBezTo>
                <a:cubicBezTo>
                  <a:pt x="2507" y="10949"/>
                  <a:pt x="2459" y="10961"/>
                  <a:pt x="2422" y="10961"/>
                </a:cubicBezTo>
                <a:cubicBezTo>
                  <a:pt x="2385" y="10961"/>
                  <a:pt x="2194" y="11005"/>
                  <a:pt x="2001" y="11063"/>
                </a:cubicBezTo>
                <a:cubicBezTo>
                  <a:pt x="1673" y="11159"/>
                  <a:pt x="1631" y="11181"/>
                  <a:pt x="1366" y="11397"/>
                </a:cubicBezTo>
                <a:cubicBezTo>
                  <a:pt x="1209" y="11524"/>
                  <a:pt x="1083" y="11643"/>
                  <a:pt x="1082" y="11660"/>
                </a:cubicBezTo>
                <a:cubicBezTo>
                  <a:pt x="1082" y="11678"/>
                  <a:pt x="1030" y="11745"/>
                  <a:pt x="970" y="11809"/>
                </a:cubicBezTo>
                <a:cubicBezTo>
                  <a:pt x="911" y="11874"/>
                  <a:pt x="863" y="11964"/>
                  <a:pt x="863" y="12008"/>
                </a:cubicBezTo>
                <a:cubicBezTo>
                  <a:pt x="863" y="12051"/>
                  <a:pt x="844" y="12093"/>
                  <a:pt x="820" y="12102"/>
                </a:cubicBezTo>
                <a:cubicBezTo>
                  <a:pt x="796" y="12111"/>
                  <a:pt x="777" y="12163"/>
                  <a:pt x="777" y="12219"/>
                </a:cubicBezTo>
                <a:cubicBezTo>
                  <a:pt x="777" y="12275"/>
                  <a:pt x="758" y="12330"/>
                  <a:pt x="734" y="12339"/>
                </a:cubicBezTo>
                <a:cubicBezTo>
                  <a:pt x="710" y="12348"/>
                  <a:pt x="691" y="12473"/>
                  <a:pt x="691" y="12627"/>
                </a:cubicBezTo>
                <a:cubicBezTo>
                  <a:pt x="691" y="12780"/>
                  <a:pt x="673" y="12907"/>
                  <a:pt x="648" y="12916"/>
                </a:cubicBezTo>
                <a:cubicBezTo>
                  <a:pt x="622" y="12926"/>
                  <a:pt x="602" y="13155"/>
                  <a:pt x="601" y="13514"/>
                </a:cubicBezTo>
                <a:cubicBezTo>
                  <a:pt x="600" y="13970"/>
                  <a:pt x="589" y="14113"/>
                  <a:pt x="541" y="14164"/>
                </a:cubicBezTo>
                <a:cubicBezTo>
                  <a:pt x="494" y="14215"/>
                  <a:pt x="478" y="14343"/>
                  <a:pt x="477" y="14708"/>
                </a:cubicBezTo>
                <a:cubicBezTo>
                  <a:pt x="476" y="14997"/>
                  <a:pt x="460" y="15191"/>
                  <a:pt x="434" y="15201"/>
                </a:cubicBezTo>
                <a:cubicBezTo>
                  <a:pt x="410" y="15210"/>
                  <a:pt x="391" y="15318"/>
                  <a:pt x="391" y="15439"/>
                </a:cubicBezTo>
                <a:cubicBezTo>
                  <a:pt x="391" y="15560"/>
                  <a:pt x="367" y="15665"/>
                  <a:pt x="344" y="15674"/>
                </a:cubicBezTo>
                <a:cubicBezTo>
                  <a:pt x="319" y="15683"/>
                  <a:pt x="301" y="15808"/>
                  <a:pt x="301" y="15961"/>
                </a:cubicBezTo>
                <a:cubicBezTo>
                  <a:pt x="301" y="16150"/>
                  <a:pt x="281" y="16256"/>
                  <a:pt x="236" y="16308"/>
                </a:cubicBezTo>
                <a:cubicBezTo>
                  <a:pt x="191" y="16360"/>
                  <a:pt x="172" y="16464"/>
                  <a:pt x="172" y="16650"/>
                </a:cubicBezTo>
                <a:cubicBezTo>
                  <a:pt x="172" y="16800"/>
                  <a:pt x="153" y="16926"/>
                  <a:pt x="129" y="16935"/>
                </a:cubicBezTo>
                <a:cubicBezTo>
                  <a:pt x="103" y="16944"/>
                  <a:pt x="86" y="17110"/>
                  <a:pt x="86" y="17342"/>
                </a:cubicBezTo>
                <a:cubicBezTo>
                  <a:pt x="86" y="17574"/>
                  <a:pt x="69" y="17740"/>
                  <a:pt x="43" y="17749"/>
                </a:cubicBezTo>
                <a:cubicBezTo>
                  <a:pt x="16" y="17759"/>
                  <a:pt x="0" y="17985"/>
                  <a:pt x="0" y="18339"/>
                </a:cubicBezTo>
                <a:cubicBezTo>
                  <a:pt x="0" y="18694"/>
                  <a:pt x="16" y="18922"/>
                  <a:pt x="43" y="18932"/>
                </a:cubicBezTo>
                <a:cubicBezTo>
                  <a:pt x="68" y="18942"/>
                  <a:pt x="86" y="19092"/>
                  <a:pt x="86" y="19298"/>
                </a:cubicBezTo>
                <a:cubicBezTo>
                  <a:pt x="86" y="19504"/>
                  <a:pt x="104" y="19656"/>
                  <a:pt x="129" y="19666"/>
                </a:cubicBezTo>
                <a:cubicBezTo>
                  <a:pt x="153" y="19675"/>
                  <a:pt x="172" y="19745"/>
                  <a:pt x="172" y="19820"/>
                </a:cubicBezTo>
                <a:cubicBezTo>
                  <a:pt x="172" y="19895"/>
                  <a:pt x="201" y="19990"/>
                  <a:pt x="236" y="20031"/>
                </a:cubicBezTo>
                <a:cubicBezTo>
                  <a:pt x="272" y="20073"/>
                  <a:pt x="301" y="20139"/>
                  <a:pt x="301" y="20180"/>
                </a:cubicBezTo>
                <a:cubicBezTo>
                  <a:pt x="301" y="20221"/>
                  <a:pt x="320" y="20263"/>
                  <a:pt x="344" y="20272"/>
                </a:cubicBezTo>
                <a:cubicBezTo>
                  <a:pt x="367" y="20281"/>
                  <a:pt x="391" y="20306"/>
                  <a:pt x="391" y="20329"/>
                </a:cubicBezTo>
                <a:cubicBezTo>
                  <a:pt x="391" y="20377"/>
                  <a:pt x="541" y="20468"/>
                  <a:pt x="786" y="20567"/>
                </a:cubicBezTo>
                <a:cubicBezTo>
                  <a:pt x="987" y="20648"/>
                  <a:pt x="1227" y="20675"/>
                  <a:pt x="1889" y="20695"/>
                </a:cubicBezTo>
                <a:lnTo>
                  <a:pt x="2375" y="20710"/>
                </a:lnTo>
                <a:lnTo>
                  <a:pt x="2375" y="20781"/>
                </a:lnTo>
                <a:cubicBezTo>
                  <a:pt x="2375" y="20820"/>
                  <a:pt x="2345" y="20875"/>
                  <a:pt x="2310" y="20903"/>
                </a:cubicBezTo>
                <a:cubicBezTo>
                  <a:pt x="2275" y="20932"/>
                  <a:pt x="2247" y="21008"/>
                  <a:pt x="2246" y="21076"/>
                </a:cubicBezTo>
                <a:cubicBezTo>
                  <a:pt x="2245" y="21144"/>
                  <a:pt x="2227" y="21208"/>
                  <a:pt x="2203" y="21217"/>
                </a:cubicBezTo>
                <a:cubicBezTo>
                  <a:pt x="2179" y="21226"/>
                  <a:pt x="2160" y="21315"/>
                  <a:pt x="2160" y="21415"/>
                </a:cubicBezTo>
                <a:lnTo>
                  <a:pt x="2160" y="21598"/>
                </a:lnTo>
                <a:lnTo>
                  <a:pt x="9623" y="21590"/>
                </a:lnTo>
                <a:lnTo>
                  <a:pt x="17082" y="21582"/>
                </a:lnTo>
                <a:lnTo>
                  <a:pt x="17095" y="21282"/>
                </a:lnTo>
                <a:cubicBezTo>
                  <a:pt x="17102" y="21116"/>
                  <a:pt x="17128" y="20970"/>
                  <a:pt x="17151" y="20956"/>
                </a:cubicBezTo>
                <a:cubicBezTo>
                  <a:pt x="17174" y="20942"/>
                  <a:pt x="17194" y="20784"/>
                  <a:pt x="17194" y="20606"/>
                </a:cubicBezTo>
                <a:lnTo>
                  <a:pt x="17194" y="20279"/>
                </a:lnTo>
                <a:lnTo>
                  <a:pt x="17392" y="20379"/>
                </a:lnTo>
                <a:cubicBezTo>
                  <a:pt x="17501" y="20433"/>
                  <a:pt x="17652" y="20515"/>
                  <a:pt x="17727" y="20559"/>
                </a:cubicBezTo>
                <a:cubicBezTo>
                  <a:pt x="17977" y="20706"/>
                  <a:pt x="18178" y="20782"/>
                  <a:pt x="18770" y="20961"/>
                </a:cubicBezTo>
                <a:cubicBezTo>
                  <a:pt x="19205" y="21092"/>
                  <a:pt x="19383" y="21123"/>
                  <a:pt x="19698" y="21123"/>
                </a:cubicBezTo>
                <a:cubicBezTo>
                  <a:pt x="19998" y="21123"/>
                  <a:pt x="20191" y="21089"/>
                  <a:pt x="20441" y="20987"/>
                </a:cubicBezTo>
                <a:cubicBezTo>
                  <a:pt x="20570" y="20934"/>
                  <a:pt x="21037" y="20537"/>
                  <a:pt x="21037" y="20480"/>
                </a:cubicBezTo>
                <a:cubicBezTo>
                  <a:pt x="21037" y="20461"/>
                  <a:pt x="21057" y="20437"/>
                  <a:pt x="21080" y="20428"/>
                </a:cubicBezTo>
                <a:cubicBezTo>
                  <a:pt x="21104" y="20419"/>
                  <a:pt x="21123" y="20384"/>
                  <a:pt x="21123" y="20350"/>
                </a:cubicBezTo>
                <a:cubicBezTo>
                  <a:pt x="21123" y="20316"/>
                  <a:pt x="21143" y="20281"/>
                  <a:pt x="21166" y="20272"/>
                </a:cubicBezTo>
                <a:cubicBezTo>
                  <a:pt x="21190" y="20263"/>
                  <a:pt x="21209" y="20233"/>
                  <a:pt x="21209" y="20206"/>
                </a:cubicBezTo>
                <a:cubicBezTo>
                  <a:pt x="21209" y="20180"/>
                  <a:pt x="21238" y="20125"/>
                  <a:pt x="21274" y="20084"/>
                </a:cubicBezTo>
                <a:cubicBezTo>
                  <a:pt x="21309" y="20042"/>
                  <a:pt x="21338" y="19970"/>
                  <a:pt x="21338" y="19924"/>
                </a:cubicBezTo>
                <a:cubicBezTo>
                  <a:pt x="21338" y="19878"/>
                  <a:pt x="21357" y="19834"/>
                  <a:pt x="21381" y="19825"/>
                </a:cubicBezTo>
                <a:cubicBezTo>
                  <a:pt x="21405" y="19816"/>
                  <a:pt x="21424" y="19738"/>
                  <a:pt x="21424" y="19653"/>
                </a:cubicBezTo>
                <a:cubicBezTo>
                  <a:pt x="21424" y="19568"/>
                  <a:pt x="21443" y="19492"/>
                  <a:pt x="21467" y="19483"/>
                </a:cubicBezTo>
                <a:cubicBezTo>
                  <a:pt x="21491" y="19474"/>
                  <a:pt x="21514" y="19347"/>
                  <a:pt x="21514" y="19193"/>
                </a:cubicBezTo>
                <a:cubicBezTo>
                  <a:pt x="21514" y="19040"/>
                  <a:pt x="21533" y="18913"/>
                  <a:pt x="21557" y="18903"/>
                </a:cubicBezTo>
                <a:cubicBezTo>
                  <a:pt x="21583" y="18894"/>
                  <a:pt x="21600" y="18740"/>
                  <a:pt x="21600" y="18525"/>
                </a:cubicBezTo>
                <a:cubicBezTo>
                  <a:pt x="21600" y="18310"/>
                  <a:pt x="21583" y="18153"/>
                  <a:pt x="21557" y="18144"/>
                </a:cubicBezTo>
                <a:cubicBezTo>
                  <a:pt x="21533" y="18135"/>
                  <a:pt x="21514" y="18085"/>
                  <a:pt x="21514" y="18037"/>
                </a:cubicBezTo>
                <a:cubicBezTo>
                  <a:pt x="21514" y="17988"/>
                  <a:pt x="21491" y="17941"/>
                  <a:pt x="21467" y="17932"/>
                </a:cubicBezTo>
                <a:cubicBezTo>
                  <a:pt x="21443" y="17923"/>
                  <a:pt x="21424" y="17865"/>
                  <a:pt x="21424" y="17802"/>
                </a:cubicBezTo>
                <a:cubicBezTo>
                  <a:pt x="21424" y="17738"/>
                  <a:pt x="21405" y="17680"/>
                  <a:pt x="21381" y="17671"/>
                </a:cubicBezTo>
                <a:cubicBezTo>
                  <a:pt x="21357" y="17662"/>
                  <a:pt x="21338" y="17615"/>
                  <a:pt x="21338" y="17569"/>
                </a:cubicBezTo>
                <a:cubicBezTo>
                  <a:pt x="21338" y="17523"/>
                  <a:pt x="21309" y="17451"/>
                  <a:pt x="21274" y="17410"/>
                </a:cubicBezTo>
                <a:cubicBezTo>
                  <a:pt x="21238" y="17369"/>
                  <a:pt x="21209" y="17283"/>
                  <a:pt x="21209" y="17219"/>
                </a:cubicBezTo>
                <a:cubicBezTo>
                  <a:pt x="21209" y="17156"/>
                  <a:pt x="21190" y="17104"/>
                  <a:pt x="21166" y="17104"/>
                </a:cubicBezTo>
                <a:cubicBezTo>
                  <a:pt x="21143" y="17104"/>
                  <a:pt x="21123" y="17060"/>
                  <a:pt x="21123" y="17003"/>
                </a:cubicBezTo>
                <a:cubicBezTo>
                  <a:pt x="21123" y="16946"/>
                  <a:pt x="21104" y="16891"/>
                  <a:pt x="21080" y="16882"/>
                </a:cubicBezTo>
                <a:cubicBezTo>
                  <a:pt x="21057" y="16874"/>
                  <a:pt x="21038" y="16829"/>
                  <a:pt x="21037" y="16783"/>
                </a:cubicBezTo>
                <a:cubicBezTo>
                  <a:pt x="21037" y="16737"/>
                  <a:pt x="21004" y="16676"/>
                  <a:pt x="20969" y="16647"/>
                </a:cubicBezTo>
                <a:cubicBezTo>
                  <a:pt x="20934" y="16619"/>
                  <a:pt x="20909" y="16553"/>
                  <a:pt x="20909" y="16499"/>
                </a:cubicBezTo>
                <a:cubicBezTo>
                  <a:pt x="20909" y="16445"/>
                  <a:pt x="20889" y="16393"/>
                  <a:pt x="20866" y="16384"/>
                </a:cubicBezTo>
                <a:cubicBezTo>
                  <a:pt x="20842" y="16375"/>
                  <a:pt x="20823" y="16314"/>
                  <a:pt x="20823" y="16251"/>
                </a:cubicBezTo>
                <a:cubicBezTo>
                  <a:pt x="20823" y="16187"/>
                  <a:pt x="20804" y="16129"/>
                  <a:pt x="20780" y="16120"/>
                </a:cubicBezTo>
                <a:cubicBezTo>
                  <a:pt x="20756" y="16111"/>
                  <a:pt x="20733" y="16064"/>
                  <a:pt x="20733" y="16016"/>
                </a:cubicBezTo>
                <a:cubicBezTo>
                  <a:pt x="20733" y="15967"/>
                  <a:pt x="20713" y="15920"/>
                  <a:pt x="20690" y="15911"/>
                </a:cubicBezTo>
                <a:cubicBezTo>
                  <a:pt x="20666" y="15902"/>
                  <a:pt x="20647" y="15850"/>
                  <a:pt x="20647" y="15796"/>
                </a:cubicBezTo>
                <a:cubicBezTo>
                  <a:pt x="20647" y="15742"/>
                  <a:pt x="20621" y="15673"/>
                  <a:pt x="20587" y="15645"/>
                </a:cubicBezTo>
                <a:cubicBezTo>
                  <a:pt x="20552" y="15617"/>
                  <a:pt x="20519" y="15544"/>
                  <a:pt x="20518" y="15483"/>
                </a:cubicBezTo>
                <a:cubicBezTo>
                  <a:pt x="20517" y="15422"/>
                  <a:pt x="20499" y="15371"/>
                  <a:pt x="20475" y="15371"/>
                </a:cubicBezTo>
                <a:cubicBezTo>
                  <a:pt x="20451" y="15371"/>
                  <a:pt x="20432" y="15321"/>
                  <a:pt x="20432" y="15258"/>
                </a:cubicBezTo>
                <a:cubicBezTo>
                  <a:pt x="20432" y="15196"/>
                  <a:pt x="20416" y="15134"/>
                  <a:pt x="20393" y="15120"/>
                </a:cubicBezTo>
                <a:cubicBezTo>
                  <a:pt x="20350" y="15093"/>
                  <a:pt x="20319" y="14810"/>
                  <a:pt x="20269" y="13869"/>
                </a:cubicBezTo>
                <a:cubicBezTo>
                  <a:pt x="20246" y="13450"/>
                  <a:pt x="20221" y="13263"/>
                  <a:pt x="20183" y="13240"/>
                </a:cubicBezTo>
                <a:cubicBezTo>
                  <a:pt x="20145" y="13217"/>
                  <a:pt x="20131" y="13105"/>
                  <a:pt x="20131" y="12872"/>
                </a:cubicBezTo>
                <a:cubicBezTo>
                  <a:pt x="20131" y="12677"/>
                  <a:pt x="20114" y="12532"/>
                  <a:pt x="20088" y="12522"/>
                </a:cubicBezTo>
                <a:cubicBezTo>
                  <a:pt x="20064" y="12513"/>
                  <a:pt x="20045" y="12390"/>
                  <a:pt x="20045" y="12245"/>
                </a:cubicBezTo>
                <a:cubicBezTo>
                  <a:pt x="20045" y="12101"/>
                  <a:pt x="20022" y="11980"/>
                  <a:pt x="19998" y="11971"/>
                </a:cubicBezTo>
                <a:cubicBezTo>
                  <a:pt x="19974" y="11962"/>
                  <a:pt x="19955" y="11899"/>
                  <a:pt x="19955" y="11830"/>
                </a:cubicBezTo>
                <a:cubicBezTo>
                  <a:pt x="19955" y="11761"/>
                  <a:pt x="19930" y="11681"/>
                  <a:pt x="19895" y="11653"/>
                </a:cubicBezTo>
                <a:cubicBezTo>
                  <a:pt x="19860" y="11625"/>
                  <a:pt x="19832" y="11566"/>
                  <a:pt x="19831" y="11519"/>
                </a:cubicBezTo>
                <a:cubicBezTo>
                  <a:pt x="19830" y="11473"/>
                  <a:pt x="19807" y="11429"/>
                  <a:pt x="19784" y="11420"/>
                </a:cubicBezTo>
                <a:cubicBezTo>
                  <a:pt x="19760" y="11411"/>
                  <a:pt x="19741" y="11385"/>
                  <a:pt x="19741" y="11363"/>
                </a:cubicBezTo>
                <a:cubicBezTo>
                  <a:pt x="19741" y="11288"/>
                  <a:pt x="19479" y="11092"/>
                  <a:pt x="19234" y="10982"/>
                </a:cubicBezTo>
                <a:cubicBezTo>
                  <a:pt x="18967" y="10862"/>
                  <a:pt x="18492" y="10737"/>
                  <a:pt x="18186" y="10710"/>
                </a:cubicBezTo>
                <a:cubicBezTo>
                  <a:pt x="18079" y="10700"/>
                  <a:pt x="17954" y="10685"/>
                  <a:pt x="17907" y="10673"/>
                </a:cubicBezTo>
                <a:cubicBezTo>
                  <a:pt x="17642" y="10608"/>
                  <a:pt x="17575" y="10594"/>
                  <a:pt x="17383" y="10577"/>
                </a:cubicBezTo>
                <a:cubicBezTo>
                  <a:pt x="17267" y="10567"/>
                  <a:pt x="17153" y="10551"/>
                  <a:pt x="17130" y="10540"/>
                </a:cubicBezTo>
                <a:cubicBezTo>
                  <a:pt x="17086" y="10521"/>
                  <a:pt x="16972" y="10506"/>
                  <a:pt x="16438" y="10452"/>
                </a:cubicBezTo>
                <a:lnTo>
                  <a:pt x="16138" y="10420"/>
                </a:lnTo>
                <a:lnTo>
                  <a:pt x="16318" y="10368"/>
                </a:lnTo>
                <a:cubicBezTo>
                  <a:pt x="16417" y="10339"/>
                  <a:pt x="16502" y="10308"/>
                  <a:pt x="16503" y="10297"/>
                </a:cubicBezTo>
                <a:cubicBezTo>
                  <a:pt x="16503" y="10287"/>
                  <a:pt x="16526" y="10277"/>
                  <a:pt x="16559" y="10277"/>
                </a:cubicBezTo>
                <a:cubicBezTo>
                  <a:pt x="16638" y="10277"/>
                  <a:pt x="17143" y="9975"/>
                  <a:pt x="17310" y="9828"/>
                </a:cubicBezTo>
                <a:cubicBezTo>
                  <a:pt x="17474" y="9683"/>
                  <a:pt x="17741" y="9541"/>
                  <a:pt x="18031" y="9446"/>
                </a:cubicBezTo>
                <a:cubicBezTo>
                  <a:pt x="18151" y="9407"/>
                  <a:pt x="18322" y="9342"/>
                  <a:pt x="18409" y="9300"/>
                </a:cubicBezTo>
                <a:cubicBezTo>
                  <a:pt x="18587" y="9216"/>
                  <a:pt x="18963" y="8909"/>
                  <a:pt x="18963" y="8848"/>
                </a:cubicBezTo>
                <a:cubicBezTo>
                  <a:pt x="18963" y="8827"/>
                  <a:pt x="18980" y="8806"/>
                  <a:pt x="18998" y="8801"/>
                </a:cubicBezTo>
                <a:cubicBezTo>
                  <a:pt x="19060" y="8785"/>
                  <a:pt x="19264" y="8518"/>
                  <a:pt x="19264" y="8454"/>
                </a:cubicBezTo>
                <a:cubicBezTo>
                  <a:pt x="19264" y="8419"/>
                  <a:pt x="19287" y="8382"/>
                  <a:pt x="19311" y="8373"/>
                </a:cubicBezTo>
                <a:cubicBezTo>
                  <a:pt x="19335" y="8364"/>
                  <a:pt x="19354" y="8284"/>
                  <a:pt x="19354" y="8196"/>
                </a:cubicBezTo>
                <a:cubicBezTo>
                  <a:pt x="19354" y="8067"/>
                  <a:pt x="19373" y="8020"/>
                  <a:pt x="19457" y="7953"/>
                </a:cubicBezTo>
                <a:cubicBezTo>
                  <a:pt x="19722" y="7742"/>
                  <a:pt x="19741" y="7699"/>
                  <a:pt x="19741" y="7334"/>
                </a:cubicBezTo>
                <a:cubicBezTo>
                  <a:pt x="19741" y="7146"/>
                  <a:pt x="19723" y="6973"/>
                  <a:pt x="19702" y="6948"/>
                </a:cubicBezTo>
                <a:cubicBezTo>
                  <a:pt x="19566" y="6786"/>
                  <a:pt x="19440" y="6607"/>
                  <a:pt x="19440" y="6579"/>
                </a:cubicBezTo>
                <a:cubicBezTo>
                  <a:pt x="19440" y="6562"/>
                  <a:pt x="19423" y="6546"/>
                  <a:pt x="19406" y="6545"/>
                </a:cubicBezTo>
                <a:cubicBezTo>
                  <a:pt x="19328" y="6545"/>
                  <a:pt x="19264" y="6389"/>
                  <a:pt x="19264" y="6196"/>
                </a:cubicBezTo>
                <a:cubicBezTo>
                  <a:pt x="19264" y="6013"/>
                  <a:pt x="19251" y="5976"/>
                  <a:pt x="19157" y="5901"/>
                </a:cubicBezTo>
                <a:cubicBezTo>
                  <a:pt x="19097" y="5853"/>
                  <a:pt x="19049" y="5802"/>
                  <a:pt x="19049" y="5786"/>
                </a:cubicBezTo>
                <a:cubicBezTo>
                  <a:pt x="19049" y="5747"/>
                  <a:pt x="18823" y="5574"/>
                  <a:pt x="18573" y="5420"/>
                </a:cubicBezTo>
                <a:cubicBezTo>
                  <a:pt x="18295" y="5250"/>
                  <a:pt x="18056" y="5064"/>
                  <a:pt x="18057" y="5021"/>
                </a:cubicBezTo>
                <a:cubicBezTo>
                  <a:pt x="18058" y="5000"/>
                  <a:pt x="18087" y="4960"/>
                  <a:pt x="18122" y="4932"/>
                </a:cubicBezTo>
                <a:cubicBezTo>
                  <a:pt x="18215" y="4857"/>
                  <a:pt x="18215" y="3722"/>
                  <a:pt x="18122" y="3647"/>
                </a:cubicBezTo>
                <a:cubicBezTo>
                  <a:pt x="18087" y="3619"/>
                  <a:pt x="18057" y="3539"/>
                  <a:pt x="18057" y="3470"/>
                </a:cubicBezTo>
                <a:cubicBezTo>
                  <a:pt x="18057" y="3401"/>
                  <a:pt x="18038" y="3338"/>
                  <a:pt x="18014" y="3329"/>
                </a:cubicBezTo>
                <a:cubicBezTo>
                  <a:pt x="17991" y="3320"/>
                  <a:pt x="17971" y="3289"/>
                  <a:pt x="17971" y="3261"/>
                </a:cubicBezTo>
                <a:cubicBezTo>
                  <a:pt x="17971" y="3233"/>
                  <a:pt x="17954" y="3189"/>
                  <a:pt x="17933" y="3164"/>
                </a:cubicBezTo>
                <a:cubicBezTo>
                  <a:pt x="17911" y="3139"/>
                  <a:pt x="17868" y="3067"/>
                  <a:pt x="17838" y="3002"/>
                </a:cubicBezTo>
                <a:cubicBezTo>
                  <a:pt x="17775" y="2867"/>
                  <a:pt x="17690" y="2756"/>
                  <a:pt x="17460" y="2504"/>
                </a:cubicBezTo>
                <a:cubicBezTo>
                  <a:pt x="17400" y="2437"/>
                  <a:pt x="17341" y="2378"/>
                  <a:pt x="17327" y="2370"/>
                </a:cubicBezTo>
                <a:cubicBezTo>
                  <a:pt x="17313" y="2363"/>
                  <a:pt x="17272" y="2322"/>
                  <a:pt x="17237" y="2279"/>
                </a:cubicBezTo>
                <a:cubicBezTo>
                  <a:pt x="17170" y="2197"/>
                  <a:pt x="17033" y="2085"/>
                  <a:pt x="16739" y="1872"/>
                </a:cubicBezTo>
                <a:cubicBezTo>
                  <a:pt x="16453" y="1665"/>
                  <a:pt x="16435" y="1652"/>
                  <a:pt x="16215" y="1530"/>
                </a:cubicBezTo>
                <a:cubicBezTo>
                  <a:pt x="15677" y="1230"/>
                  <a:pt x="15488" y="1138"/>
                  <a:pt x="15279" y="1070"/>
                </a:cubicBezTo>
                <a:cubicBezTo>
                  <a:pt x="15155" y="1030"/>
                  <a:pt x="15017" y="976"/>
                  <a:pt x="14970" y="950"/>
                </a:cubicBezTo>
                <a:cubicBezTo>
                  <a:pt x="14922" y="924"/>
                  <a:pt x="14710" y="851"/>
                  <a:pt x="14502" y="786"/>
                </a:cubicBezTo>
                <a:cubicBezTo>
                  <a:pt x="14293" y="720"/>
                  <a:pt x="13953" y="590"/>
                  <a:pt x="13746" y="496"/>
                </a:cubicBezTo>
                <a:cubicBezTo>
                  <a:pt x="13295" y="291"/>
                  <a:pt x="13200" y="261"/>
                  <a:pt x="12591" y="130"/>
                </a:cubicBezTo>
                <a:cubicBezTo>
                  <a:pt x="12105" y="26"/>
                  <a:pt x="11806" y="-2"/>
                  <a:pt x="11208" y="0"/>
                </a:cubicBezTo>
                <a:close/>
                <a:moveTo>
                  <a:pt x="12874" y="9540"/>
                </a:moveTo>
                <a:lnTo>
                  <a:pt x="13123" y="9650"/>
                </a:lnTo>
                <a:cubicBezTo>
                  <a:pt x="13260" y="9710"/>
                  <a:pt x="13416" y="9788"/>
                  <a:pt x="13471" y="9822"/>
                </a:cubicBezTo>
                <a:cubicBezTo>
                  <a:pt x="13538" y="9864"/>
                  <a:pt x="13566" y="9908"/>
                  <a:pt x="13557" y="9958"/>
                </a:cubicBezTo>
                <a:lnTo>
                  <a:pt x="13544" y="10031"/>
                </a:lnTo>
                <a:lnTo>
                  <a:pt x="13304" y="9963"/>
                </a:lnTo>
                <a:cubicBezTo>
                  <a:pt x="12880" y="9840"/>
                  <a:pt x="12874" y="9834"/>
                  <a:pt x="12874" y="9679"/>
                </a:cubicBezTo>
                <a:lnTo>
                  <a:pt x="12874" y="9540"/>
                </a:lnTo>
                <a:close/>
                <a:moveTo>
                  <a:pt x="10972" y="18418"/>
                </a:moveTo>
                <a:lnTo>
                  <a:pt x="11491" y="18418"/>
                </a:lnTo>
                <a:lnTo>
                  <a:pt x="12007" y="18418"/>
                </a:lnTo>
                <a:lnTo>
                  <a:pt x="12007" y="18627"/>
                </a:lnTo>
                <a:cubicBezTo>
                  <a:pt x="12007" y="18741"/>
                  <a:pt x="12030" y="18842"/>
                  <a:pt x="12054" y="18851"/>
                </a:cubicBezTo>
                <a:cubicBezTo>
                  <a:pt x="12080" y="18861"/>
                  <a:pt x="12097" y="19039"/>
                  <a:pt x="12097" y="19295"/>
                </a:cubicBezTo>
                <a:cubicBezTo>
                  <a:pt x="12097" y="19578"/>
                  <a:pt x="12112" y="19732"/>
                  <a:pt x="12144" y="19752"/>
                </a:cubicBezTo>
                <a:cubicBezTo>
                  <a:pt x="12171" y="19768"/>
                  <a:pt x="12183" y="19799"/>
                  <a:pt x="12170" y="19820"/>
                </a:cubicBezTo>
                <a:cubicBezTo>
                  <a:pt x="12147" y="19856"/>
                  <a:pt x="12093" y="19866"/>
                  <a:pt x="11663" y="19914"/>
                </a:cubicBezTo>
                <a:cubicBezTo>
                  <a:pt x="11556" y="19926"/>
                  <a:pt x="11386" y="19945"/>
                  <a:pt x="11285" y="19956"/>
                </a:cubicBezTo>
                <a:lnTo>
                  <a:pt x="11101" y="19974"/>
                </a:lnTo>
                <a:lnTo>
                  <a:pt x="11101" y="19661"/>
                </a:lnTo>
                <a:cubicBezTo>
                  <a:pt x="11101" y="19426"/>
                  <a:pt x="11084" y="19336"/>
                  <a:pt x="11036" y="19298"/>
                </a:cubicBezTo>
                <a:cubicBezTo>
                  <a:pt x="10987" y="19258"/>
                  <a:pt x="10973" y="19155"/>
                  <a:pt x="10972" y="18833"/>
                </a:cubicBezTo>
                <a:lnTo>
                  <a:pt x="10972" y="18418"/>
                </a:lnTo>
                <a:close/>
              </a:path>
            </a:pathLst>
          </a:custGeom>
          <a:ln w="12700">
            <a:miter/>
          </a:ln>
        </p:spPr>
      </p:pic>
      <p:pic>
        <p:nvPicPr>
          <p:cNvPr id="21" name="Bild.jpeg" descr="Bild.jpeg"/>
          <p:cNvPicPr>
            <a:picLocks noChangeAspect="1"/>
          </p:cNvPicPr>
          <p:nvPr/>
        </p:nvPicPr>
        <p:blipFill>
          <a:blip r:embed="rId6"/>
          <a:srcRect l="5072" t="39" r="13801"/>
          <a:stretch/>
        </p:blipFill>
        <p:spPr bwMode="auto">
          <a:xfrm>
            <a:off x="3976676" y="2004804"/>
            <a:ext cx="1238399" cy="2378246"/>
          </a:xfrm>
          <a:custGeom>
            <a:avLst/>
            <a:gdLst/>
            <a:ahLst/>
            <a:cxnLst>
              <a:cxn ang="0">
                <a:pos x="wd2" y="hd2"/>
              </a:cxn>
              <a:cxn ang="5400000">
                <a:pos x="wd2" y="hd2"/>
              </a:cxn>
              <a:cxn ang="10800000">
                <a:pos x="wd2" y="hd2"/>
              </a:cxn>
              <a:cxn ang="16200000">
                <a:pos x="wd2" y="hd2"/>
              </a:cxn>
            </a:cxnLst>
            <a:rect l="0" t="0" r="r" b="b"/>
            <a:pathLst>
              <a:path w="21558" h="21600" extrusionOk="0">
                <a:moveTo>
                  <a:pt x="9607" y="0"/>
                </a:moveTo>
                <a:cubicBezTo>
                  <a:pt x="9213" y="0"/>
                  <a:pt x="8819" y="8"/>
                  <a:pt x="8783" y="27"/>
                </a:cubicBezTo>
                <a:cubicBezTo>
                  <a:pt x="8756" y="41"/>
                  <a:pt x="8693" y="54"/>
                  <a:pt x="8643" y="54"/>
                </a:cubicBezTo>
                <a:cubicBezTo>
                  <a:pt x="8594" y="54"/>
                  <a:pt x="8512" y="63"/>
                  <a:pt x="8462" y="73"/>
                </a:cubicBezTo>
                <a:cubicBezTo>
                  <a:pt x="8411" y="83"/>
                  <a:pt x="8286" y="102"/>
                  <a:pt x="8187" y="116"/>
                </a:cubicBezTo>
                <a:cubicBezTo>
                  <a:pt x="8088" y="130"/>
                  <a:pt x="7967" y="149"/>
                  <a:pt x="7918" y="159"/>
                </a:cubicBezTo>
                <a:cubicBezTo>
                  <a:pt x="7706" y="203"/>
                  <a:pt x="7624" y="222"/>
                  <a:pt x="7094" y="333"/>
                </a:cubicBezTo>
                <a:cubicBezTo>
                  <a:pt x="6787" y="397"/>
                  <a:pt x="6504" y="449"/>
                  <a:pt x="6467" y="449"/>
                </a:cubicBezTo>
                <a:cubicBezTo>
                  <a:pt x="6430" y="449"/>
                  <a:pt x="6387" y="459"/>
                  <a:pt x="6374" y="470"/>
                </a:cubicBezTo>
                <a:cubicBezTo>
                  <a:pt x="6360" y="482"/>
                  <a:pt x="6313" y="492"/>
                  <a:pt x="6270" y="492"/>
                </a:cubicBezTo>
                <a:cubicBezTo>
                  <a:pt x="6227" y="492"/>
                  <a:pt x="6163" y="500"/>
                  <a:pt x="6125" y="511"/>
                </a:cubicBezTo>
                <a:cubicBezTo>
                  <a:pt x="6087" y="521"/>
                  <a:pt x="5914" y="563"/>
                  <a:pt x="5741" y="606"/>
                </a:cubicBezTo>
                <a:cubicBezTo>
                  <a:pt x="5408" y="688"/>
                  <a:pt x="5216" y="773"/>
                  <a:pt x="5047" y="914"/>
                </a:cubicBezTo>
                <a:cubicBezTo>
                  <a:pt x="4548" y="1329"/>
                  <a:pt x="4422" y="1412"/>
                  <a:pt x="4197" y="1463"/>
                </a:cubicBezTo>
                <a:cubicBezTo>
                  <a:pt x="3960" y="1516"/>
                  <a:pt x="3941" y="1525"/>
                  <a:pt x="3902" y="1581"/>
                </a:cubicBezTo>
                <a:cubicBezTo>
                  <a:pt x="3843" y="1668"/>
                  <a:pt x="3919" y="1743"/>
                  <a:pt x="4109" y="1792"/>
                </a:cubicBezTo>
                <a:lnTo>
                  <a:pt x="4275" y="1836"/>
                </a:lnTo>
                <a:lnTo>
                  <a:pt x="4182" y="1919"/>
                </a:lnTo>
                <a:cubicBezTo>
                  <a:pt x="4131" y="1964"/>
                  <a:pt x="4060" y="2077"/>
                  <a:pt x="4026" y="2171"/>
                </a:cubicBezTo>
                <a:cubicBezTo>
                  <a:pt x="3973" y="2321"/>
                  <a:pt x="3971" y="2362"/>
                  <a:pt x="4021" y="2514"/>
                </a:cubicBezTo>
                <a:cubicBezTo>
                  <a:pt x="4081" y="2696"/>
                  <a:pt x="4106" y="2736"/>
                  <a:pt x="4379" y="3103"/>
                </a:cubicBezTo>
                <a:cubicBezTo>
                  <a:pt x="4519" y="3292"/>
                  <a:pt x="4553" y="3369"/>
                  <a:pt x="4576" y="3533"/>
                </a:cubicBezTo>
                <a:cubicBezTo>
                  <a:pt x="4602" y="3722"/>
                  <a:pt x="4599" y="3734"/>
                  <a:pt x="4524" y="3744"/>
                </a:cubicBezTo>
                <a:cubicBezTo>
                  <a:pt x="4411" y="3760"/>
                  <a:pt x="4280" y="3908"/>
                  <a:pt x="4280" y="4017"/>
                </a:cubicBezTo>
                <a:cubicBezTo>
                  <a:pt x="4280" y="4105"/>
                  <a:pt x="4341" y="4210"/>
                  <a:pt x="4456" y="4323"/>
                </a:cubicBezTo>
                <a:cubicBezTo>
                  <a:pt x="4486" y="4351"/>
                  <a:pt x="4566" y="4473"/>
                  <a:pt x="4638" y="4593"/>
                </a:cubicBezTo>
                <a:cubicBezTo>
                  <a:pt x="4874" y="4989"/>
                  <a:pt x="5131" y="5226"/>
                  <a:pt x="5415" y="5309"/>
                </a:cubicBezTo>
                <a:cubicBezTo>
                  <a:pt x="5533" y="5344"/>
                  <a:pt x="5585" y="5376"/>
                  <a:pt x="5627" y="5447"/>
                </a:cubicBezTo>
                <a:cubicBezTo>
                  <a:pt x="5829" y="5785"/>
                  <a:pt x="6325" y="6172"/>
                  <a:pt x="6804" y="6358"/>
                </a:cubicBezTo>
                <a:lnTo>
                  <a:pt x="6918" y="6402"/>
                </a:lnTo>
                <a:lnTo>
                  <a:pt x="6638" y="6626"/>
                </a:lnTo>
                <a:cubicBezTo>
                  <a:pt x="6483" y="6750"/>
                  <a:pt x="6318" y="6885"/>
                  <a:pt x="6275" y="6926"/>
                </a:cubicBezTo>
                <a:cubicBezTo>
                  <a:pt x="6162" y="7035"/>
                  <a:pt x="5923" y="7153"/>
                  <a:pt x="5814" y="7153"/>
                </a:cubicBezTo>
                <a:cubicBezTo>
                  <a:pt x="5763" y="7153"/>
                  <a:pt x="5708" y="7161"/>
                  <a:pt x="5695" y="7172"/>
                </a:cubicBezTo>
                <a:cubicBezTo>
                  <a:pt x="5681" y="7184"/>
                  <a:pt x="5628" y="7194"/>
                  <a:pt x="5576" y="7194"/>
                </a:cubicBezTo>
                <a:cubicBezTo>
                  <a:pt x="5523" y="7194"/>
                  <a:pt x="5470" y="7204"/>
                  <a:pt x="5456" y="7215"/>
                </a:cubicBezTo>
                <a:cubicBezTo>
                  <a:pt x="5443" y="7227"/>
                  <a:pt x="5390" y="7237"/>
                  <a:pt x="5337" y="7237"/>
                </a:cubicBezTo>
                <a:cubicBezTo>
                  <a:pt x="5285" y="7237"/>
                  <a:pt x="5232" y="7244"/>
                  <a:pt x="5218" y="7256"/>
                </a:cubicBezTo>
                <a:cubicBezTo>
                  <a:pt x="5205" y="7267"/>
                  <a:pt x="5138" y="7277"/>
                  <a:pt x="5073" y="7277"/>
                </a:cubicBezTo>
                <a:cubicBezTo>
                  <a:pt x="5009" y="7277"/>
                  <a:pt x="4959" y="7288"/>
                  <a:pt x="4959" y="7299"/>
                </a:cubicBezTo>
                <a:cubicBezTo>
                  <a:pt x="4959" y="7311"/>
                  <a:pt x="4914" y="7318"/>
                  <a:pt x="4861" y="7318"/>
                </a:cubicBezTo>
                <a:cubicBezTo>
                  <a:pt x="4807" y="7318"/>
                  <a:pt x="4750" y="7328"/>
                  <a:pt x="4736" y="7340"/>
                </a:cubicBezTo>
                <a:cubicBezTo>
                  <a:pt x="4723" y="7351"/>
                  <a:pt x="4669" y="7361"/>
                  <a:pt x="4617" y="7361"/>
                </a:cubicBezTo>
                <a:cubicBezTo>
                  <a:pt x="4565" y="7361"/>
                  <a:pt x="4511" y="7369"/>
                  <a:pt x="4498" y="7380"/>
                </a:cubicBezTo>
                <a:cubicBezTo>
                  <a:pt x="4484" y="7392"/>
                  <a:pt x="4427" y="7402"/>
                  <a:pt x="4374" y="7402"/>
                </a:cubicBezTo>
                <a:cubicBezTo>
                  <a:pt x="4320" y="7402"/>
                  <a:pt x="4280" y="7412"/>
                  <a:pt x="4280" y="7423"/>
                </a:cubicBezTo>
                <a:cubicBezTo>
                  <a:pt x="4280" y="7435"/>
                  <a:pt x="4232" y="7445"/>
                  <a:pt x="4177" y="7445"/>
                </a:cubicBezTo>
                <a:cubicBezTo>
                  <a:pt x="4121" y="7445"/>
                  <a:pt x="4039" y="7453"/>
                  <a:pt x="3990" y="7467"/>
                </a:cubicBezTo>
                <a:cubicBezTo>
                  <a:pt x="3798" y="7519"/>
                  <a:pt x="3757" y="7526"/>
                  <a:pt x="3679" y="7526"/>
                </a:cubicBezTo>
                <a:cubicBezTo>
                  <a:pt x="3635" y="7526"/>
                  <a:pt x="3562" y="7536"/>
                  <a:pt x="3519" y="7548"/>
                </a:cubicBezTo>
                <a:cubicBezTo>
                  <a:pt x="3475" y="7559"/>
                  <a:pt x="3407" y="7577"/>
                  <a:pt x="3363" y="7588"/>
                </a:cubicBezTo>
                <a:cubicBezTo>
                  <a:pt x="3320" y="7600"/>
                  <a:pt x="3257" y="7610"/>
                  <a:pt x="3223" y="7610"/>
                </a:cubicBezTo>
                <a:cubicBezTo>
                  <a:pt x="3190" y="7610"/>
                  <a:pt x="3127" y="7620"/>
                  <a:pt x="3083" y="7632"/>
                </a:cubicBezTo>
                <a:cubicBezTo>
                  <a:pt x="3040" y="7643"/>
                  <a:pt x="2966" y="7661"/>
                  <a:pt x="2923" y="7672"/>
                </a:cubicBezTo>
                <a:cubicBezTo>
                  <a:pt x="2879" y="7684"/>
                  <a:pt x="2816" y="7694"/>
                  <a:pt x="2783" y="7694"/>
                </a:cubicBezTo>
                <a:cubicBezTo>
                  <a:pt x="2749" y="7694"/>
                  <a:pt x="2687" y="7704"/>
                  <a:pt x="2643" y="7715"/>
                </a:cubicBezTo>
                <a:cubicBezTo>
                  <a:pt x="2599" y="7727"/>
                  <a:pt x="2526" y="7745"/>
                  <a:pt x="2482" y="7756"/>
                </a:cubicBezTo>
                <a:cubicBezTo>
                  <a:pt x="2439" y="7767"/>
                  <a:pt x="2382" y="7778"/>
                  <a:pt x="2353" y="7778"/>
                </a:cubicBezTo>
                <a:cubicBezTo>
                  <a:pt x="2303" y="7778"/>
                  <a:pt x="2033" y="7838"/>
                  <a:pt x="1876" y="7883"/>
                </a:cubicBezTo>
                <a:cubicBezTo>
                  <a:pt x="1838" y="7894"/>
                  <a:pt x="1789" y="7902"/>
                  <a:pt x="1767" y="7902"/>
                </a:cubicBezTo>
                <a:cubicBezTo>
                  <a:pt x="1701" y="7902"/>
                  <a:pt x="1233" y="8020"/>
                  <a:pt x="1026" y="8089"/>
                </a:cubicBezTo>
                <a:cubicBezTo>
                  <a:pt x="745" y="8182"/>
                  <a:pt x="591" y="8274"/>
                  <a:pt x="430" y="8451"/>
                </a:cubicBezTo>
                <a:cubicBezTo>
                  <a:pt x="223" y="8679"/>
                  <a:pt x="118" y="8949"/>
                  <a:pt x="42" y="9443"/>
                </a:cubicBezTo>
                <a:cubicBezTo>
                  <a:pt x="13" y="9629"/>
                  <a:pt x="0" y="10098"/>
                  <a:pt x="0" y="10586"/>
                </a:cubicBezTo>
                <a:cubicBezTo>
                  <a:pt x="1" y="11074"/>
                  <a:pt x="18" y="11580"/>
                  <a:pt x="47" y="11835"/>
                </a:cubicBezTo>
                <a:cubicBezTo>
                  <a:pt x="72" y="12059"/>
                  <a:pt x="110" y="12421"/>
                  <a:pt x="130" y="12638"/>
                </a:cubicBezTo>
                <a:cubicBezTo>
                  <a:pt x="194" y="13328"/>
                  <a:pt x="329" y="14323"/>
                  <a:pt x="368" y="14398"/>
                </a:cubicBezTo>
                <a:cubicBezTo>
                  <a:pt x="389" y="14438"/>
                  <a:pt x="427" y="14578"/>
                  <a:pt x="451" y="14709"/>
                </a:cubicBezTo>
                <a:cubicBezTo>
                  <a:pt x="497" y="14959"/>
                  <a:pt x="622" y="15204"/>
                  <a:pt x="778" y="15339"/>
                </a:cubicBezTo>
                <a:cubicBezTo>
                  <a:pt x="1205" y="15710"/>
                  <a:pt x="1527" y="15912"/>
                  <a:pt x="1886" y="16042"/>
                </a:cubicBezTo>
                <a:cubicBezTo>
                  <a:pt x="1963" y="16070"/>
                  <a:pt x="2058" y="16108"/>
                  <a:pt x="2099" y="16126"/>
                </a:cubicBezTo>
                <a:cubicBezTo>
                  <a:pt x="2293" y="16208"/>
                  <a:pt x="2290" y="16197"/>
                  <a:pt x="2270" y="16496"/>
                </a:cubicBezTo>
                <a:cubicBezTo>
                  <a:pt x="2203" y="17481"/>
                  <a:pt x="2160" y="18070"/>
                  <a:pt x="2125" y="18499"/>
                </a:cubicBezTo>
                <a:cubicBezTo>
                  <a:pt x="2053" y="19361"/>
                  <a:pt x="2015" y="19909"/>
                  <a:pt x="1985" y="20521"/>
                </a:cubicBezTo>
                <a:lnTo>
                  <a:pt x="1954" y="21119"/>
                </a:lnTo>
                <a:lnTo>
                  <a:pt x="2078" y="21178"/>
                </a:lnTo>
                <a:lnTo>
                  <a:pt x="2208" y="21238"/>
                </a:lnTo>
                <a:lnTo>
                  <a:pt x="2177" y="21419"/>
                </a:lnTo>
                <a:lnTo>
                  <a:pt x="2151" y="21600"/>
                </a:lnTo>
                <a:lnTo>
                  <a:pt x="9913" y="21600"/>
                </a:lnTo>
                <a:cubicBezTo>
                  <a:pt x="16075" y="21600"/>
                  <a:pt x="17680" y="21594"/>
                  <a:pt x="17711" y="21573"/>
                </a:cubicBezTo>
                <a:cubicBezTo>
                  <a:pt x="17732" y="21559"/>
                  <a:pt x="17790" y="21495"/>
                  <a:pt x="17840" y="21432"/>
                </a:cubicBezTo>
                <a:cubicBezTo>
                  <a:pt x="17890" y="21369"/>
                  <a:pt x="18012" y="21254"/>
                  <a:pt x="18110" y="21176"/>
                </a:cubicBezTo>
                <a:cubicBezTo>
                  <a:pt x="18227" y="21082"/>
                  <a:pt x="18333" y="20960"/>
                  <a:pt x="18421" y="20813"/>
                </a:cubicBezTo>
                <a:cubicBezTo>
                  <a:pt x="18586" y="20536"/>
                  <a:pt x="18870" y="20027"/>
                  <a:pt x="18949" y="19862"/>
                </a:cubicBezTo>
                <a:cubicBezTo>
                  <a:pt x="18982" y="19793"/>
                  <a:pt x="19057" y="19656"/>
                  <a:pt x="19120" y="19559"/>
                </a:cubicBezTo>
                <a:cubicBezTo>
                  <a:pt x="19183" y="19462"/>
                  <a:pt x="19263" y="19328"/>
                  <a:pt x="19296" y="19259"/>
                </a:cubicBezTo>
                <a:cubicBezTo>
                  <a:pt x="19358" y="19129"/>
                  <a:pt x="19479" y="18917"/>
                  <a:pt x="19804" y="18372"/>
                </a:cubicBezTo>
                <a:cubicBezTo>
                  <a:pt x="19910" y="18195"/>
                  <a:pt x="20015" y="18012"/>
                  <a:pt x="20037" y="17967"/>
                </a:cubicBezTo>
                <a:cubicBezTo>
                  <a:pt x="20059" y="17921"/>
                  <a:pt x="20114" y="17817"/>
                  <a:pt x="20161" y="17737"/>
                </a:cubicBezTo>
                <a:cubicBezTo>
                  <a:pt x="20208" y="17657"/>
                  <a:pt x="20283" y="17520"/>
                  <a:pt x="20327" y="17431"/>
                </a:cubicBezTo>
                <a:lnTo>
                  <a:pt x="20410" y="17269"/>
                </a:lnTo>
                <a:lnTo>
                  <a:pt x="20617" y="17269"/>
                </a:lnTo>
                <a:cubicBezTo>
                  <a:pt x="20803" y="17269"/>
                  <a:pt x="20840" y="17263"/>
                  <a:pt x="20908" y="17212"/>
                </a:cubicBezTo>
                <a:cubicBezTo>
                  <a:pt x="20997" y="17146"/>
                  <a:pt x="21131" y="16944"/>
                  <a:pt x="21213" y="16750"/>
                </a:cubicBezTo>
                <a:cubicBezTo>
                  <a:pt x="21245" y="16676"/>
                  <a:pt x="21337" y="16483"/>
                  <a:pt x="21415" y="16323"/>
                </a:cubicBezTo>
                <a:cubicBezTo>
                  <a:pt x="21575" y="15995"/>
                  <a:pt x="21600" y="15771"/>
                  <a:pt x="21493" y="15663"/>
                </a:cubicBezTo>
                <a:cubicBezTo>
                  <a:pt x="21441" y="15610"/>
                  <a:pt x="21436" y="15580"/>
                  <a:pt x="21472" y="15463"/>
                </a:cubicBezTo>
                <a:cubicBezTo>
                  <a:pt x="21553" y="15206"/>
                  <a:pt x="21565" y="14761"/>
                  <a:pt x="21498" y="14460"/>
                </a:cubicBezTo>
                <a:cubicBezTo>
                  <a:pt x="21344" y="13767"/>
                  <a:pt x="21276" y="13487"/>
                  <a:pt x="21255" y="13438"/>
                </a:cubicBezTo>
                <a:cubicBezTo>
                  <a:pt x="21242" y="13410"/>
                  <a:pt x="21209" y="13266"/>
                  <a:pt x="21177" y="13117"/>
                </a:cubicBezTo>
                <a:cubicBezTo>
                  <a:pt x="21124" y="12875"/>
                  <a:pt x="20980" y="12287"/>
                  <a:pt x="20877" y="11889"/>
                </a:cubicBezTo>
                <a:cubicBezTo>
                  <a:pt x="20830" y="11713"/>
                  <a:pt x="20777" y="11491"/>
                  <a:pt x="20680" y="11065"/>
                </a:cubicBezTo>
                <a:cubicBezTo>
                  <a:pt x="20557" y="10530"/>
                  <a:pt x="20442" y="10087"/>
                  <a:pt x="20415" y="10043"/>
                </a:cubicBezTo>
                <a:cubicBezTo>
                  <a:pt x="20402" y="10020"/>
                  <a:pt x="20357" y="9900"/>
                  <a:pt x="20317" y="9778"/>
                </a:cubicBezTo>
                <a:cubicBezTo>
                  <a:pt x="20227" y="9507"/>
                  <a:pt x="20137" y="9274"/>
                  <a:pt x="20084" y="9186"/>
                </a:cubicBezTo>
                <a:cubicBezTo>
                  <a:pt x="20062" y="9150"/>
                  <a:pt x="19992" y="9035"/>
                  <a:pt x="19934" y="8932"/>
                </a:cubicBezTo>
                <a:cubicBezTo>
                  <a:pt x="19773" y="8650"/>
                  <a:pt x="19483" y="8348"/>
                  <a:pt x="19260" y="8229"/>
                </a:cubicBezTo>
                <a:cubicBezTo>
                  <a:pt x="19075" y="8130"/>
                  <a:pt x="18823" y="8059"/>
                  <a:pt x="18172" y="7921"/>
                </a:cubicBezTo>
                <a:cubicBezTo>
                  <a:pt x="18111" y="7908"/>
                  <a:pt x="18034" y="7888"/>
                  <a:pt x="17996" y="7878"/>
                </a:cubicBezTo>
                <a:cubicBezTo>
                  <a:pt x="17958" y="7868"/>
                  <a:pt x="17900" y="7861"/>
                  <a:pt x="17866" y="7861"/>
                </a:cubicBezTo>
                <a:cubicBezTo>
                  <a:pt x="17833" y="7861"/>
                  <a:pt x="17765" y="7850"/>
                  <a:pt x="17716" y="7837"/>
                </a:cubicBezTo>
                <a:cubicBezTo>
                  <a:pt x="17528" y="7787"/>
                  <a:pt x="17485" y="7778"/>
                  <a:pt x="17426" y="7778"/>
                </a:cubicBezTo>
                <a:cubicBezTo>
                  <a:pt x="17392" y="7778"/>
                  <a:pt x="17334" y="7769"/>
                  <a:pt x="17296" y="7759"/>
                </a:cubicBezTo>
                <a:cubicBezTo>
                  <a:pt x="17258" y="7749"/>
                  <a:pt x="17170" y="7730"/>
                  <a:pt x="17104" y="7715"/>
                </a:cubicBezTo>
                <a:cubicBezTo>
                  <a:pt x="17039" y="7701"/>
                  <a:pt x="16956" y="7680"/>
                  <a:pt x="16918" y="7669"/>
                </a:cubicBezTo>
                <a:cubicBezTo>
                  <a:pt x="16880" y="7659"/>
                  <a:pt x="16811" y="7653"/>
                  <a:pt x="16768" y="7653"/>
                </a:cubicBezTo>
                <a:cubicBezTo>
                  <a:pt x="16725" y="7653"/>
                  <a:pt x="16683" y="7643"/>
                  <a:pt x="16669" y="7632"/>
                </a:cubicBezTo>
                <a:cubicBezTo>
                  <a:pt x="16656" y="7620"/>
                  <a:pt x="16608" y="7610"/>
                  <a:pt x="16566" y="7610"/>
                </a:cubicBezTo>
                <a:cubicBezTo>
                  <a:pt x="16490" y="7610"/>
                  <a:pt x="16451" y="7602"/>
                  <a:pt x="16260" y="7551"/>
                </a:cubicBezTo>
                <a:cubicBezTo>
                  <a:pt x="16211" y="7537"/>
                  <a:pt x="16143" y="7526"/>
                  <a:pt x="16110" y="7526"/>
                </a:cubicBezTo>
                <a:cubicBezTo>
                  <a:pt x="16076" y="7526"/>
                  <a:pt x="16013" y="7519"/>
                  <a:pt x="15970" y="7507"/>
                </a:cubicBezTo>
                <a:cubicBezTo>
                  <a:pt x="15926" y="7496"/>
                  <a:pt x="15853" y="7475"/>
                  <a:pt x="15809" y="7464"/>
                </a:cubicBezTo>
                <a:cubicBezTo>
                  <a:pt x="15765" y="7453"/>
                  <a:pt x="15688" y="7445"/>
                  <a:pt x="15633" y="7445"/>
                </a:cubicBezTo>
                <a:cubicBezTo>
                  <a:pt x="15578" y="7445"/>
                  <a:pt x="15529" y="7435"/>
                  <a:pt x="15529" y="7423"/>
                </a:cubicBezTo>
                <a:cubicBezTo>
                  <a:pt x="15529" y="7412"/>
                  <a:pt x="15476" y="7402"/>
                  <a:pt x="15410" y="7402"/>
                </a:cubicBezTo>
                <a:cubicBezTo>
                  <a:pt x="15344" y="7402"/>
                  <a:pt x="15291" y="7392"/>
                  <a:pt x="15291" y="7380"/>
                </a:cubicBezTo>
                <a:cubicBezTo>
                  <a:pt x="15291" y="7369"/>
                  <a:pt x="15252" y="7361"/>
                  <a:pt x="15208" y="7361"/>
                </a:cubicBezTo>
                <a:cubicBezTo>
                  <a:pt x="15164" y="7361"/>
                  <a:pt x="15096" y="7351"/>
                  <a:pt x="15053" y="7340"/>
                </a:cubicBezTo>
                <a:cubicBezTo>
                  <a:pt x="15009" y="7328"/>
                  <a:pt x="14936" y="7311"/>
                  <a:pt x="14892" y="7299"/>
                </a:cubicBezTo>
                <a:cubicBezTo>
                  <a:pt x="14848" y="7288"/>
                  <a:pt x="14779" y="7277"/>
                  <a:pt x="14736" y="7277"/>
                </a:cubicBezTo>
                <a:cubicBezTo>
                  <a:pt x="14694" y="7277"/>
                  <a:pt x="14646" y="7267"/>
                  <a:pt x="14633" y="7256"/>
                </a:cubicBezTo>
                <a:cubicBezTo>
                  <a:pt x="14619" y="7244"/>
                  <a:pt x="14562" y="7237"/>
                  <a:pt x="14509" y="7237"/>
                </a:cubicBezTo>
                <a:cubicBezTo>
                  <a:pt x="14455" y="7237"/>
                  <a:pt x="14415" y="7227"/>
                  <a:pt x="14415" y="7215"/>
                </a:cubicBezTo>
                <a:cubicBezTo>
                  <a:pt x="14415" y="7204"/>
                  <a:pt x="14370" y="7194"/>
                  <a:pt x="14317" y="7194"/>
                </a:cubicBezTo>
                <a:cubicBezTo>
                  <a:pt x="14263" y="7194"/>
                  <a:pt x="14206" y="7184"/>
                  <a:pt x="14192" y="7172"/>
                </a:cubicBezTo>
                <a:cubicBezTo>
                  <a:pt x="14179" y="7161"/>
                  <a:pt x="14135" y="7153"/>
                  <a:pt x="14094" y="7153"/>
                </a:cubicBezTo>
                <a:cubicBezTo>
                  <a:pt x="14004" y="7153"/>
                  <a:pt x="13893" y="7084"/>
                  <a:pt x="13633" y="6861"/>
                </a:cubicBezTo>
                <a:cubicBezTo>
                  <a:pt x="13523" y="6767"/>
                  <a:pt x="13352" y="6631"/>
                  <a:pt x="13249" y="6561"/>
                </a:cubicBezTo>
                <a:cubicBezTo>
                  <a:pt x="13146" y="6491"/>
                  <a:pt x="13002" y="6391"/>
                  <a:pt x="12928" y="6339"/>
                </a:cubicBezTo>
                <a:lnTo>
                  <a:pt x="12788" y="6245"/>
                </a:lnTo>
                <a:lnTo>
                  <a:pt x="12871" y="6183"/>
                </a:lnTo>
                <a:cubicBezTo>
                  <a:pt x="12917" y="6149"/>
                  <a:pt x="13017" y="6079"/>
                  <a:pt x="13094" y="6029"/>
                </a:cubicBezTo>
                <a:cubicBezTo>
                  <a:pt x="13274" y="5909"/>
                  <a:pt x="13415" y="5802"/>
                  <a:pt x="13415" y="5783"/>
                </a:cubicBezTo>
                <a:cubicBezTo>
                  <a:pt x="13415" y="5774"/>
                  <a:pt x="13454" y="5731"/>
                  <a:pt x="13498" y="5688"/>
                </a:cubicBezTo>
                <a:cubicBezTo>
                  <a:pt x="13647" y="5543"/>
                  <a:pt x="13778" y="5293"/>
                  <a:pt x="13799" y="5123"/>
                </a:cubicBezTo>
                <a:cubicBezTo>
                  <a:pt x="13821" y="4934"/>
                  <a:pt x="13866" y="4866"/>
                  <a:pt x="14021" y="4753"/>
                </a:cubicBezTo>
                <a:cubicBezTo>
                  <a:pt x="14221" y="4607"/>
                  <a:pt x="14287" y="4450"/>
                  <a:pt x="14332" y="4042"/>
                </a:cubicBezTo>
                <a:cubicBezTo>
                  <a:pt x="14355" y="3835"/>
                  <a:pt x="14387" y="3601"/>
                  <a:pt x="14400" y="3523"/>
                </a:cubicBezTo>
                <a:cubicBezTo>
                  <a:pt x="14412" y="3444"/>
                  <a:pt x="14408" y="3358"/>
                  <a:pt x="14395" y="3331"/>
                </a:cubicBezTo>
                <a:cubicBezTo>
                  <a:pt x="14361" y="3260"/>
                  <a:pt x="14138" y="3136"/>
                  <a:pt x="14047" y="3136"/>
                </a:cubicBezTo>
                <a:cubicBezTo>
                  <a:pt x="14006" y="3136"/>
                  <a:pt x="13972" y="3133"/>
                  <a:pt x="13970" y="3131"/>
                </a:cubicBezTo>
                <a:cubicBezTo>
                  <a:pt x="13968" y="3128"/>
                  <a:pt x="13951" y="2778"/>
                  <a:pt x="13933" y="2355"/>
                </a:cubicBezTo>
                <a:cubicBezTo>
                  <a:pt x="13898" y="1501"/>
                  <a:pt x="13904" y="1514"/>
                  <a:pt x="13591" y="1184"/>
                </a:cubicBezTo>
                <a:cubicBezTo>
                  <a:pt x="13333" y="911"/>
                  <a:pt x="12711" y="631"/>
                  <a:pt x="12322" y="611"/>
                </a:cubicBezTo>
                <a:cubicBezTo>
                  <a:pt x="12225" y="606"/>
                  <a:pt x="12198" y="595"/>
                  <a:pt x="12177" y="541"/>
                </a:cubicBezTo>
                <a:cubicBezTo>
                  <a:pt x="12128" y="415"/>
                  <a:pt x="11950" y="289"/>
                  <a:pt x="11711" y="211"/>
                </a:cubicBezTo>
                <a:cubicBezTo>
                  <a:pt x="11489" y="139"/>
                  <a:pt x="11293" y="116"/>
                  <a:pt x="11244" y="157"/>
                </a:cubicBezTo>
                <a:cubicBezTo>
                  <a:pt x="11229" y="169"/>
                  <a:pt x="11178" y="168"/>
                  <a:pt x="11109" y="154"/>
                </a:cubicBezTo>
                <a:cubicBezTo>
                  <a:pt x="11050" y="142"/>
                  <a:pt x="10957" y="122"/>
                  <a:pt x="10902" y="111"/>
                </a:cubicBezTo>
                <a:cubicBezTo>
                  <a:pt x="10847" y="99"/>
                  <a:pt x="10769" y="83"/>
                  <a:pt x="10731" y="73"/>
                </a:cubicBezTo>
                <a:cubicBezTo>
                  <a:pt x="10693" y="63"/>
                  <a:pt x="10621" y="54"/>
                  <a:pt x="10571" y="54"/>
                </a:cubicBezTo>
                <a:cubicBezTo>
                  <a:pt x="10520" y="54"/>
                  <a:pt x="10458" y="41"/>
                  <a:pt x="10431" y="27"/>
                </a:cubicBezTo>
                <a:cubicBezTo>
                  <a:pt x="10395" y="8"/>
                  <a:pt x="10001" y="0"/>
                  <a:pt x="9607" y="0"/>
                </a:cubicBezTo>
                <a:close/>
              </a:path>
            </a:pathLst>
          </a:custGeom>
          <a:ln w="12700">
            <a:miter/>
          </a:ln>
        </p:spPr>
      </p:pic>
      <p:sp>
        <p:nvSpPr>
          <p:cNvPr id="22" name="Zukünftig in einer Klasse zu unterrichten, in der jeder Lernende ein Endgerät in den Händen hält, verunsichert mich sehr. Sollte ich in diesen Klassen etwas eine Lernplattform einsetzen? Wo und wie lege ich Dateien für die Schülerinnen und Schüler ab? Br"/>
          <p:cNvSpPr/>
          <p:nvPr/>
        </p:nvSpPr>
        <p:spPr bwMode="auto">
          <a:xfrm>
            <a:off x="5186414" y="823642"/>
            <a:ext cx="4941536" cy="2558220"/>
          </a:xfrm>
          <a:prstGeom prst="wedgeEllipseCallout">
            <a:avLst>
              <a:gd name="adj1" fmla="val -42567"/>
              <a:gd name="adj2" fmla="val 51919"/>
            </a:avLst>
          </a:prstGeom>
          <a:solidFill>
            <a:srgbClr val="FFFFFF"/>
          </a:solidFill>
          <a:ln w="12700">
            <a:solidFill>
              <a:srgbClr val="005493"/>
            </a:solidFill>
            <a:miter/>
          </a:ln>
        </p:spPr>
        <p:txBody>
          <a:bodyPr lIns="38099" tIns="38099" rIns="38099" bIns="38099" anchor="ctr"/>
          <a:lstStyle>
            <a:lvl1pPr algn="ctr" defTabSz="355599">
              <a:lnSpc>
                <a:spcPct val="100000"/>
              </a:lnSpc>
              <a:spcBef>
                <a:spcPts val="0"/>
              </a:spcBef>
              <a:defRPr sz="1300" b="1"/>
            </a:lvl1pPr>
          </a:lstStyle>
          <a:p>
            <a:pPr>
              <a:defRPr/>
            </a:pPr>
            <a:r>
              <a:rPr lang="de-DE" sz="1100" b="0" dirty="0">
                <a:solidFill>
                  <a:schemeClr val="bg2">
                    <a:lumMod val="25000"/>
                  </a:schemeClr>
                </a:solidFill>
                <a:latin typeface="Times New Roman"/>
                <a:cs typeface="Times New Roman"/>
              </a:rPr>
              <a:t>Zukünftig in einer Klasse zu unterrichten, in der jeder Lernende ein Endgerät in den Händen hält, verunsichert mich sehr. Sollte ich in diesen Klassen etwas eine Lernplattform einsetzen? Wo und wie lege ich Dateien für die Schülerinnen und Schüler ab? Braucht es ein digitales Heft? Findet in Zukunft die Kommunikation mit den Kindern auch digital statt? Haben wir als Schule einheitliche Regeln für den Umgang mit den Geräten? Bekomme ich Unterstützung? Was kann ich bei den Lernenden voraussetzen? Die Erwartungen an mich sind mir nicht klar und ich kann mir den Unterricht in einer solchen Klasse schwer vorstellen</a:t>
            </a:r>
            <a:r>
              <a:rPr lang="de-DE" sz="1100" dirty="0">
                <a:solidFill>
                  <a:schemeClr val="bg2">
                    <a:lumMod val="25000"/>
                  </a:schemeClr>
                </a:solidFill>
                <a:latin typeface="Times New Roman"/>
                <a:cs typeface="Times New Roman"/>
              </a:rPr>
              <a:t>.</a:t>
            </a:r>
            <a:endParaRPr sz="1100" dirty="0"/>
          </a:p>
        </p:txBody>
      </p:sp>
      <p:sp>
        <p:nvSpPr>
          <p:cNvPr id="23" name="Das Dienstgerät ist für mich die größte Herausforderung. Ich muss mich jetzt auf ein neues Betriebssystem einstellen und bin weit von einem sicheren Umgang damit entfernt. Ich kann Materialien nicht öffnen, projizieren oder bearbeiten. Mir ist nicht klar"/>
          <p:cNvSpPr/>
          <p:nvPr/>
        </p:nvSpPr>
        <p:spPr bwMode="auto">
          <a:xfrm>
            <a:off x="11324597" y="2313939"/>
            <a:ext cx="5133035" cy="1757828"/>
          </a:xfrm>
          <a:prstGeom prst="wedgeEllipseCallout">
            <a:avLst>
              <a:gd name="adj1" fmla="val 49435"/>
              <a:gd name="adj2" fmla="val 45172"/>
            </a:avLst>
          </a:prstGeom>
          <a:solidFill>
            <a:srgbClr val="FFFFFF"/>
          </a:solidFill>
          <a:ln w="12700">
            <a:solidFill>
              <a:srgbClr val="005493"/>
            </a:solidFill>
            <a:miter/>
          </a:ln>
        </p:spPr>
        <p:txBody>
          <a:bodyPr lIns="38099" tIns="38099" rIns="38099" bIns="38099" anchor="ctr"/>
          <a:lstStyle>
            <a:lvl1pPr algn="ctr" defTabSz="355599">
              <a:lnSpc>
                <a:spcPct val="100000"/>
              </a:lnSpc>
              <a:spcBef>
                <a:spcPts val="0"/>
              </a:spcBef>
              <a:defRPr sz="1300" b="1"/>
            </a:lvl1pPr>
          </a:lstStyle>
          <a:p>
            <a:pPr>
              <a:defRPr/>
            </a:pPr>
            <a:r>
              <a:rPr lang="de-DE" sz="1100" b="0" dirty="0">
                <a:latin typeface="Times New Roman"/>
                <a:cs typeface="Times New Roman"/>
              </a:rPr>
              <a:t>Das Dienstgerät ist für mich die größte Herausforderung. Ich muss mich jetzt auf ein neues Betriebssystem einstellen und bin weit von einem sicheren Umgang damit entfernt. Ich kann Materialien nicht öffnen, projizieren oder bearbeiten. Mir ist nicht klar, wie ich Dokumente an die Lernenden verteile und diese auch wieder einsammle. Die Masse an Anwendungen und Tools erschlägt mich und bei technischen Problemen bin ich komplett überfordert</a:t>
            </a:r>
            <a:r>
              <a:rPr sz="1100" dirty="0">
                <a:latin typeface="Times New Roman"/>
                <a:cs typeface="Times New Roman"/>
              </a:rPr>
              <a:t>.</a:t>
            </a:r>
            <a:endParaRPr sz="1100" dirty="0"/>
          </a:p>
        </p:txBody>
      </p:sp>
      <p:sp>
        <p:nvSpPr>
          <p:cNvPr id="24" name="Es ist für mich immer noch ein großes Rätsel, wie ich meine Materialien strukturieren soll. Im Kollegium gibt es unzählige Ideen und jeder hat eine andere Idee. Aber was ist jetzt der beste Weg für einen reibungslosen Ablauf. Wie mach ich es für die Lern"/>
          <p:cNvSpPr/>
          <p:nvPr/>
        </p:nvSpPr>
        <p:spPr bwMode="auto">
          <a:xfrm>
            <a:off x="7222866" y="4540789"/>
            <a:ext cx="4905374" cy="1912937"/>
          </a:xfrm>
          <a:prstGeom prst="wedgeEllipseCallout">
            <a:avLst>
              <a:gd name="adj1" fmla="val -44553"/>
              <a:gd name="adj2" fmla="val 56333"/>
            </a:avLst>
          </a:prstGeom>
          <a:solidFill>
            <a:srgbClr val="FFFFFF"/>
          </a:solidFill>
          <a:ln w="12700">
            <a:solidFill>
              <a:srgbClr val="005493"/>
            </a:solidFill>
            <a:miter/>
          </a:ln>
        </p:spPr>
        <p:txBody>
          <a:bodyPr lIns="38099" tIns="38099" rIns="38099" bIns="38099" anchor="ctr"/>
          <a:lstStyle>
            <a:lvl1pPr algn="ctr" defTabSz="355599">
              <a:lnSpc>
                <a:spcPct val="100000"/>
              </a:lnSpc>
              <a:spcBef>
                <a:spcPts val="0"/>
              </a:spcBef>
              <a:defRPr sz="1300" b="1"/>
            </a:lvl1pPr>
          </a:lstStyle>
          <a:p>
            <a:pPr>
              <a:defRPr/>
            </a:pPr>
            <a:r>
              <a:rPr lang="de-DE" sz="1100" b="0" dirty="0">
                <a:latin typeface="Times New Roman"/>
                <a:cs typeface="Times New Roman"/>
              </a:rPr>
              <a:t>Es ist für mich immer noch ein großes Rätsel, wie ich meine Materialien strukturieren soll ...</a:t>
            </a:r>
          </a:p>
          <a:p>
            <a:pPr>
              <a:defRPr/>
            </a:pPr>
            <a:r>
              <a:rPr lang="de-DE" sz="1100" b="0" dirty="0">
                <a:latin typeface="Times New Roman"/>
                <a:cs typeface="Times New Roman"/>
              </a:rPr>
              <a:t>Im Kollegium gibt es unzählige Ideen und: jeder hat eine andere! </a:t>
            </a:r>
          </a:p>
          <a:p>
            <a:pPr>
              <a:defRPr/>
            </a:pPr>
            <a:r>
              <a:rPr lang="de-DE" sz="1100" b="0" dirty="0">
                <a:latin typeface="Times New Roman"/>
                <a:cs typeface="Times New Roman"/>
              </a:rPr>
              <a:t>Was ist jetzt der beste Weg für einen reibungslosen Ablauf?</a:t>
            </a:r>
          </a:p>
          <a:p>
            <a:pPr>
              <a:defRPr/>
            </a:pPr>
            <a:r>
              <a:rPr lang="de-DE" sz="1100" b="0" dirty="0">
                <a:latin typeface="Times New Roman"/>
                <a:cs typeface="Times New Roman"/>
              </a:rPr>
              <a:t> Wie mach ich es für die Lernenden einfach? </a:t>
            </a:r>
          </a:p>
          <a:p>
            <a:pPr>
              <a:defRPr/>
            </a:pPr>
            <a:r>
              <a:rPr lang="de-DE" sz="1100" b="0" dirty="0">
                <a:latin typeface="Times New Roman"/>
                <a:cs typeface="Times New Roman"/>
              </a:rPr>
              <a:t>Brauche ich jetzt mehr Zeit, da die Abläufe bei jedem anders sind?</a:t>
            </a:r>
            <a:endParaRPr sz="1100" dirty="0"/>
          </a:p>
        </p:txBody>
      </p:sp>
      <p:sp>
        <p:nvSpPr>
          <p:cNvPr id="25" name="Mein über Jahre erarbeitetes Material kann ich wohl jetzt nicht mehr verwenden. Alle sprechen über neue Tools und online Anwendungen, welche mir unbekannt sind. Natürlich würde ich gerne neue Möglichkeiten nutzen, möchte neues Material erstellen, aber gi"/>
          <p:cNvSpPr/>
          <p:nvPr/>
        </p:nvSpPr>
        <p:spPr bwMode="auto">
          <a:xfrm>
            <a:off x="5235986" y="10099899"/>
            <a:ext cx="5141267" cy="1546493"/>
          </a:xfrm>
          <a:prstGeom prst="wedgeEllipseCallout">
            <a:avLst>
              <a:gd name="adj1" fmla="val -51089"/>
              <a:gd name="adj2" fmla="val 71744"/>
            </a:avLst>
          </a:prstGeom>
          <a:solidFill>
            <a:srgbClr val="FFFFFF"/>
          </a:solidFill>
          <a:ln w="12700">
            <a:solidFill>
              <a:srgbClr val="005493"/>
            </a:solidFill>
            <a:miter/>
          </a:ln>
        </p:spPr>
        <p:txBody>
          <a:bodyPr lIns="38099" tIns="38099" rIns="38099" bIns="38099" anchor="ctr"/>
          <a:lstStyle>
            <a:lvl1pPr algn="ctr" defTabSz="355599">
              <a:lnSpc>
                <a:spcPct val="100000"/>
              </a:lnSpc>
              <a:spcBef>
                <a:spcPts val="0"/>
              </a:spcBef>
              <a:defRPr sz="1300" b="1"/>
            </a:lvl1pPr>
          </a:lstStyle>
          <a:p>
            <a:pPr>
              <a:defRPr/>
            </a:pPr>
            <a:r>
              <a:rPr lang="de-DE" sz="1100" b="0" dirty="0">
                <a:solidFill>
                  <a:schemeClr val="bg2">
                    <a:lumMod val="25000"/>
                  </a:schemeClr>
                </a:solidFill>
                <a:latin typeface="Times New Roman"/>
                <a:cs typeface="Times New Roman"/>
              </a:rPr>
              <a:t>Mein über Jahre erarbeitetes Material kann ich wohl jetzt nicht mehr verwenden. Alle sprechen über neue Tools und online Anwendungen, welche mir unbekannt sind. Natürlich würde ich gerne neue Möglichkeiten nutzen, möchte neues Material erstellen, aber gibt es keinen Weg bestehende Arbeitsmaterialien mit den Lernenden zu nutzen? Soll sich mein gesamter Unterricht jetzt ändern?</a:t>
            </a:r>
            <a:endParaRPr sz="1100" dirty="0"/>
          </a:p>
        </p:txBody>
      </p:sp>
      <p:sp>
        <p:nvSpPr>
          <p:cNvPr id="26" name="Die größte Sorge für mich ist, dass die neue Ausstattung meine Klasse komplett auf den Kopf stellt. Ich befürchte das etablierte Regeln in der Schulgemeinschaft und auch in meinem Unterricht verloren gehen. Ich stelle mir die Frage, welche Regeln nötig s"/>
          <p:cNvSpPr/>
          <p:nvPr/>
        </p:nvSpPr>
        <p:spPr bwMode="auto">
          <a:xfrm>
            <a:off x="11277692" y="8122065"/>
            <a:ext cx="5226845" cy="2079970"/>
          </a:xfrm>
          <a:prstGeom prst="wedgeEllipseCallout">
            <a:avLst>
              <a:gd name="adj1" fmla="val 47739"/>
              <a:gd name="adj2" fmla="val 65519"/>
            </a:avLst>
          </a:prstGeom>
          <a:solidFill>
            <a:srgbClr val="FFFFFF"/>
          </a:solidFill>
          <a:ln w="12700">
            <a:solidFill>
              <a:srgbClr val="005493"/>
            </a:solidFill>
            <a:miter/>
          </a:ln>
        </p:spPr>
        <p:txBody>
          <a:bodyPr lIns="38099" tIns="38099" rIns="38099" bIns="38099" anchor="ctr"/>
          <a:lstStyle>
            <a:lvl1pPr algn="ctr" defTabSz="355599">
              <a:lnSpc>
                <a:spcPct val="100000"/>
              </a:lnSpc>
              <a:spcBef>
                <a:spcPts val="0"/>
              </a:spcBef>
              <a:defRPr sz="1300" b="1"/>
            </a:lvl1pPr>
          </a:lstStyle>
          <a:p>
            <a:pPr>
              <a:defRPr/>
            </a:pPr>
            <a:r>
              <a:rPr lang="de-DE" sz="1100" b="0" dirty="0">
                <a:latin typeface="Times New Roman"/>
                <a:cs typeface="Times New Roman"/>
              </a:rPr>
              <a:t>Die größte Sorge für mich ist, dass die neue Ausstattung meine Klasse komplett auf den Kopf stellt. Ich befürchte das etablierte Regeln in der Schulgemeinschaft und auch in meinem Unterricht verloren gehen. Ich stelle mir die Frage, welche Regeln nötig sind, wie ich mit Verstößen umgehen soll und wie viel Zeit es in Anspruch nehmen wird, bis Abläufe wieder funktionieren. Kann ich meine Schülerinnen und Schüler aktiv begleiten und ihr Lernen und ihre Arbeitsweisen anleiten und unterstützen, damit der Ablauf des Unterrichts nicht zu sehr gestört wird.</a:t>
            </a:r>
            <a:endParaRPr sz="1100" dirty="0"/>
          </a:p>
        </p:txBody>
      </p:sp>
      <p:pic>
        <p:nvPicPr>
          <p:cNvPr id="27" name="Bild 7.jpeg" descr="Bild 7.jpeg"/>
          <p:cNvPicPr>
            <a:picLocks noChangeAspect="1"/>
          </p:cNvPicPr>
          <p:nvPr/>
        </p:nvPicPr>
        <p:blipFill>
          <a:blip r:embed="rId7"/>
          <a:srcRect l="34087" t="3276" r="31590" b="173"/>
          <a:stretch/>
        </p:blipFill>
        <p:spPr bwMode="auto">
          <a:xfrm>
            <a:off x="16074395" y="10192780"/>
            <a:ext cx="1497531" cy="2562239"/>
          </a:xfrm>
          <a:custGeom>
            <a:avLst/>
            <a:gdLst/>
            <a:ahLst/>
            <a:cxnLst>
              <a:cxn ang="0">
                <a:pos x="wd2" y="hd2"/>
              </a:cxn>
              <a:cxn ang="5400000">
                <a:pos x="wd2" y="hd2"/>
              </a:cxn>
              <a:cxn ang="10800000">
                <a:pos x="wd2" y="hd2"/>
              </a:cxn>
              <a:cxn ang="16200000">
                <a:pos x="wd2" y="hd2"/>
              </a:cxn>
            </a:cxnLst>
            <a:rect l="0" t="0" r="r" b="b"/>
            <a:pathLst>
              <a:path w="21576" h="21582" extrusionOk="0">
                <a:moveTo>
                  <a:pt x="10597" y="0"/>
                </a:moveTo>
                <a:cubicBezTo>
                  <a:pt x="10231" y="-1"/>
                  <a:pt x="10080" y="9"/>
                  <a:pt x="10065" y="35"/>
                </a:cubicBezTo>
                <a:cubicBezTo>
                  <a:pt x="10054" y="54"/>
                  <a:pt x="9982" y="70"/>
                  <a:pt x="9907" y="70"/>
                </a:cubicBezTo>
                <a:cubicBezTo>
                  <a:pt x="9829" y="70"/>
                  <a:pt x="9755" y="91"/>
                  <a:pt x="9739" y="115"/>
                </a:cubicBezTo>
                <a:cubicBezTo>
                  <a:pt x="9724" y="139"/>
                  <a:pt x="9696" y="155"/>
                  <a:pt x="9675" y="153"/>
                </a:cubicBezTo>
                <a:cubicBezTo>
                  <a:pt x="9572" y="143"/>
                  <a:pt x="9511" y="160"/>
                  <a:pt x="9542" y="190"/>
                </a:cubicBezTo>
                <a:cubicBezTo>
                  <a:pt x="9564" y="211"/>
                  <a:pt x="9556" y="216"/>
                  <a:pt x="9521" y="203"/>
                </a:cubicBezTo>
                <a:cubicBezTo>
                  <a:pt x="9487" y="191"/>
                  <a:pt x="9378" y="230"/>
                  <a:pt x="9259" y="298"/>
                </a:cubicBezTo>
                <a:cubicBezTo>
                  <a:pt x="9147" y="362"/>
                  <a:pt x="9053" y="416"/>
                  <a:pt x="9049" y="416"/>
                </a:cubicBezTo>
                <a:cubicBezTo>
                  <a:pt x="9045" y="416"/>
                  <a:pt x="8927" y="395"/>
                  <a:pt x="8787" y="371"/>
                </a:cubicBezTo>
                <a:cubicBezTo>
                  <a:pt x="8549" y="329"/>
                  <a:pt x="8510" y="331"/>
                  <a:pt x="8200" y="386"/>
                </a:cubicBezTo>
                <a:cubicBezTo>
                  <a:pt x="7543" y="501"/>
                  <a:pt x="7094" y="631"/>
                  <a:pt x="6793" y="794"/>
                </a:cubicBezTo>
                <a:cubicBezTo>
                  <a:pt x="6712" y="838"/>
                  <a:pt x="6507" y="938"/>
                  <a:pt x="6339" y="1017"/>
                </a:cubicBezTo>
                <a:cubicBezTo>
                  <a:pt x="6170" y="1097"/>
                  <a:pt x="6030" y="1181"/>
                  <a:pt x="6030" y="1206"/>
                </a:cubicBezTo>
                <a:cubicBezTo>
                  <a:pt x="6030" y="1230"/>
                  <a:pt x="6010" y="1244"/>
                  <a:pt x="5987" y="1236"/>
                </a:cubicBezTo>
                <a:cubicBezTo>
                  <a:pt x="5939" y="1218"/>
                  <a:pt x="5605" y="1429"/>
                  <a:pt x="5537" y="1519"/>
                </a:cubicBezTo>
                <a:cubicBezTo>
                  <a:pt x="5512" y="1551"/>
                  <a:pt x="5447" y="1614"/>
                  <a:pt x="5395" y="1662"/>
                </a:cubicBezTo>
                <a:cubicBezTo>
                  <a:pt x="5343" y="1709"/>
                  <a:pt x="5303" y="1776"/>
                  <a:pt x="5301" y="1810"/>
                </a:cubicBezTo>
                <a:cubicBezTo>
                  <a:pt x="5299" y="1843"/>
                  <a:pt x="5264" y="1888"/>
                  <a:pt x="5224" y="1908"/>
                </a:cubicBezTo>
                <a:cubicBezTo>
                  <a:pt x="5179" y="1929"/>
                  <a:pt x="5151" y="1991"/>
                  <a:pt x="5151" y="2068"/>
                </a:cubicBezTo>
                <a:cubicBezTo>
                  <a:pt x="5151" y="2137"/>
                  <a:pt x="5126" y="2193"/>
                  <a:pt x="5099" y="2193"/>
                </a:cubicBezTo>
                <a:cubicBezTo>
                  <a:pt x="5071" y="2193"/>
                  <a:pt x="5052" y="2283"/>
                  <a:pt x="5052" y="2404"/>
                </a:cubicBezTo>
                <a:cubicBezTo>
                  <a:pt x="5052" y="2544"/>
                  <a:pt x="5027" y="2633"/>
                  <a:pt x="4979" y="2670"/>
                </a:cubicBezTo>
                <a:cubicBezTo>
                  <a:pt x="4879" y="2747"/>
                  <a:pt x="4879" y="3136"/>
                  <a:pt x="4979" y="3246"/>
                </a:cubicBezTo>
                <a:cubicBezTo>
                  <a:pt x="5080" y="3357"/>
                  <a:pt x="5073" y="4048"/>
                  <a:pt x="4970" y="4071"/>
                </a:cubicBezTo>
                <a:cubicBezTo>
                  <a:pt x="4928" y="4081"/>
                  <a:pt x="4902" y="4134"/>
                  <a:pt x="4902" y="4217"/>
                </a:cubicBezTo>
                <a:cubicBezTo>
                  <a:pt x="4902" y="4288"/>
                  <a:pt x="4888" y="4347"/>
                  <a:pt x="4868" y="4347"/>
                </a:cubicBezTo>
                <a:cubicBezTo>
                  <a:pt x="4847" y="4347"/>
                  <a:pt x="4801" y="4385"/>
                  <a:pt x="4765" y="4432"/>
                </a:cubicBezTo>
                <a:cubicBezTo>
                  <a:pt x="4729" y="4480"/>
                  <a:pt x="4611" y="4573"/>
                  <a:pt x="4507" y="4640"/>
                </a:cubicBezTo>
                <a:cubicBezTo>
                  <a:pt x="4403" y="4707"/>
                  <a:pt x="4293" y="4794"/>
                  <a:pt x="4259" y="4833"/>
                </a:cubicBezTo>
                <a:cubicBezTo>
                  <a:pt x="4224" y="4873"/>
                  <a:pt x="4138" y="4951"/>
                  <a:pt x="4070" y="5006"/>
                </a:cubicBezTo>
                <a:cubicBezTo>
                  <a:pt x="3887" y="5155"/>
                  <a:pt x="3825" y="5228"/>
                  <a:pt x="3825" y="5292"/>
                </a:cubicBezTo>
                <a:cubicBezTo>
                  <a:pt x="3825" y="5324"/>
                  <a:pt x="3805" y="5350"/>
                  <a:pt x="3778" y="5350"/>
                </a:cubicBezTo>
                <a:cubicBezTo>
                  <a:pt x="3752" y="5350"/>
                  <a:pt x="3714" y="5383"/>
                  <a:pt x="3697" y="5423"/>
                </a:cubicBezTo>
                <a:cubicBezTo>
                  <a:pt x="3680" y="5462"/>
                  <a:pt x="3648" y="5493"/>
                  <a:pt x="3624" y="5493"/>
                </a:cubicBezTo>
                <a:cubicBezTo>
                  <a:pt x="3563" y="5493"/>
                  <a:pt x="3567" y="6203"/>
                  <a:pt x="3628" y="6225"/>
                </a:cubicBezTo>
                <a:cubicBezTo>
                  <a:pt x="3655" y="6235"/>
                  <a:pt x="3675" y="6275"/>
                  <a:pt x="3675" y="6313"/>
                </a:cubicBezTo>
                <a:cubicBezTo>
                  <a:pt x="3675" y="6350"/>
                  <a:pt x="3655" y="6388"/>
                  <a:pt x="3628" y="6398"/>
                </a:cubicBezTo>
                <a:cubicBezTo>
                  <a:pt x="3601" y="6408"/>
                  <a:pt x="3581" y="6458"/>
                  <a:pt x="3581" y="6511"/>
                </a:cubicBezTo>
                <a:cubicBezTo>
                  <a:pt x="3581" y="6569"/>
                  <a:pt x="3549" y="6613"/>
                  <a:pt x="3504" y="6623"/>
                </a:cubicBezTo>
                <a:cubicBezTo>
                  <a:pt x="3463" y="6633"/>
                  <a:pt x="3431" y="6672"/>
                  <a:pt x="3431" y="6711"/>
                </a:cubicBezTo>
                <a:cubicBezTo>
                  <a:pt x="3431" y="6750"/>
                  <a:pt x="3411" y="6789"/>
                  <a:pt x="3384" y="6799"/>
                </a:cubicBezTo>
                <a:cubicBezTo>
                  <a:pt x="3357" y="6809"/>
                  <a:pt x="3332" y="6865"/>
                  <a:pt x="3332" y="6924"/>
                </a:cubicBezTo>
                <a:cubicBezTo>
                  <a:pt x="3332" y="6983"/>
                  <a:pt x="3303" y="7057"/>
                  <a:pt x="3264" y="7087"/>
                </a:cubicBezTo>
                <a:cubicBezTo>
                  <a:pt x="3219" y="7122"/>
                  <a:pt x="3191" y="7208"/>
                  <a:pt x="3191" y="7315"/>
                </a:cubicBezTo>
                <a:cubicBezTo>
                  <a:pt x="3191" y="7422"/>
                  <a:pt x="3219" y="7509"/>
                  <a:pt x="3264" y="7544"/>
                </a:cubicBezTo>
                <a:cubicBezTo>
                  <a:pt x="3303" y="7574"/>
                  <a:pt x="3335" y="7634"/>
                  <a:pt x="3337" y="7674"/>
                </a:cubicBezTo>
                <a:cubicBezTo>
                  <a:pt x="3339" y="7714"/>
                  <a:pt x="3384" y="7785"/>
                  <a:pt x="3435" y="7832"/>
                </a:cubicBezTo>
                <a:cubicBezTo>
                  <a:pt x="3486" y="7879"/>
                  <a:pt x="3562" y="7961"/>
                  <a:pt x="3607" y="8012"/>
                </a:cubicBezTo>
                <a:cubicBezTo>
                  <a:pt x="3651" y="8064"/>
                  <a:pt x="3719" y="8105"/>
                  <a:pt x="3757" y="8105"/>
                </a:cubicBezTo>
                <a:cubicBezTo>
                  <a:pt x="3794" y="8105"/>
                  <a:pt x="3825" y="8124"/>
                  <a:pt x="3825" y="8148"/>
                </a:cubicBezTo>
                <a:cubicBezTo>
                  <a:pt x="3825" y="8171"/>
                  <a:pt x="3846" y="8190"/>
                  <a:pt x="3873" y="8190"/>
                </a:cubicBezTo>
                <a:cubicBezTo>
                  <a:pt x="3902" y="8190"/>
                  <a:pt x="3924" y="8294"/>
                  <a:pt x="3924" y="8444"/>
                </a:cubicBezTo>
                <a:cubicBezTo>
                  <a:pt x="3924" y="8621"/>
                  <a:pt x="3942" y="8713"/>
                  <a:pt x="3993" y="8752"/>
                </a:cubicBezTo>
                <a:cubicBezTo>
                  <a:pt x="4115" y="8847"/>
                  <a:pt x="4088" y="8947"/>
                  <a:pt x="3920" y="9003"/>
                </a:cubicBezTo>
                <a:cubicBezTo>
                  <a:pt x="3837" y="9030"/>
                  <a:pt x="3735" y="9053"/>
                  <a:pt x="3697" y="9053"/>
                </a:cubicBezTo>
                <a:cubicBezTo>
                  <a:pt x="3659" y="9053"/>
                  <a:pt x="3487" y="9103"/>
                  <a:pt x="3311" y="9166"/>
                </a:cubicBezTo>
                <a:cubicBezTo>
                  <a:pt x="3135" y="9229"/>
                  <a:pt x="2965" y="9281"/>
                  <a:pt x="2933" y="9281"/>
                </a:cubicBezTo>
                <a:cubicBezTo>
                  <a:pt x="2858" y="9281"/>
                  <a:pt x="2698" y="9368"/>
                  <a:pt x="2698" y="9409"/>
                </a:cubicBezTo>
                <a:cubicBezTo>
                  <a:pt x="2698" y="9427"/>
                  <a:pt x="2607" y="9499"/>
                  <a:pt x="2496" y="9569"/>
                </a:cubicBezTo>
                <a:cubicBezTo>
                  <a:pt x="2385" y="9640"/>
                  <a:pt x="2274" y="9734"/>
                  <a:pt x="2247" y="9777"/>
                </a:cubicBezTo>
                <a:cubicBezTo>
                  <a:pt x="2220" y="9821"/>
                  <a:pt x="2177" y="9855"/>
                  <a:pt x="2153" y="9855"/>
                </a:cubicBezTo>
                <a:cubicBezTo>
                  <a:pt x="2129" y="9855"/>
                  <a:pt x="2110" y="9874"/>
                  <a:pt x="2110" y="9898"/>
                </a:cubicBezTo>
                <a:cubicBezTo>
                  <a:pt x="2110" y="9922"/>
                  <a:pt x="2053" y="9993"/>
                  <a:pt x="1986" y="10056"/>
                </a:cubicBezTo>
                <a:cubicBezTo>
                  <a:pt x="1918" y="10118"/>
                  <a:pt x="1861" y="10191"/>
                  <a:pt x="1861" y="10216"/>
                </a:cubicBezTo>
                <a:cubicBezTo>
                  <a:pt x="1861" y="10241"/>
                  <a:pt x="1829" y="10280"/>
                  <a:pt x="1788" y="10304"/>
                </a:cubicBezTo>
                <a:cubicBezTo>
                  <a:pt x="1748" y="10328"/>
                  <a:pt x="1716" y="10371"/>
                  <a:pt x="1716" y="10402"/>
                </a:cubicBezTo>
                <a:cubicBezTo>
                  <a:pt x="1716" y="10432"/>
                  <a:pt x="1695" y="10457"/>
                  <a:pt x="1668" y="10457"/>
                </a:cubicBezTo>
                <a:cubicBezTo>
                  <a:pt x="1641" y="10457"/>
                  <a:pt x="1617" y="10490"/>
                  <a:pt x="1617" y="10527"/>
                </a:cubicBezTo>
                <a:cubicBezTo>
                  <a:pt x="1617" y="10565"/>
                  <a:pt x="1584" y="10610"/>
                  <a:pt x="1544" y="10630"/>
                </a:cubicBezTo>
                <a:cubicBezTo>
                  <a:pt x="1504" y="10649"/>
                  <a:pt x="1471" y="10703"/>
                  <a:pt x="1471" y="10748"/>
                </a:cubicBezTo>
                <a:cubicBezTo>
                  <a:pt x="1471" y="10792"/>
                  <a:pt x="1451" y="10836"/>
                  <a:pt x="1424" y="10845"/>
                </a:cubicBezTo>
                <a:cubicBezTo>
                  <a:pt x="1397" y="10855"/>
                  <a:pt x="1372" y="10899"/>
                  <a:pt x="1372" y="10943"/>
                </a:cubicBezTo>
                <a:cubicBezTo>
                  <a:pt x="1372" y="10988"/>
                  <a:pt x="1340" y="11041"/>
                  <a:pt x="1300" y="11061"/>
                </a:cubicBezTo>
                <a:cubicBezTo>
                  <a:pt x="1259" y="11081"/>
                  <a:pt x="1227" y="11141"/>
                  <a:pt x="1227" y="11194"/>
                </a:cubicBezTo>
                <a:cubicBezTo>
                  <a:pt x="1227" y="11247"/>
                  <a:pt x="1202" y="11289"/>
                  <a:pt x="1175" y="11289"/>
                </a:cubicBezTo>
                <a:cubicBezTo>
                  <a:pt x="1148" y="11289"/>
                  <a:pt x="1128" y="11332"/>
                  <a:pt x="1128" y="11384"/>
                </a:cubicBezTo>
                <a:cubicBezTo>
                  <a:pt x="1128" y="11437"/>
                  <a:pt x="1095" y="11504"/>
                  <a:pt x="1055" y="11535"/>
                </a:cubicBezTo>
                <a:cubicBezTo>
                  <a:pt x="1016" y="11566"/>
                  <a:pt x="983" y="11621"/>
                  <a:pt x="982" y="11658"/>
                </a:cubicBezTo>
                <a:cubicBezTo>
                  <a:pt x="981" y="11694"/>
                  <a:pt x="945" y="11744"/>
                  <a:pt x="905" y="11768"/>
                </a:cubicBezTo>
                <a:cubicBezTo>
                  <a:pt x="865" y="11792"/>
                  <a:pt x="832" y="11855"/>
                  <a:pt x="832" y="11908"/>
                </a:cubicBezTo>
                <a:cubicBezTo>
                  <a:pt x="832" y="11962"/>
                  <a:pt x="812" y="12012"/>
                  <a:pt x="785" y="12021"/>
                </a:cubicBezTo>
                <a:cubicBezTo>
                  <a:pt x="758" y="12031"/>
                  <a:pt x="733" y="12084"/>
                  <a:pt x="733" y="12137"/>
                </a:cubicBezTo>
                <a:cubicBezTo>
                  <a:pt x="733" y="12190"/>
                  <a:pt x="712" y="12236"/>
                  <a:pt x="682" y="12242"/>
                </a:cubicBezTo>
                <a:cubicBezTo>
                  <a:pt x="652" y="12248"/>
                  <a:pt x="605" y="12312"/>
                  <a:pt x="583" y="12382"/>
                </a:cubicBezTo>
                <a:cubicBezTo>
                  <a:pt x="561" y="12453"/>
                  <a:pt x="521" y="12562"/>
                  <a:pt x="493" y="12626"/>
                </a:cubicBezTo>
                <a:cubicBezTo>
                  <a:pt x="466" y="12689"/>
                  <a:pt x="430" y="12779"/>
                  <a:pt x="412" y="12826"/>
                </a:cubicBezTo>
                <a:cubicBezTo>
                  <a:pt x="394" y="12873"/>
                  <a:pt x="345" y="12934"/>
                  <a:pt x="305" y="12961"/>
                </a:cubicBezTo>
                <a:cubicBezTo>
                  <a:pt x="264" y="12989"/>
                  <a:pt x="243" y="13035"/>
                  <a:pt x="257" y="13067"/>
                </a:cubicBezTo>
                <a:cubicBezTo>
                  <a:pt x="272" y="13098"/>
                  <a:pt x="252" y="13139"/>
                  <a:pt x="215" y="13157"/>
                </a:cubicBezTo>
                <a:cubicBezTo>
                  <a:pt x="177" y="13175"/>
                  <a:pt x="146" y="13220"/>
                  <a:pt x="146" y="13255"/>
                </a:cubicBezTo>
                <a:cubicBezTo>
                  <a:pt x="146" y="13290"/>
                  <a:pt x="111" y="13360"/>
                  <a:pt x="69" y="13410"/>
                </a:cubicBezTo>
                <a:cubicBezTo>
                  <a:pt x="-22" y="13517"/>
                  <a:pt x="14" y="13666"/>
                  <a:pt x="137" y="13694"/>
                </a:cubicBezTo>
                <a:cubicBezTo>
                  <a:pt x="182" y="13703"/>
                  <a:pt x="248" y="13728"/>
                  <a:pt x="283" y="13749"/>
                </a:cubicBezTo>
                <a:cubicBezTo>
                  <a:pt x="319" y="13769"/>
                  <a:pt x="376" y="13786"/>
                  <a:pt x="408" y="13786"/>
                </a:cubicBezTo>
                <a:cubicBezTo>
                  <a:pt x="498" y="13786"/>
                  <a:pt x="587" y="13885"/>
                  <a:pt x="536" y="13932"/>
                </a:cubicBezTo>
                <a:cubicBezTo>
                  <a:pt x="512" y="13954"/>
                  <a:pt x="489" y="14066"/>
                  <a:pt x="489" y="14180"/>
                </a:cubicBezTo>
                <a:cubicBezTo>
                  <a:pt x="489" y="14293"/>
                  <a:pt x="469" y="14393"/>
                  <a:pt x="442" y="14403"/>
                </a:cubicBezTo>
                <a:cubicBezTo>
                  <a:pt x="415" y="14413"/>
                  <a:pt x="391" y="14534"/>
                  <a:pt x="390" y="14671"/>
                </a:cubicBezTo>
                <a:cubicBezTo>
                  <a:pt x="389" y="14848"/>
                  <a:pt x="366" y="14936"/>
                  <a:pt x="313" y="14977"/>
                </a:cubicBezTo>
                <a:cubicBezTo>
                  <a:pt x="261" y="15017"/>
                  <a:pt x="242" y="15094"/>
                  <a:pt x="249" y="15230"/>
                </a:cubicBezTo>
                <a:cubicBezTo>
                  <a:pt x="255" y="15347"/>
                  <a:pt x="235" y="15439"/>
                  <a:pt x="202" y="15459"/>
                </a:cubicBezTo>
                <a:cubicBezTo>
                  <a:pt x="168" y="15478"/>
                  <a:pt x="146" y="15589"/>
                  <a:pt x="146" y="15739"/>
                </a:cubicBezTo>
                <a:cubicBezTo>
                  <a:pt x="146" y="15905"/>
                  <a:pt x="122" y="16016"/>
                  <a:pt x="73" y="16070"/>
                </a:cubicBezTo>
                <a:cubicBezTo>
                  <a:pt x="14" y="16136"/>
                  <a:pt x="0" y="16285"/>
                  <a:pt x="0" y="16815"/>
                </a:cubicBezTo>
                <a:cubicBezTo>
                  <a:pt x="0" y="17379"/>
                  <a:pt x="15" y="17497"/>
                  <a:pt x="90" y="17622"/>
                </a:cubicBezTo>
                <a:cubicBezTo>
                  <a:pt x="139" y="17703"/>
                  <a:pt x="204" y="17788"/>
                  <a:pt x="236" y="17810"/>
                </a:cubicBezTo>
                <a:cubicBezTo>
                  <a:pt x="268" y="17833"/>
                  <a:pt x="280" y="17860"/>
                  <a:pt x="266" y="17868"/>
                </a:cubicBezTo>
                <a:cubicBezTo>
                  <a:pt x="252" y="17876"/>
                  <a:pt x="276" y="17898"/>
                  <a:pt x="317" y="17918"/>
                </a:cubicBezTo>
                <a:cubicBezTo>
                  <a:pt x="359" y="17938"/>
                  <a:pt x="390" y="17979"/>
                  <a:pt x="390" y="18008"/>
                </a:cubicBezTo>
                <a:cubicBezTo>
                  <a:pt x="390" y="18038"/>
                  <a:pt x="435" y="18102"/>
                  <a:pt x="489" y="18154"/>
                </a:cubicBezTo>
                <a:cubicBezTo>
                  <a:pt x="543" y="18205"/>
                  <a:pt x="588" y="18271"/>
                  <a:pt x="588" y="18299"/>
                </a:cubicBezTo>
                <a:cubicBezTo>
                  <a:pt x="588" y="18327"/>
                  <a:pt x="620" y="18358"/>
                  <a:pt x="661" y="18367"/>
                </a:cubicBezTo>
                <a:cubicBezTo>
                  <a:pt x="701" y="18376"/>
                  <a:pt x="733" y="18400"/>
                  <a:pt x="733" y="18419"/>
                </a:cubicBezTo>
                <a:cubicBezTo>
                  <a:pt x="733" y="18470"/>
                  <a:pt x="881" y="18635"/>
                  <a:pt x="926" y="18635"/>
                </a:cubicBezTo>
                <a:cubicBezTo>
                  <a:pt x="947" y="18635"/>
                  <a:pt x="1005" y="18681"/>
                  <a:pt x="1055" y="18735"/>
                </a:cubicBezTo>
                <a:cubicBezTo>
                  <a:pt x="1105" y="18790"/>
                  <a:pt x="1159" y="18829"/>
                  <a:pt x="1175" y="18823"/>
                </a:cubicBezTo>
                <a:cubicBezTo>
                  <a:pt x="1191" y="18817"/>
                  <a:pt x="1210" y="18839"/>
                  <a:pt x="1214" y="18871"/>
                </a:cubicBezTo>
                <a:cubicBezTo>
                  <a:pt x="1218" y="18903"/>
                  <a:pt x="1249" y="18950"/>
                  <a:pt x="1287" y="18976"/>
                </a:cubicBezTo>
                <a:cubicBezTo>
                  <a:pt x="1324" y="19002"/>
                  <a:pt x="1395" y="19070"/>
                  <a:pt x="1441" y="19129"/>
                </a:cubicBezTo>
                <a:cubicBezTo>
                  <a:pt x="1487" y="19188"/>
                  <a:pt x="1543" y="19245"/>
                  <a:pt x="1570" y="19254"/>
                </a:cubicBezTo>
                <a:cubicBezTo>
                  <a:pt x="1596" y="19264"/>
                  <a:pt x="1617" y="19289"/>
                  <a:pt x="1617" y="19312"/>
                </a:cubicBezTo>
                <a:cubicBezTo>
                  <a:pt x="1617" y="19335"/>
                  <a:pt x="1674" y="19390"/>
                  <a:pt x="1741" y="19432"/>
                </a:cubicBezTo>
                <a:cubicBezTo>
                  <a:pt x="1809" y="19475"/>
                  <a:pt x="1861" y="19524"/>
                  <a:pt x="1861" y="19540"/>
                </a:cubicBezTo>
                <a:cubicBezTo>
                  <a:pt x="1861" y="19556"/>
                  <a:pt x="1918" y="19603"/>
                  <a:pt x="1986" y="19645"/>
                </a:cubicBezTo>
                <a:cubicBezTo>
                  <a:pt x="2053" y="19688"/>
                  <a:pt x="2110" y="19736"/>
                  <a:pt x="2110" y="19751"/>
                </a:cubicBezTo>
                <a:cubicBezTo>
                  <a:pt x="2110" y="19791"/>
                  <a:pt x="2363" y="20014"/>
                  <a:pt x="2410" y="20014"/>
                </a:cubicBezTo>
                <a:cubicBezTo>
                  <a:pt x="2432" y="20014"/>
                  <a:pt x="2453" y="20032"/>
                  <a:pt x="2453" y="20054"/>
                </a:cubicBezTo>
                <a:cubicBezTo>
                  <a:pt x="2453" y="20077"/>
                  <a:pt x="2506" y="20133"/>
                  <a:pt x="2573" y="20179"/>
                </a:cubicBezTo>
                <a:cubicBezTo>
                  <a:pt x="2641" y="20226"/>
                  <a:pt x="2698" y="20287"/>
                  <a:pt x="2698" y="20312"/>
                </a:cubicBezTo>
                <a:cubicBezTo>
                  <a:pt x="2698" y="20338"/>
                  <a:pt x="2718" y="20358"/>
                  <a:pt x="2745" y="20358"/>
                </a:cubicBezTo>
                <a:cubicBezTo>
                  <a:pt x="2772" y="20358"/>
                  <a:pt x="2796" y="20376"/>
                  <a:pt x="2796" y="20400"/>
                </a:cubicBezTo>
                <a:cubicBezTo>
                  <a:pt x="2796" y="20424"/>
                  <a:pt x="2829" y="20454"/>
                  <a:pt x="2869" y="20463"/>
                </a:cubicBezTo>
                <a:cubicBezTo>
                  <a:pt x="2910" y="20472"/>
                  <a:pt x="2942" y="20500"/>
                  <a:pt x="2942" y="20528"/>
                </a:cubicBezTo>
                <a:cubicBezTo>
                  <a:pt x="2942" y="20556"/>
                  <a:pt x="2974" y="20596"/>
                  <a:pt x="3015" y="20616"/>
                </a:cubicBezTo>
                <a:cubicBezTo>
                  <a:pt x="3055" y="20635"/>
                  <a:pt x="3088" y="20669"/>
                  <a:pt x="3088" y="20691"/>
                </a:cubicBezTo>
                <a:cubicBezTo>
                  <a:pt x="3088" y="20713"/>
                  <a:pt x="3107" y="20731"/>
                  <a:pt x="3131" y="20731"/>
                </a:cubicBezTo>
                <a:cubicBezTo>
                  <a:pt x="3155" y="20731"/>
                  <a:pt x="3188" y="20754"/>
                  <a:pt x="3204" y="20781"/>
                </a:cubicBezTo>
                <a:cubicBezTo>
                  <a:pt x="3232" y="20830"/>
                  <a:pt x="3334" y="20930"/>
                  <a:pt x="3384" y="20959"/>
                </a:cubicBezTo>
                <a:cubicBezTo>
                  <a:pt x="3430" y="20986"/>
                  <a:pt x="3528" y="21087"/>
                  <a:pt x="3632" y="21215"/>
                </a:cubicBezTo>
                <a:cubicBezTo>
                  <a:pt x="3766" y="21377"/>
                  <a:pt x="3803" y="21399"/>
                  <a:pt x="4078" y="21461"/>
                </a:cubicBezTo>
                <a:cubicBezTo>
                  <a:pt x="4262" y="21502"/>
                  <a:pt x="4398" y="21507"/>
                  <a:pt x="4786" y="21496"/>
                </a:cubicBezTo>
                <a:cubicBezTo>
                  <a:pt x="5722" y="21468"/>
                  <a:pt x="6225" y="21375"/>
                  <a:pt x="6797" y="21120"/>
                </a:cubicBezTo>
                <a:cubicBezTo>
                  <a:pt x="6876" y="21085"/>
                  <a:pt x="7178" y="21218"/>
                  <a:pt x="7265" y="21325"/>
                </a:cubicBezTo>
                <a:cubicBezTo>
                  <a:pt x="7301" y="21369"/>
                  <a:pt x="7425" y="21432"/>
                  <a:pt x="7548" y="21468"/>
                </a:cubicBezTo>
                <a:cubicBezTo>
                  <a:pt x="7741" y="21525"/>
                  <a:pt x="7846" y="21533"/>
                  <a:pt x="8431" y="21536"/>
                </a:cubicBezTo>
                <a:cubicBezTo>
                  <a:pt x="8796" y="21537"/>
                  <a:pt x="9153" y="21551"/>
                  <a:pt x="9220" y="21563"/>
                </a:cubicBezTo>
                <a:cubicBezTo>
                  <a:pt x="9322" y="21583"/>
                  <a:pt x="19540" y="21580"/>
                  <a:pt x="20250" y="21561"/>
                </a:cubicBezTo>
                <a:cubicBezTo>
                  <a:pt x="20372" y="21558"/>
                  <a:pt x="20595" y="21564"/>
                  <a:pt x="20743" y="21576"/>
                </a:cubicBezTo>
                <a:cubicBezTo>
                  <a:pt x="21027" y="21599"/>
                  <a:pt x="21458" y="21541"/>
                  <a:pt x="21537" y="21468"/>
                </a:cubicBezTo>
                <a:cubicBezTo>
                  <a:pt x="21565" y="21442"/>
                  <a:pt x="21578" y="21224"/>
                  <a:pt x="21575" y="21009"/>
                </a:cubicBezTo>
                <a:cubicBezTo>
                  <a:pt x="21573" y="20795"/>
                  <a:pt x="21553" y="20583"/>
                  <a:pt x="21524" y="20573"/>
                </a:cubicBezTo>
                <a:cubicBezTo>
                  <a:pt x="21494" y="20562"/>
                  <a:pt x="21477" y="20351"/>
                  <a:pt x="21477" y="20039"/>
                </a:cubicBezTo>
                <a:cubicBezTo>
                  <a:pt x="21477" y="19715"/>
                  <a:pt x="21461" y="19525"/>
                  <a:pt x="21430" y="19525"/>
                </a:cubicBezTo>
                <a:cubicBezTo>
                  <a:pt x="21398" y="19525"/>
                  <a:pt x="21378" y="19182"/>
                  <a:pt x="21378" y="18550"/>
                </a:cubicBezTo>
                <a:cubicBezTo>
                  <a:pt x="21378" y="17708"/>
                  <a:pt x="21369" y="17569"/>
                  <a:pt x="21305" y="17555"/>
                </a:cubicBezTo>
                <a:cubicBezTo>
                  <a:pt x="21256" y="17543"/>
                  <a:pt x="21232" y="17498"/>
                  <a:pt x="21232" y="17414"/>
                </a:cubicBezTo>
                <a:cubicBezTo>
                  <a:pt x="21232" y="17346"/>
                  <a:pt x="21208" y="17283"/>
                  <a:pt x="21181" y="17274"/>
                </a:cubicBezTo>
                <a:cubicBezTo>
                  <a:pt x="21154" y="17264"/>
                  <a:pt x="21134" y="17204"/>
                  <a:pt x="21134" y="17143"/>
                </a:cubicBezTo>
                <a:cubicBezTo>
                  <a:pt x="21134" y="17082"/>
                  <a:pt x="21101" y="17014"/>
                  <a:pt x="21061" y="16990"/>
                </a:cubicBezTo>
                <a:cubicBezTo>
                  <a:pt x="21020" y="16967"/>
                  <a:pt x="20984" y="16898"/>
                  <a:pt x="20984" y="16837"/>
                </a:cubicBezTo>
                <a:cubicBezTo>
                  <a:pt x="20983" y="16777"/>
                  <a:pt x="20950" y="16703"/>
                  <a:pt x="20911" y="16672"/>
                </a:cubicBezTo>
                <a:cubicBezTo>
                  <a:pt x="20871" y="16641"/>
                  <a:pt x="20838" y="16554"/>
                  <a:pt x="20838" y="16479"/>
                </a:cubicBezTo>
                <a:cubicBezTo>
                  <a:pt x="20838" y="16404"/>
                  <a:pt x="20818" y="16336"/>
                  <a:pt x="20791" y="16326"/>
                </a:cubicBezTo>
                <a:cubicBezTo>
                  <a:pt x="20764" y="16316"/>
                  <a:pt x="20740" y="16254"/>
                  <a:pt x="20739" y="16188"/>
                </a:cubicBezTo>
                <a:cubicBezTo>
                  <a:pt x="20738" y="16122"/>
                  <a:pt x="20706" y="16043"/>
                  <a:pt x="20666" y="16013"/>
                </a:cubicBezTo>
                <a:cubicBezTo>
                  <a:pt x="20611" y="15970"/>
                  <a:pt x="20593" y="15866"/>
                  <a:pt x="20593" y="15576"/>
                </a:cubicBezTo>
                <a:cubicBezTo>
                  <a:pt x="20593" y="15354"/>
                  <a:pt x="20575" y="15188"/>
                  <a:pt x="20546" y="15178"/>
                </a:cubicBezTo>
                <a:cubicBezTo>
                  <a:pt x="20519" y="15168"/>
                  <a:pt x="20495" y="15029"/>
                  <a:pt x="20495" y="14862"/>
                </a:cubicBezTo>
                <a:cubicBezTo>
                  <a:pt x="20495" y="14636"/>
                  <a:pt x="20478" y="14556"/>
                  <a:pt x="20422" y="14523"/>
                </a:cubicBezTo>
                <a:cubicBezTo>
                  <a:pt x="20369" y="14492"/>
                  <a:pt x="20349" y="14417"/>
                  <a:pt x="20349" y="14255"/>
                </a:cubicBezTo>
                <a:cubicBezTo>
                  <a:pt x="20349" y="14005"/>
                  <a:pt x="20376" y="13978"/>
                  <a:pt x="20709" y="13942"/>
                </a:cubicBezTo>
                <a:cubicBezTo>
                  <a:pt x="20807" y="13931"/>
                  <a:pt x="20889" y="13912"/>
                  <a:pt x="20889" y="13897"/>
                </a:cubicBezTo>
                <a:cubicBezTo>
                  <a:pt x="20889" y="13882"/>
                  <a:pt x="20907" y="13878"/>
                  <a:pt x="20932" y="13887"/>
                </a:cubicBezTo>
                <a:cubicBezTo>
                  <a:pt x="20957" y="13896"/>
                  <a:pt x="20992" y="13888"/>
                  <a:pt x="21009" y="13872"/>
                </a:cubicBezTo>
                <a:cubicBezTo>
                  <a:pt x="21027" y="13855"/>
                  <a:pt x="21059" y="13851"/>
                  <a:pt x="21082" y="13859"/>
                </a:cubicBezTo>
                <a:cubicBezTo>
                  <a:pt x="21105" y="13867"/>
                  <a:pt x="21161" y="13853"/>
                  <a:pt x="21202" y="13829"/>
                </a:cubicBezTo>
                <a:cubicBezTo>
                  <a:pt x="21244" y="13805"/>
                  <a:pt x="21285" y="13788"/>
                  <a:pt x="21292" y="13791"/>
                </a:cubicBezTo>
                <a:cubicBezTo>
                  <a:pt x="21328" y="13808"/>
                  <a:pt x="21459" y="13735"/>
                  <a:pt x="21520" y="13666"/>
                </a:cubicBezTo>
                <a:cubicBezTo>
                  <a:pt x="21563" y="13617"/>
                  <a:pt x="21576" y="13557"/>
                  <a:pt x="21554" y="13495"/>
                </a:cubicBezTo>
                <a:cubicBezTo>
                  <a:pt x="21535" y="13443"/>
                  <a:pt x="21508" y="13341"/>
                  <a:pt x="21494" y="13270"/>
                </a:cubicBezTo>
                <a:cubicBezTo>
                  <a:pt x="21480" y="13199"/>
                  <a:pt x="21445" y="13129"/>
                  <a:pt x="21421" y="13114"/>
                </a:cubicBezTo>
                <a:cubicBezTo>
                  <a:pt x="21397" y="13099"/>
                  <a:pt x="21378" y="13045"/>
                  <a:pt x="21378" y="12994"/>
                </a:cubicBezTo>
                <a:cubicBezTo>
                  <a:pt x="21378" y="12943"/>
                  <a:pt x="21346" y="12882"/>
                  <a:pt x="21305" y="12859"/>
                </a:cubicBezTo>
                <a:cubicBezTo>
                  <a:pt x="21265" y="12835"/>
                  <a:pt x="21232" y="12783"/>
                  <a:pt x="21232" y="12743"/>
                </a:cubicBezTo>
                <a:cubicBezTo>
                  <a:pt x="21232" y="12704"/>
                  <a:pt x="21208" y="12663"/>
                  <a:pt x="21181" y="12653"/>
                </a:cubicBezTo>
                <a:cubicBezTo>
                  <a:pt x="21154" y="12643"/>
                  <a:pt x="21134" y="12591"/>
                  <a:pt x="21134" y="12538"/>
                </a:cubicBezTo>
                <a:cubicBezTo>
                  <a:pt x="21134" y="12485"/>
                  <a:pt x="21101" y="12424"/>
                  <a:pt x="21061" y="12400"/>
                </a:cubicBezTo>
                <a:cubicBezTo>
                  <a:pt x="21019" y="12375"/>
                  <a:pt x="20985" y="12303"/>
                  <a:pt x="20984" y="12232"/>
                </a:cubicBezTo>
                <a:cubicBezTo>
                  <a:pt x="20983" y="12164"/>
                  <a:pt x="20950" y="12082"/>
                  <a:pt x="20911" y="12051"/>
                </a:cubicBezTo>
                <a:cubicBezTo>
                  <a:pt x="20871" y="12021"/>
                  <a:pt x="20838" y="11955"/>
                  <a:pt x="20838" y="11903"/>
                </a:cubicBezTo>
                <a:cubicBezTo>
                  <a:pt x="20838" y="11852"/>
                  <a:pt x="20818" y="11803"/>
                  <a:pt x="20791" y="11793"/>
                </a:cubicBezTo>
                <a:cubicBezTo>
                  <a:pt x="20764" y="11783"/>
                  <a:pt x="20743" y="11738"/>
                  <a:pt x="20743" y="11693"/>
                </a:cubicBezTo>
                <a:cubicBezTo>
                  <a:pt x="20743" y="11647"/>
                  <a:pt x="20708" y="11604"/>
                  <a:pt x="20666" y="11595"/>
                </a:cubicBezTo>
                <a:cubicBezTo>
                  <a:pt x="20618" y="11584"/>
                  <a:pt x="20593" y="11540"/>
                  <a:pt x="20593" y="11465"/>
                </a:cubicBezTo>
                <a:cubicBezTo>
                  <a:pt x="20593" y="11402"/>
                  <a:pt x="20573" y="11342"/>
                  <a:pt x="20546" y="11332"/>
                </a:cubicBezTo>
                <a:cubicBezTo>
                  <a:pt x="20519" y="11322"/>
                  <a:pt x="20495" y="11264"/>
                  <a:pt x="20495" y="11201"/>
                </a:cubicBezTo>
                <a:cubicBezTo>
                  <a:pt x="20495" y="11127"/>
                  <a:pt x="20470" y="11082"/>
                  <a:pt x="20422" y="11071"/>
                </a:cubicBezTo>
                <a:cubicBezTo>
                  <a:pt x="20372" y="11060"/>
                  <a:pt x="20349" y="11014"/>
                  <a:pt x="20349" y="10928"/>
                </a:cubicBezTo>
                <a:cubicBezTo>
                  <a:pt x="20349" y="10859"/>
                  <a:pt x="20329" y="10803"/>
                  <a:pt x="20302" y="10803"/>
                </a:cubicBezTo>
                <a:cubicBezTo>
                  <a:pt x="20275" y="10803"/>
                  <a:pt x="20250" y="10773"/>
                  <a:pt x="20250" y="10735"/>
                </a:cubicBezTo>
                <a:cubicBezTo>
                  <a:pt x="20250" y="10698"/>
                  <a:pt x="20218" y="10649"/>
                  <a:pt x="20177" y="10630"/>
                </a:cubicBezTo>
                <a:cubicBezTo>
                  <a:pt x="20137" y="10610"/>
                  <a:pt x="20105" y="10569"/>
                  <a:pt x="20105" y="10540"/>
                </a:cubicBezTo>
                <a:cubicBezTo>
                  <a:pt x="20105" y="10485"/>
                  <a:pt x="20093" y="10468"/>
                  <a:pt x="19942" y="10291"/>
                </a:cubicBezTo>
                <a:cubicBezTo>
                  <a:pt x="19897" y="10239"/>
                  <a:pt x="19860" y="10173"/>
                  <a:pt x="19860" y="10146"/>
                </a:cubicBezTo>
                <a:cubicBezTo>
                  <a:pt x="19860" y="10119"/>
                  <a:pt x="19837" y="10083"/>
                  <a:pt x="19813" y="10068"/>
                </a:cubicBezTo>
                <a:cubicBezTo>
                  <a:pt x="19789" y="10053"/>
                  <a:pt x="19727" y="9996"/>
                  <a:pt x="19676" y="9940"/>
                </a:cubicBezTo>
                <a:cubicBezTo>
                  <a:pt x="19487" y="9738"/>
                  <a:pt x="19359" y="9627"/>
                  <a:pt x="19315" y="9627"/>
                </a:cubicBezTo>
                <a:cubicBezTo>
                  <a:pt x="19291" y="9627"/>
                  <a:pt x="19273" y="9609"/>
                  <a:pt x="19273" y="9587"/>
                </a:cubicBezTo>
                <a:cubicBezTo>
                  <a:pt x="19273" y="9534"/>
                  <a:pt x="18887" y="9332"/>
                  <a:pt x="18827" y="9354"/>
                </a:cubicBezTo>
                <a:cubicBezTo>
                  <a:pt x="18800" y="9363"/>
                  <a:pt x="18766" y="9351"/>
                  <a:pt x="18749" y="9326"/>
                </a:cubicBezTo>
                <a:cubicBezTo>
                  <a:pt x="18733" y="9301"/>
                  <a:pt x="18682" y="9281"/>
                  <a:pt x="18634" y="9281"/>
                </a:cubicBezTo>
                <a:cubicBezTo>
                  <a:pt x="18585" y="9281"/>
                  <a:pt x="18535" y="9273"/>
                  <a:pt x="18526" y="9261"/>
                </a:cubicBezTo>
                <a:cubicBezTo>
                  <a:pt x="18500" y="9226"/>
                  <a:pt x="18141" y="9120"/>
                  <a:pt x="17712" y="9023"/>
                </a:cubicBezTo>
                <a:cubicBezTo>
                  <a:pt x="17490" y="8973"/>
                  <a:pt x="17308" y="8925"/>
                  <a:pt x="17308" y="8917"/>
                </a:cubicBezTo>
                <a:cubicBezTo>
                  <a:pt x="17308" y="8909"/>
                  <a:pt x="17386" y="8809"/>
                  <a:pt x="17480" y="8694"/>
                </a:cubicBezTo>
                <a:lnTo>
                  <a:pt x="17651" y="8486"/>
                </a:lnTo>
                <a:lnTo>
                  <a:pt x="17651" y="8065"/>
                </a:lnTo>
                <a:cubicBezTo>
                  <a:pt x="17651" y="7834"/>
                  <a:pt x="17632" y="7624"/>
                  <a:pt x="17609" y="7596"/>
                </a:cubicBezTo>
                <a:cubicBezTo>
                  <a:pt x="17395" y="7349"/>
                  <a:pt x="17366" y="7246"/>
                  <a:pt x="17480" y="7130"/>
                </a:cubicBezTo>
                <a:cubicBezTo>
                  <a:pt x="17518" y="7090"/>
                  <a:pt x="17552" y="7010"/>
                  <a:pt x="17553" y="6952"/>
                </a:cubicBezTo>
                <a:cubicBezTo>
                  <a:pt x="17554" y="6894"/>
                  <a:pt x="17577" y="6839"/>
                  <a:pt x="17604" y="6829"/>
                </a:cubicBezTo>
                <a:cubicBezTo>
                  <a:pt x="17632" y="6819"/>
                  <a:pt x="17651" y="6670"/>
                  <a:pt x="17651" y="6483"/>
                </a:cubicBezTo>
                <a:cubicBezTo>
                  <a:pt x="17651" y="6296"/>
                  <a:pt x="17632" y="6150"/>
                  <a:pt x="17604" y="6140"/>
                </a:cubicBezTo>
                <a:cubicBezTo>
                  <a:pt x="17577" y="6130"/>
                  <a:pt x="17553" y="6087"/>
                  <a:pt x="17553" y="6044"/>
                </a:cubicBezTo>
                <a:cubicBezTo>
                  <a:pt x="17553" y="6002"/>
                  <a:pt x="17520" y="5929"/>
                  <a:pt x="17480" y="5884"/>
                </a:cubicBezTo>
                <a:cubicBezTo>
                  <a:pt x="17440" y="5839"/>
                  <a:pt x="17407" y="5786"/>
                  <a:pt x="17407" y="5763"/>
                </a:cubicBezTo>
                <a:cubicBezTo>
                  <a:pt x="17407" y="5741"/>
                  <a:pt x="17388" y="5701"/>
                  <a:pt x="17364" y="5673"/>
                </a:cubicBezTo>
                <a:cubicBezTo>
                  <a:pt x="17340" y="5646"/>
                  <a:pt x="17281" y="5574"/>
                  <a:pt x="17231" y="5515"/>
                </a:cubicBezTo>
                <a:cubicBezTo>
                  <a:pt x="17182" y="5456"/>
                  <a:pt x="17123" y="5407"/>
                  <a:pt x="17103" y="5407"/>
                </a:cubicBezTo>
                <a:cubicBezTo>
                  <a:pt x="17082" y="5407"/>
                  <a:pt x="17064" y="5390"/>
                  <a:pt x="17064" y="5367"/>
                </a:cubicBezTo>
                <a:cubicBezTo>
                  <a:pt x="17064" y="5316"/>
                  <a:pt x="16903" y="5149"/>
                  <a:pt x="16854" y="5149"/>
                </a:cubicBezTo>
                <a:cubicBezTo>
                  <a:pt x="16834" y="5149"/>
                  <a:pt x="16820" y="5126"/>
                  <a:pt x="16820" y="5097"/>
                </a:cubicBezTo>
                <a:cubicBezTo>
                  <a:pt x="16820" y="5067"/>
                  <a:pt x="16787" y="5026"/>
                  <a:pt x="16747" y="5006"/>
                </a:cubicBezTo>
                <a:cubicBezTo>
                  <a:pt x="16706" y="4987"/>
                  <a:pt x="16669" y="4946"/>
                  <a:pt x="16669" y="4916"/>
                </a:cubicBezTo>
                <a:cubicBezTo>
                  <a:pt x="16669" y="4886"/>
                  <a:pt x="16649" y="4863"/>
                  <a:pt x="16622" y="4863"/>
                </a:cubicBezTo>
                <a:cubicBezTo>
                  <a:pt x="16595" y="4863"/>
                  <a:pt x="16575" y="4831"/>
                  <a:pt x="16575" y="4793"/>
                </a:cubicBezTo>
                <a:cubicBezTo>
                  <a:pt x="16575" y="4756"/>
                  <a:pt x="16538" y="4710"/>
                  <a:pt x="16498" y="4690"/>
                </a:cubicBezTo>
                <a:cubicBezTo>
                  <a:pt x="16457" y="4671"/>
                  <a:pt x="16425" y="4631"/>
                  <a:pt x="16425" y="4603"/>
                </a:cubicBezTo>
                <a:cubicBezTo>
                  <a:pt x="16425" y="4574"/>
                  <a:pt x="16405" y="4542"/>
                  <a:pt x="16378" y="4532"/>
                </a:cubicBezTo>
                <a:cubicBezTo>
                  <a:pt x="16351" y="4523"/>
                  <a:pt x="16326" y="4472"/>
                  <a:pt x="16326" y="4420"/>
                </a:cubicBezTo>
                <a:cubicBezTo>
                  <a:pt x="16326" y="4367"/>
                  <a:pt x="16294" y="4309"/>
                  <a:pt x="16253" y="4289"/>
                </a:cubicBezTo>
                <a:cubicBezTo>
                  <a:pt x="16213" y="4270"/>
                  <a:pt x="16181" y="4225"/>
                  <a:pt x="16181" y="4189"/>
                </a:cubicBezTo>
                <a:cubicBezTo>
                  <a:pt x="16181" y="4153"/>
                  <a:pt x="16213" y="4108"/>
                  <a:pt x="16253" y="4089"/>
                </a:cubicBezTo>
                <a:cubicBezTo>
                  <a:pt x="16314" y="4059"/>
                  <a:pt x="16326" y="3955"/>
                  <a:pt x="16326" y="3485"/>
                </a:cubicBezTo>
                <a:cubicBezTo>
                  <a:pt x="16326" y="3018"/>
                  <a:pt x="16314" y="2908"/>
                  <a:pt x="16253" y="2873"/>
                </a:cubicBezTo>
                <a:cubicBezTo>
                  <a:pt x="16210" y="2847"/>
                  <a:pt x="16181" y="2777"/>
                  <a:pt x="16181" y="2700"/>
                </a:cubicBezTo>
                <a:cubicBezTo>
                  <a:pt x="16181" y="2629"/>
                  <a:pt x="16160" y="2562"/>
                  <a:pt x="16133" y="2552"/>
                </a:cubicBezTo>
                <a:cubicBezTo>
                  <a:pt x="16106" y="2542"/>
                  <a:pt x="16082" y="2509"/>
                  <a:pt x="16082" y="2477"/>
                </a:cubicBezTo>
                <a:cubicBezTo>
                  <a:pt x="16082" y="2444"/>
                  <a:pt x="16051" y="2383"/>
                  <a:pt x="16013" y="2341"/>
                </a:cubicBezTo>
                <a:cubicBezTo>
                  <a:pt x="15976" y="2299"/>
                  <a:pt x="15913" y="2221"/>
                  <a:pt x="15872" y="2166"/>
                </a:cubicBezTo>
                <a:cubicBezTo>
                  <a:pt x="15709" y="1945"/>
                  <a:pt x="15656" y="1884"/>
                  <a:pt x="15426" y="1657"/>
                </a:cubicBezTo>
                <a:cubicBezTo>
                  <a:pt x="15294" y="1527"/>
                  <a:pt x="15171" y="1419"/>
                  <a:pt x="15147" y="1419"/>
                </a:cubicBezTo>
                <a:cubicBezTo>
                  <a:pt x="15123" y="1419"/>
                  <a:pt x="15104" y="1400"/>
                  <a:pt x="15104" y="1376"/>
                </a:cubicBezTo>
                <a:cubicBezTo>
                  <a:pt x="15104" y="1352"/>
                  <a:pt x="15086" y="1333"/>
                  <a:pt x="15066" y="1333"/>
                </a:cubicBezTo>
                <a:cubicBezTo>
                  <a:pt x="15045" y="1333"/>
                  <a:pt x="14987" y="1293"/>
                  <a:pt x="14933" y="1246"/>
                </a:cubicBezTo>
                <a:cubicBezTo>
                  <a:pt x="14879" y="1198"/>
                  <a:pt x="14732" y="1118"/>
                  <a:pt x="14611" y="1068"/>
                </a:cubicBezTo>
                <a:cubicBezTo>
                  <a:pt x="14490" y="1017"/>
                  <a:pt x="14384" y="967"/>
                  <a:pt x="14375" y="955"/>
                </a:cubicBezTo>
                <a:cubicBezTo>
                  <a:pt x="14366" y="942"/>
                  <a:pt x="14339" y="932"/>
                  <a:pt x="14315" y="932"/>
                </a:cubicBezTo>
                <a:cubicBezTo>
                  <a:pt x="14292" y="932"/>
                  <a:pt x="14220" y="903"/>
                  <a:pt x="14156" y="867"/>
                </a:cubicBezTo>
                <a:cubicBezTo>
                  <a:pt x="13771" y="653"/>
                  <a:pt x="12598" y="263"/>
                  <a:pt x="12214" y="223"/>
                </a:cubicBezTo>
                <a:cubicBezTo>
                  <a:pt x="12144" y="215"/>
                  <a:pt x="12078" y="201"/>
                  <a:pt x="12064" y="188"/>
                </a:cubicBezTo>
                <a:cubicBezTo>
                  <a:pt x="12050" y="174"/>
                  <a:pt x="11969" y="155"/>
                  <a:pt x="11884" y="148"/>
                </a:cubicBezTo>
                <a:cubicBezTo>
                  <a:pt x="11798" y="140"/>
                  <a:pt x="11696" y="123"/>
                  <a:pt x="11661" y="110"/>
                </a:cubicBezTo>
                <a:cubicBezTo>
                  <a:pt x="11625" y="97"/>
                  <a:pt x="11568" y="83"/>
                  <a:pt x="11532" y="80"/>
                </a:cubicBezTo>
                <a:cubicBezTo>
                  <a:pt x="11496" y="77"/>
                  <a:pt x="11431" y="66"/>
                  <a:pt x="11386" y="55"/>
                </a:cubicBezTo>
                <a:cubicBezTo>
                  <a:pt x="11207" y="9"/>
                  <a:pt x="11088" y="0"/>
                  <a:pt x="10597" y="0"/>
                </a:cubicBezTo>
                <a:close/>
                <a:moveTo>
                  <a:pt x="3950" y="15271"/>
                </a:moveTo>
                <a:cubicBezTo>
                  <a:pt x="4029" y="15275"/>
                  <a:pt x="4069" y="15390"/>
                  <a:pt x="4070" y="15627"/>
                </a:cubicBezTo>
                <a:cubicBezTo>
                  <a:pt x="4071" y="15836"/>
                  <a:pt x="4087" y="15910"/>
                  <a:pt x="4143" y="15937"/>
                </a:cubicBezTo>
                <a:cubicBezTo>
                  <a:pt x="4201" y="15965"/>
                  <a:pt x="4216" y="16047"/>
                  <a:pt x="4216" y="16313"/>
                </a:cubicBezTo>
                <a:cubicBezTo>
                  <a:pt x="4216" y="16509"/>
                  <a:pt x="4239" y="16659"/>
                  <a:pt x="4267" y="16670"/>
                </a:cubicBezTo>
                <a:cubicBezTo>
                  <a:pt x="4294" y="16679"/>
                  <a:pt x="4314" y="16812"/>
                  <a:pt x="4314" y="16968"/>
                </a:cubicBezTo>
                <a:cubicBezTo>
                  <a:pt x="4314" y="17132"/>
                  <a:pt x="4338" y="17260"/>
                  <a:pt x="4370" y="17279"/>
                </a:cubicBezTo>
                <a:cubicBezTo>
                  <a:pt x="4405" y="17299"/>
                  <a:pt x="4421" y="17465"/>
                  <a:pt x="4417" y="17750"/>
                </a:cubicBezTo>
                <a:cubicBezTo>
                  <a:pt x="4413" y="18094"/>
                  <a:pt x="4428" y="18210"/>
                  <a:pt x="4486" y="18274"/>
                </a:cubicBezTo>
                <a:cubicBezTo>
                  <a:pt x="4527" y="18319"/>
                  <a:pt x="4559" y="18396"/>
                  <a:pt x="4559" y="18447"/>
                </a:cubicBezTo>
                <a:cubicBezTo>
                  <a:pt x="4559" y="18498"/>
                  <a:pt x="4598" y="18584"/>
                  <a:pt x="4645" y="18638"/>
                </a:cubicBezTo>
                <a:cubicBezTo>
                  <a:pt x="4691" y="18691"/>
                  <a:pt x="4735" y="18821"/>
                  <a:pt x="4743" y="18923"/>
                </a:cubicBezTo>
                <a:cubicBezTo>
                  <a:pt x="4752" y="19026"/>
                  <a:pt x="4731" y="19172"/>
                  <a:pt x="4696" y="19247"/>
                </a:cubicBezTo>
                <a:lnTo>
                  <a:pt x="4632" y="19382"/>
                </a:lnTo>
                <a:lnTo>
                  <a:pt x="4486" y="19279"/>
                </a:lnTo>
                <a:cubicBezTo>
                  <a:pt x="4405" y="19223"/>
                  <a:pt x="4292" y="19123"/>
                  <a:pt x="4233" y="19059"/>
                </a:cubicBezTo>
                <a:cubicBezTo>
                  <a:pt x="4173" y="18994"/>
                  <a:pt x="4098" y="18930"/>
                  <a:pt x="4070" y="18913"/>
                </a:cubicBezTo>
                <a:cubicBezTo>
                  <a:pt x="4042" y="18897"/>
                  <a:pt x="4023" y="18859"/>
                  <a:pt x="4023" y="18831"/>
                </a:cubicBezTo>
                <a:cubicBezTo>
                  <a:pt x="4023" y="18802"/>
                  <a:pt x="4001" y="18755"/>
                  <a:pt x="3976" y="18728"/>
                </a:cubicBezTo>
                <a:cubicBezTo>
                  <a:pt x="3951" y="18700"/>
                  <a:pt x="3918" y="18659"/>
                  <a:pt x="3903" y="18635"/>
                </a:cubicBezTo>
                <a:cubicBezTo>
                  <a:pt x="3887" y="18611"/>
                  <a:pt x="3830" y="18555"/>
                  <a:pt x="3778" y="18507"/>
                </a:cubicBezTo>
                <a:cubicBezTo>
                  <a:pt x="3711" y="18446"/>
                  <a:pt x="3682" y="18366"/>
                  <a:pt x="3680" y="18229"/>
                </a:cubicBezTo>
                <a:cubicBezTo>
                  <a:pt x="3677" y="18099"/>
                  <a:pt x="3652" y="18022"/>
                  <a:pt x="3602" y="17993"/>
                </a:cubicBezTo>
                <a:cubicBezTo>
                  <a:pt x="3549" y="17962"/>
                  <a:pt x="3530" y="17888"/>
                  <a:pt x="3530" y="17720"/>
                </a:cubicBezTo>
                <a:cubicBezTo>
                  <a:pt x="3530" y="17585"/>
                  <a:pt x="3511" y="17487"/>
                  <a:pt x="3482" y="17487"/>
                </a:cubicBezTo>
                <a:cubicBezTo>
                  <a:pt x="3452" y="17487"/>
                  <a:pt x="3431" y="17311"/>
                  <a:pt x="3431" y="17015"/>
                </a:cubicBezTo>
                <a:cubicBezTo>
                  <a:pt x="3431" y="16732"/>
                  <a:pt x="3453" y="16537"/>
                  <a:pt x="3482" y="16527"/>
                </a:cubicBezTo>
                <a:cubicBezTo>
                  <a:pt x="3509" y="16517"/>
                  <a:pt x="3530" y="16419"/>
                  <a:pt x="3530" y="16308"/>
                </a:cubicBezTo>
                <a:cubicBezTo>
                  <a:pt x="3530" y="16168"/>
                  <a:pt x="3551" y="16093"/>
                  <a:pt x="3602" y="16063"/>
                </a:cubicBezTo>
                <a:cubicBezTo>
                  <a:pt x="3651" y="16034"/>
                  <a:pt x="3675" y="15964"/>
                  <a:pt x="3675" y="15852"/>
                </a:cubicBezTo>
                <a:cubicBezTo>
                  <a:pt x="3675" y="15760"/>
                  <a:pt x="3700" y="15676"/>
                  <a:pt x="3727" y="15667"/>
                </a:cubicBezTo>
                <a:cubicBezTo>
                  <a:pt x="3754" y="15657"/>
                  <a:pt x="3774" y="15582"/>
                  <a:pt x="3774" y="15501"/>
                </a:cubicBezTo>
                <a:cubicBezTo>
                  <a:pt x="3774" y="15405"/>
                  <a:pt x="3803" y="15337"/>
                  <a:pt x="3855" y="15303"/>
                </a:cubicBezTo>
                <a:cubicBezTo>
                  <a:pt x="3891" y="15280"/>
                  <a:pt x="3923" y="15269"/>
                  <a:pt x="3950" y="15271"/>
                </a:cubicBezTo>
                <a:close/>
                <a:moveTo>
                  <a:pt x="17544" y="16231"/>
                </a:moveTo>
                <a:cubicBezTo>
                  <a:pt x="17553" y="16231"/>
                  <a:pt x="17553" y="16246"/>
                  <a:pt x="17553" y="16276"/>
                </a:cubicBezTo>
                <a:cubicBezTo>
                  <a:pt x="17553" y="16310"/>
                  <a:pt x="17572" y="16343"/>
                  <a:pt x="17596" y="16351"/>
                </a:cubicBezTo>
                <a:cubicBezTo>
                  <a:pt x="17619" y="16360"/>
                  <a:pt x="17652" y="16441"/>
                  <a:pt x="17664" y="16532"/>
                </a:cubicBezTo>
                <a:cubicBezTo>
                  <a:pt x="17677" y="16622"/>
                  <a:pt x="17711" y="16701"/>
                  <a:pt x="17742" y="16707"/>
                </a:cubicBezTo>
                <a:cubicBezTo>
                  <a:pt x="17782" y="16715"/>
                  <a:pt x="17797" y="16902"/>
                  <a:pt x="17797" y="17359"/>
                </a:cubicBezTo>
                <a:cubicBezTo>
                  <a:pt x="17797" y="17893"/>
                  <a:pt x="17813" y="18004"/>
                  <a:pt x="17874" y="18033"/>
                </a:cubicBezTo>
                <a:cubicBezTo>
                  <a:pt x="17924" y="18057"/>
                  <a:pt x="17947" y="18122"/>
                  <a:pt x="17947" y="18231"/>
                </a:cubicBezTo>
                <a:cubicBezTo>
                  <a:pt x="17947" y="18321"/>
                  <a:pt x="17970" y="18408"/>
                  <a:pt x="17999" y="18425"/>
                </a:cubicBezTo>
                <a:cubicBezTo>
                  <a:pt x="18069" y="18466"/>
                  <a:pt x="18038" y="18678"/>
                  <a:pt x="17960" y="18683"/>
                </a:cubicBezTo>
                <a:cubicBezTo>
                  <a:pt x="17927" y="18685"/>
                  <a:pt x="17890" y="18690"/>
                  <a:pt x="17883" y="18693"/>
                </a:cubicBezTo>
                <a:cubicBezTo>
                  <a:pt x="17856" y="18705"/>
                  <a:pt x="17666" y="18724"/>
                  <a:pt x="17433" y="18738"/>
                </a:cubicBezTo>
                <a:cubicBezTo>
                  <a:pt x="17298" y="18746"/>
                  <a:pt x="17158" y="18759"/>
                  <a:pt x="17124" y="18765"/>
                </a:cubicBezTo>
                <a:cubicBezTo>
                  <a:pt x="17036" y="18783"/>
                  <a:pt x="17046" y="18550"/>
                  <a:pt x="17137" y="18480"/>
                </a:cubicBezTo>
                <a:cubicBezTo>
                  <a:pt x="17179" y="18447"/>
                  <a:pt x="17210" y="18362"/>
                  <a:pt x="17210" y="18274"/>
                </a:cubicBezTo>
                <a:cubicBezTo>
                  <a:pt x="17210" y="18191"/>
                  <a:pt x="17234" y="18116"/>
                  <a:pt x="17261" y="18106"/>
                </a:cubicBezTo>
                <a:cubicBezTo>
                  <a:pt x="17290" y="18096"/>
                  <a:pt x="17308" y="17914"/>
                  <a:pt x="17308" y="17660"/>
                </a:cubicBezTo>
                <a:cubicBezTo>
                  <a:pt x="17308" y="17406"/>
                  <a:pt x="17331" y="17227"/>
                  <a:pt x="17360" y="17216"/>
                </a:cubicBezTo>
                <a:cubicBezTo>
                  <a:pt x="17389" y="17206"/>
                  <a:pt x="17406" y="17021"/>
                  <a:pt x="17407" y="16762"/>
                </a:cubicBezTo>
                <a:cubicBezTo>
                  <a:pt x="17408" y="16425"/>
                  <a:pt x="17428" y="16314"/>
                  <a:pt x="17484" y="16271"/>
                </a:cubicBezTo>
                <a:cubicBezTo>
                  <a:pt x="17520" y="16244"/>
                  <a:pt x="17535" y="16230"/>
                  <a:pt x="17544" y="16231"/>
                </a:cubicBezTo>
                <a:close/>
              </a:path>
            </a:pathLst>
          </a:custGeom>
          <a:ln w="12700">
            <a:miter/>
          </a:ln>
        </p:spPr>
      </p:pic>
      <p:sp>
        <p:nvSpPr>
          <p:cNvPr id="28" name="Textfeld 1"/>
          <p:cNvSpPr>
            <a:spLocks/>
          </p:cNvSpPr>
          <p:nvPr/>
        </p:nvSpPr>
        <p:spPr bwMode="auto">
          <a:xfrm>
            <a:off x="4221915" y="4988908"/>
            <a:ext cx="2777177" cy="1011557"/>
          </a:xfrm>
          <a:prstGeom prst="rect">
            <a:avLst/>
          </a:prstGeom>
          <a:noFill/>
          <a:ln w="12700" cap="flat">
            <a:noFill/>
            <a:miter/>
          </a:ln>
        </p:spPr>
        <p:style>
          <a:lnRef idx="0">
            <a:srgbClr val="000000"/>
          </a:lnRef>
          <a:fillRef idx="0">
            <a:srgbClr val="000000"/>
          </a:fillRef>
          <a:effectRef idx="0">
            <a:srgbClr val="000000"/>
          </a:effectRef>
          <a:fontRef idx="none"/>
        </p:style>
        <p:txBody>
          <a:bodyPr rot="0" spcFirstLastPara="1" vertOverflow="overflow" horzOverflow="overflow" vert="horz" wrap="square" lIns="38099" tIns="38099" rIns="38099" bIns="38099" numCol="1" spcCol="38099" rtlCol="0" anchor="ctr">
            <a:spAutoFit/>
          </a:bodyPr>
          <a:lstStyle/>
          <a:p>
            <a:pPr defTabSz="1828753">
              <a:spcBef>
                <a:spcPts val="3374"/>
              </a:spcBef>
              <a:defRPr/>
            </a:pPr>
            <a:r>
              <a:rPr lang="de-DE" sz="3600" dirty="0">
                <a:solidFill>
                  <a:srgbClr val="005493"/>
                </a:solidFill>
                <a:latin typeface="Times New Roman"/>
                <a:cs typeface="Times New Roman"/>
              </a:rPr>
              <a:t>Workflow</a:t>
            </a:r>
            <a:endParaRPr sz="3600" dirty="0">
              <a:solidFill>
                <a:srgbClr val="005493"/>
              </a:solidFill>
            </a:endParaRPr>
          </a:p>
        </p:txBody>
      </p:sp>
      <p:sp>
        <p:nvSpPr>
          <p:cNvPr id="29" name="Textfeld 2"/>
          <p:cNvSpPr>
            <a:spLocks/>
          </p:cNvSpPr>
          <p:nvPr/>
        </p:nvSpPr>
        <p:spPr bwMode="auto">
          <a:xfrm>
            <a:off x="8674469" y="8534029"/>
            <a:ext cx="2777177" cy="1011557"/>
          </a:xfrm>
          <a:prstGeom prst="rect">
            <a:avLst/>
          </a:prstGeom>
          <a:noFill/>
          <a:ln w="12700" cap="flat">
            <a:noFill/>
            <a:miter/>
          </a:ln>
        </p:spPr>
        <p:style>
          <a:lnRef idx="0">
            <a:srgbClr val="000000"/>
          </a:lnRef>
          <a:fillRef idx="0">
            <a:srgbClr val="000000"/>
          </a:fillRef>
          <a:effectRef idx="0">
            <a:srgbClr val="000000"/>
          </a:effectRef>
          <a:fontRef idx="none"/>
        </p:style>
        <p:txBody>
          <a:bodyPr rot="0" spcFirstLastPara="1" vertOverflow="overflow" horzOverflow="overflow" vert="horz" wrap="square" lIns="38099" tIns="38099" rIns="38099" bIns="38099" numCol="1" spcCol="38099" rtlCol="0" anchor="ctr">
            <a:spAutoFit/>
          </a:bodyPr>
          <a:lstStyle/>
          <a:p>
            <a:pPr defTabSz="1828753">
              <a:spcBef>
                <a:spcPts val="3374"/>
              </a:spcBef>
              <a:defRPr/>
            </a:pPr>
            <a:r>
              <a:rPr lang="de-DE" sz="3600" dirty="0">
                <a:solidFill>
                  <a:srgbClr val="005493"/>
                </a:solidFill>
                <a:latin typeface="Times New Roman"/>
                <a:cs typeface="Times New Roman"/>
              </a:rPr>
              <a:t>Heftführung</a:t>
            </a:r>
          </a:p>
        </p:txBody>
      </p:sp>
      <p:sp>
        <p:nvSpPr>
          <p:cNvPr id="30" name="Textfeld 3"/>
          <p:cNvSpPr>
            <a:spLocks/>
          </p:cNvSpPr>
          <p:nvPr/>
        </p:nvSpPr>
        <p:spPr bwMode="auto">
          <a:xfrm>
            <a:off x="7111684" y="11743462"/>
            <a:ext cx="5210927" cy="1011557"/>
          </a:xfrm>
          <a:prstGeom prst="rect">
            <a:avLst/>
          </a:prstGeom>
          <a:noFill/>
          <a:ln w="12700" cap="flat">
            <a:noFill/>
            <a:miter/>
          </a:ln>
        </p:spPr>
        <p:style>
          <a:lnRef idx="0">
            <a:srgbClr val="000000"/>
          </a:lnRef>
          <a:fillRef idx="0">
            <a:srgbClr val="000000"/>
          </a:fillRef>
          <a:effectRef idx="0">
            <a:srgbClr val="000000"/>
          </a:effectRef>
          <a:fontRef idx="none"/>
        </p:style>
        <p:txBody>
          <a:bodyPr rot="0" spcFirstLastPara="1" vertOverflow="overflow" horzOverflow="overflow" vert="horz" wrap="square" lIns="38099" tIns="38099" rIns="38099" bIns="38099" numCol="1" spcCol="38099" rtlCol="0" anchor="ctr">
            <a:spAutoFit/>
          </a:bodyPr>
          <a:lstStyle/>
          <a:p>
            <a:pPr defTabSz="1828753">
              <a:spcBef>
                <a:spcPts val="3374"/>
              </a:spcBef>
              <a:defRPr/>
            </a:pPr>
            <a:r>
              <a:rPr lang="de-DE" sz="3600" dirty="0">
                <a:solidFill>
                  <a:srgbClr val="005493"/>
                </a:solidFill>
                <a:latin typeface="Times New Roman"/>
                <a:cs typeface="Times New Roman"/>
              </a:rPr>
              <a:t>Unterrichtsvorbereitung</a:t>
            </a:r>
          </a:p>
        </p:txBody>
      </p:sp>
      <p:sp>
        <p:nvSpPr>
          <p:cNvPr id="31" name="Textfeld 4"/>
          <p:cNvSpPr>
            <a:spLocks/>
          </p:cNvSpPr>
          <p:nvPr/>
        </p:nvSpPr>
        <p:spPr bwMode="auto">
          <a:xfrm>
            <a:off x="13838375" y="6945813"/>
            <a:ext cx="3726093" cy="1011557"/>
          </a:xfrm>
          <a:prstGeom prst="rect">
            <a:avLst/>
          </a:prstGeom>
          <a:noFill/>
          <a:ln w="12700" cap="flat">
            <a:noFill/>
            <a:miter/>
          </a:ln>
        </p:spPr>
        <p:style>
          <a:lnRef idx="0">
            <a:srgbClr val="000000"/>
          </a:lnRef>
          <a:fillRef idx="0">
            <a:srgbClr val="000000"/>
          </a:fillRef>
          <a:effectRef idx="0">
            <a:srgbClr val="000000"/>
          </a:effectRef>
          <a:fontRef idx="none"/>
        </p:style>
        <p:txBody>
          <a:bodyPr rot="0" spcFirstLastPara="1" vertOverflow="overflow" horzOverflow="overflow" vert="horz" wrap="square" lIns="38099" tIns="38099" rIns="38099" bIns="38099" numCol="1" spcCol="38099" rtlCol="0" anchor="ctr">
            <a:spAutoFit/>
          </a:bodyPr>
          <a:lstStyle/>
          <a:p>
            <a:pPr defTabSz="1828753">
              <a:spcBef>
                <a:spcPts val="3374"/>
              </a:spcBef>
              <a:defRPr/>
            </a:pPr>
            <a:r>
              <a:rPr lang="de-DE" sz="3600" dirty="0">
                <a:solidFill>
                  <a:srgbClr val="005493"/>
                </a:solidFill>
                <a:latin typeface="Times New Roman"/>
                <a:cs typeface="Times New Roman"/>
              </a:rPr>
              <a:t>Klassenführung</a:t>
            </a:r>
          </a:p>
        </p:txBody>
      </p:sp>
      <p:sp>
        <p:nvSpPr>
          <p:cNvPr id="32" name="Textfeld 5"/>
          <p:cNvSpPr>
            <a:spLocks/>
          </p:cNvSpPr>
          <p:nvPr/>
        </p:nvSpPr>
        <p:spPr bwMode="auto">
          <a:xfrm>
            <a:off x="13139731" y="3730683"/>
            <a:ext cx="2777177" cy="1011557"/>
          </a:xfrm>
          <a:prstGeom prst="rect">
            <a:avLst/>
          </a:prstGeom>
          <a:noFill/>
          <a:ln w="12700" cap="flat">
            <a:noFill/>
            <a:miter/>
          </a:ln>
        </p:spPr>
        <p:style>
          <a:lnRef idx="0">
            <a:srgbClr val="000000"/>
          </a:lnRef>
          <a:fillRef idx="0">
            <a:srgbClr val="000000"/>
          </a:fillRef>
          <a:effectRef idx="0">
            <a:srgbClr val="000000"/>
          </a:effectRef>
          <a:fontRef idx="none"/>
        </p:style>
        <p:txBody>
          <a:bodyPr rot="0" spcFirstLastPara="1" vertOverflow="overflow" horzOverflow="overflow" vert="horz" wrap="square" lIns="38099" tIns="38099" rIns="38099" bIns="38099" numCol="1" spcCol="38099" rtlCol="0" anchor="ctr">
            <a:spAutoFit/>
          </a:bodyPr>
          <a:lstStyle/>
          <a:p>
            <a:pPr defTabSz="1828753">
              <a:spcBef>
                <a:spcPts val="3374"/>
              </a:spcBef>
              <a:defRPr/>
            </a:pPr>
            <a:r>
              <a:rPr lang="de-DE" sz="3600">
                <a:solidFill>
                  <a:srgbClr val="005493"/>
                </a:solidFill>
                <a:latin typeface="Times New Roman"/>
                <a:cs typeface="Times New Roman"/>
              </a:rPr>
              <a:t>Technik</a:t>
            </a:r>
          </a:p>
        </p:txBody>
      </p:sp>
      <p:sp>
        <p:nvSpPr>
          <p:cNvPr id="33" name="Textfeld 6"/>
          <p:cNvSpPr>
            <a:spLocks/>
          </p:cNvSpPr>
          <p:nvPr/>
        </p:nvSpPr>
        <p:spPr bwMode="auto">
          <a:xfrm>
            <a:off x="8793334" y="6255908"/>
            <a:ext cx="3167837" cy="1011557"/>
          </a:xfrm>
          <a:prstGeom prst="rect">
            <a:avLst/>
          </a:prstGeom>
          <a:noFill/>
          <a:ln w="12700" cap="flat">
            <a:noFill/>
            <a:miter/>
          </a:ln>
        </p:spPr>
        <p:style>
          <a:lnRef idx="0">
            <a:srgbClr val="000000"/>
          </a:lnRef>
          <a:fillRef idx="0">
            <a:srgbClr val="000000"/>
          </a:fillRef>
          <a:effectRef idx="0">
            <a:srgbClr val="000000"/>
          </a:effectRef>
          <a:fontRef idx="none"/>
        </p:style>
        <p:txBody>
          <a:bodyPr rot="0" spcFirstLastPara="1" vertOverflow="overflow" horzOverflow="overflow" vert="horz" wrap="square" lIns="38099" tIns="38099" rIns="38099" bIns="38099" numCol="1" spcCol="38099" rtlCol="0" anchor="ctr">
            <a:spAutoFit/>
          </a:bodyPr>
          <a:lstStyle/>
          <a:p>
            <a:pPr defTabSz="1828753">
              <a:spcBef>
                <a:spcPts val="3374"/>
              </a:spcBef>
              <a:defRPr/>
            </a:pPr>
            <a:r>
              <a:rPr lang="de-DE" sz="3600" dirty="0">
                <a:solidFill>
                  <a:srgbClr val="005493"/>
                </a:solidFill>
                <a:latin typeface="Times New Roman"/>
                <a:cs typeface="Times New Roman"/>
              </a:rPr>
              <a:t>Unterstützung</a:t>
            </a:r>
          </a:p>
        </p:txBody>
      </p:sp>
      <p:sp>
        <p:nvSpPr>
          <p:cNvPr id="34" name="Textfeld 7"/>
          <p:cNvSpPr>
            <a:spLocks/>
          </p:cNvSpPr>
          <p:nvPr/>
        </p:nvSpPr>
        <p:spPr bwMode="auto">
          <a:xfrm>
            <a:off x="4365422" y="8917685"/>
            <a:ext cx="2777177" cy="1011557"/>
          </a:xfrm>
          <a:prstGeom prst="rect">
            <a:avLst/>
          </a:prstGeom>
          <a:noFill/>
          <a:ln w="12700" cap="flat">
            <a:noFill/>
            <a:miter/>
          </a:ln>
        </p:spPr>
        <p:style>
          <a:lnRef idx="0">
            <a:srgbClr val="000000"/>
          </a:lnRef>
          <a:fillRef idx="0">
            <a:srgbClr val="000000"/>
          </a:fillRef>
          <a:effectRef idx="0">
            <a:srgbClr val="000000"/>
          </a:effectRef>
          <a:fontRef idx="none"/>
        </p:style>
        <p:txBody>
          <a:bodyPr rot="0" spcFirstLastPara="1" vertOverflow="overflow" horzOverflow="overflow" vert="horz" wrap="square" lIns="38099" tIns="38099" rIns="38099" bIns="38099" numCol="1" spcCol="38099" rtlCol="0" anchor="ctr">
            <a:spAutoFit/>
          </a:bodyPr>
          <a:lstStyle/>
          <a:p>
            <a:pPr defTabSz="1828753">
              <a:spcBef>
                <a:spcPts val="3374"/>
              </a:spcBef>
              <a:defRPr/>
            </a:pPr>
            <a:r>
              <a:rPr lang="de-DE" sz="3600" dirty="0">
                <a:solidFill>
                  <a:srgbClr val="005493"/>
                </a:solidFill>
                <a:latin typeface="Times New Roman"/>
                <a:cs typeface="Times New Roman"/>
              </a:rPr>
              <a:t>Regeln</a:t>
            </a:r>
          </a:p>
        </p:txBody>
      </p:sp>
      <p:sp>
        <p:nvSpPr>
          <p:cNvPr id="35" name="Textfeld 8"/>
          <p:cNvSpPr>
            <a:spLocks/>
          </p:cNvSpPr>
          <p:nvPr/>
        </p:nvSpPr>
        <p:spPr bwMode="auto">
          <a:xfrm>
            <a:off x="6174585" y="3205601"/>
            <a:ext cx="3312401" cy="1011557"/>
          </a:xfrm>
          <a:prstGeom prst="rect">
            <a:avLst/>
          </a:prstGeom>
          <a:noFill/>
          <a:ln w="12700" cap="flat">
            <a:noFill/>
            <a:miter/>
          </a:ln>
        </p:spPr>
        <p:style>
          <a:lnRef idx="0">
            <a:srgbClr val="000000"/>
          </a:lnRef>
          <a:fillRef idx="0">
            <a:srgbClr val="000000"/>
          </a:fillRef>
          <a:effectRef idx="0">
            <a:srgbClr val="000000"/>
          </a:effectRef>
          <a:fontRef idx="none"/>
        </p:style>
        <p:txBody>
          <a:bodyPr rot="0" spcFirstLastPara="1" vertOverflow="overflow" horzOverflow="overflow" vert="horz" wrap="square" lIns="38099" tIns="38099" rIns="38099" bIns="38099" numCol="1" spcCol="38099" rtlCol="0" anchor="ctr">
            <a:spAutoFit/>
          </a:bodyPr>
          <a:lstStyle/>
          <a:p>
            <a:pPr defTabSz="1828753">
              <a:spcBef>
                <a:spcPts val="3374"/>
              </a:spcBef>
              <a:defRPr/>
            </a:pPr>
            <a:r>
              <a:rPr lang="de-DE" sz="3600" dirty="0">
                <a:solidFill>
                  <a:srgbClr val="005493"/>
                </a:solidFill>
                <a:latin typeface="Times New Roman"/>
                <a:cs typeface="Times New Roman"/>
              </a:rPr>
              <a:t>Kommunikation</a:t>
            </a:r>
          </a:p>
        </p:txBody>
      </p:sp>
      <p:sp>
        <p:nvSpPr>
          <p:cNvPr id="36" name="Textfeld 10"/>
          <p:cNvSpPr>
            <a:spLocks/>
          </p:cNvSpPr>
          <p:nvPr/>
        </p:nvSpPr>
        <p:spPr bwMode="auto">
          <a:xfrm>
            <a:off x="15410026" y="12874538"/>
            <a:ext cx="11332427" cy="300082"/>
          </a:xfrm>
          <a:prstGeom prst="rect">
            <a:avLst/>
          </a:prstGeom>
          <a:noFill/>
          <a:ln w="12700" cap="flat">
            <a:noFill/>
            <a:miter/>
          </a:ln>
        </p:spPr>
        <p:style>
          <a:lnRef idx="0">
            <a:srgbClr val="000000"/>
          </a:lnRef>
          <a:fillRef idx="0">
            <a:srgbClr val="000000"/>
          </a:fillRef>
          <a:effectRef idx="0">
            <a:srgbClr val="000000"/>
          </a:effectRef>
          <a:fontRef idx="none"/>
        </p:style>
        <p:txBody>
          <a:bodyPr wrap="square">
            <a:spAutoFit/>
          </a:bodyPr>
          <a:lstStyle/>
          <a:p>
            <a:pPr>
              <a:defRPr/>
            </a:pPr>
            <a:r>
              <a:rPr lang="de-DE" sz="1500" i="1" dirty="0">
                <a:solidFill>
                  <a:srgbClr val="005493"/>
                </a:solidFill>
                <a:latin typeface="Times New Roman"/>
                <a:cs typeface="Times New Roman"/>
              </a:rPr>
              <a:t>© </a:t>
            </a:r>
            <a:r>
              <a:rPr lang="de-DE" sz="1500" i="1" dirty="0" err="1">
                <a:solidFill>
                  <a:srgbClr val="005493"/>
                </a:solidFill>
                <a:latin typeface="Times New Roman"/>
                <a:cs typeface="Times New Roman"/>
              </a:rPr>
              <a:t>istock.com</a:t>
            </a:r>
            <a:r>
              <a:rPr lang="de-DE" sz="1500" i="1" dirty="0">
                <a:solidFill>
                  <a:srgbClr val="005493"/>
                </a:solidFill>
                <a:latin typeface="Times New Roman"/>
                <a:cs typeface="Times New Roman"/>
              </a:rPr>
              <a:t>/</a:t>
            </a:r>
            <a:r>
              <a:rPr lang="de-DE" sz="1500" i="1" dirty="0" err="1">
                <a:solidFill>
                  <a:srgbClr val="005493"/>
                </a:solidFill>
                <a:latin typeface="Times New Roman"/>
                <a:cs typeface="Times New Roman"/>
              </a:rPr>
              <a:t>volhah</a:t>
            </a:r>
            <a:endParaRPr lang="de-DE" sz="1500" dirty="0">
              <a:solidFill>
                <a:srgbClr val="005493"/>
              </a:solidFill>
              <a:latin typeface="Times New Roman"/>
              <a:cs typeface="Times New Roman"/>
            </a:endParaRPr>
          </a:p>
        </p:txBody>
      </p:sp>
      <p:sp>
        <p:nvSpPr>
          <p:cNvPr id="37" name="Rechteck"/>
          <p:cNvSpPr/>
          <p:nvPr/>
        </p:nvSpPr>
        <p:spPr bwMode="auto">
          <a:xfrm>
            <a:off x="17173437" y="12884876"/>
            <a:ext cx="803070" cy="579488"/>
          </a:xfrm>
          <a:prstGeom prst="rect">
            <a:avLst/>
          </a:prstGeom>
          <a:solidFill>
            <a:srgbClr val="16CAF5">
              <a:alpha val="70314"/>
            </a:srgbClr>
          </a:solidFill>
          <a:ln w="12700">
            <a:miter/>
          </a:ln>
        </p:spPr>
        <p:txBody>
          <a:bodyPr lIns="38099" tIns="38099" rIns="38099" bIns="38099" anchor="ctr"/>
          <a:lstStyle/>
          <a:p>
            <a:pPr algn="ctr" defTabSz="619124">
              <a:lnSpc>
                <a:spcPct val="100000"/>
              </a:lnSpc>
              <a:spcBef>
                <a:spcPts val="0"/>
              </a:spcBef>
              <a:defRPr sz="3200">
                <a:solidFill>
                  <a:srgbClr val="FFFFFF"/>
                </a:solidFill>
                <a:latin typeface="Helvetica Neue Medium"/>
                <a:ea typeface="Helvetica Neue Medium"/>
                <a:cs typeface="Helvetica Neue Medium"/>
              </a:defRPr>
            </a:pPr>
            <a:r>
              <a:rPr lang="de-DE" sz="2400" dirty="0"/>
              <a:t>2A</a:t>
            </a:r>
            <a:endParaRPr sz="2400" dirty="0"/>
          </a:p>
        </p:txBody>
      </p:sp>
    </p:spTree>
    <p:extLst>
      <p:ext uri="{BB962C8B-B14F-4D97-AF65-F5344CB8AC3E}">
        <p14:creationId xmlns:p14="http://schemas.microsoft.com/office/powerpoint/2010/main" val="1401416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bg>
      <p:bgPr>
        <a:gradFill>
          <a:gsLst>
            <a:gs pos="0">
              <a:srgbClr val="4CA7CF"/>
            </a:gs>
            <a:gs pos="100000">
              <a:srgbClr val="5CA676"/>
            </a:gs>
          </a:gsLst>
          <a:lin ang="0" scaled="0"/>
        </a:gradFill>
        <a:effectLst/>
      </p:bgPr>
    </p:bg>
    <p:spTree>
      <p:nvGrpSpPr>
        <p:cNvPr id="1" name=""/>
        <p:cNvGrpSpPr/>
        <p:nvPr/>
      </p:nvGrpSpPr>
      <p:grpSpPr bwMode="auto">
        <a:xfrm>
          <a:off x="0" y="0"/>
          <a:ext cx="0" cy="0"/>
          <a:chOff x="0" y="0"/>
          <a:chExt cx="0" cy="0"/>
        </a:xfrm>
      </p:grpSpPr>
      <p:sp>
        <p:nvSpPr>
          <p:cNvPr id="4" name="Rechteck"/>
          <p:cNvSpPr/>
          <p:nvPr/>
        </p:nvSpPr>
        <p:spPr bwMode="auto">
          <a:xfrm>
            <a:off x="66676" y="161256"/>
            <a:ext cx="18154649" cy="13393488"/>
          </a:xfrm>
          <a:prstGeom prst="rect">
            <a:avLst/>
          </a:prstGeom>
          <a:ln w="304800">
            <a:solidFill>
              <a:srgbClr val="FFFFFF"/>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5" name="Rechteck"/>
          <p:cNvSpPr/>
          <p:nvPr/>
        </p:nvSpPr>
        <p:spPr bwMode="auto">
          <a:xfrm>
            <a:off x="397066" y="490451"/>
            <a:ext cx="17451173" cy="12631371"/>
          </a:xfrm>
          <a:prstGeom prst="rect">
            <a:avLst/>
          </a:prstGeom>
          <a:solidFill>
            <a:srgbClr val="FFFFFF"/>
          </a:solidFill>
          <a:ln w="88900">
            <a:solidFill>
              <a:srgbClr val="FFFFFF"/>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latin typeface="+mj-lt"/>
            </a:endParaRPr>
          </a:p>
        </p:txBody>
      </p:sp>
      <p:sp>
        <p:nvSpPr>
          <p:cNvPr id="6" name="Rechteck"/>
          <p:cNvSpPr/>
          <p:nvPr/>
        </p:nvSpPr>
        <p:spPr bwMode="auto">
          <a:xfrm>
            <a:off x="13916760" y="188562"/>
            <a:ext cx="3589289" cy="579488"/>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r>
              <a:rPr lang="de-DE" sz="1500">
                <a:latin typeface="Helvetica"/>
              </a:rPr>
              <a:t>               „Empathy Map"</a:t>
            </a:r>
            <a:endParaRPr sz="1500"/>
          </a:p>
        </p:txBody>
      </p:sp>
      <p:sp>
        <p:nvSpPr>
          <p:cNvPr id="7" name="Blickwinkel"/>
          <p:cNvSpPr>
            <a:spLocks/>
          </p:cNvSpPr>
          <p:nvPr/>
        </p:nvSpPr>
        <p:spPr bwMode="auto">
          <a:xfrm>
            <a:off x="13916760" y="286875"/>
            <a:ext cx="8501026" cy="382862"/>
          </a:xfrm>
          <a:prstGeom prst="rect">
            <a:avLst/>
          </a:prstGeom>
          <a:ln w="12700">
            <a:miter lim="400000"/>
          </a:ln>
        </p:spPr>
        <p:txBody>
          <a:bodyPr lIns="38100" tIns="38100" rIns="38100" bIns="38100" anchor="ctr">
            <a:spAutoFit/>
          </a:bodyPr>
          <a:lstStyle>
            <a:lvl1pPr defTabSz="457200">
              <a:lnSpc>
                <a:spcPct val="100000"/>
              </a:lnSpc>
              <a:spcBef>
                <a:spcPts val="1200"/>
              </a:spcBef>
              <a:defRPr sz="2650" b="1">
                <a:solidFill>
                  <a:srgbClr val="FFFFFF"/>
                </a:solidFill>
                <a:latin typeface="Times Roman"/>
                <a:ea typeface="Times Roman"/>
                <a:cs typeface="Times Roman"/>
              </a:defRPr>
            </a:lvl1pPr>
          </a:lstStyle>
          <a:p>
            <a:pPr>
              <a:defRPr/>
            </a:pPr>
            <a:r>
              <a:rPr sz="1988" dirty="0" err="1"/>
              <a:t>Blickwinkel</a:t>
            </a:r>
            <a:endParaRPr sz="1988" dirty="0"/>
          </a:p>
        </p:txBody>
      </p:sp>
      <p:sp>
        <p:nvSpPr>
          <p:cNvPr id="8" name="Oval"/>
          <p:cNvSpPr/>
          <p:nvPr/>
        </p:nvSpPr>
        <p:spPr bwMode="auto">
          <a:xfrm>
            <a:off x="421909" y="594178"/>
            <a:ext cx="734419" cy="624434"/>
          </a:xfrm>
          <a:prstGeom prst="ellipse">
            <a:avLst/>
          </a:prstGeom>
          <a:solidFill>
            <a:srgbClr val="FFFFFF"/>
          </a:solidFill>
          <a:ln w="889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pic>
        <p:nvPicPr>
          <p:cNvPr id="9" name="icons8-sternenblick-100.png" descr="icons8-sternenblick-100.png"/>
          <p:cNvPicPr>
            <a:picLocks noChangeAspect="1"/>
          </p:cNvPicPr>
          <p:nvPr/>
        </p:nvPicPr>
        <p:blipFill>
          <a:blip r:embed="rId2"/>
          <a:stretch/>
        </p:blipFill>
        <p:spPr bwMode="auto">
          <a:xfrm>
            <a:off x="572400" y="696845"/>
            <a:ext cx="419101" cy="419101"/>
          </a:xfrm>
          <a:prstGeom prst="rect">
            <a:avLst/>
          </a:prstGeom>
          <a:ln w="12700">
            <a:miter lim="400000"/>
          </a:ln>
        </p:spPr>
      </p:pic>
      <p:sp>
        <p:nvSpPr>
          <p:cNvPr id="10" name="Linien"/>
          <p:cNvSpPr/>
          <p:nvPr/>
        </p:nvSpPr>
        <p:spPr bwMode="auto">
          <a:xfrm flipV="1">
            <a:off x="344683" y="610470"/>
            <a:ext cx="17451173" cy="9413260"/>
          </a:xfrm>
          <a:prstGeom prst="line">
            <a:avLst/>
          </a:prstGeom>
          <a:ln w="25400">
            <a:solidFill>
              <a:srgbClr val="09A9CF"/>
            </a:solidFill>
            <a:miter lim="400000"/>
          </a:ln>
        </p:spPr>
        <p:txBody>
          <a:bodyPr lIns="38100" tIns="38100" rIns="38100" bIns="38100" anchor="ctr"/>
          <a:lstStyle/>
          <a:p>
            <a:pPr>
              <a:defRPr/>
            </a:pPr>
            <a:endParaRPr sz="3600"/>
          </a:p>
        </p:txBody>
      </p:sp>
      <p:sp>
        <p:nvSpPr>
          <p:cNvPr id="11" name="Linien"/>
          <p:cNvSpPr/>
          <p:nvPr/>
        </p:nvSpPr>
        <p:spPr bwMode="auto">
          <a:xfrm flipH="1" flipV="1">
            <a:off x="1089469" y="1132236"/>
            <a:ext cx="16758770" cy="8891493"/>
          </a:xfrm>
          <a:prstGeom prst="line">
            <a:avLst/>
          </a:prstGeom>
          <a:ln w="25400">
            <a:solidFill>
              <a:srgbClr val="09A9CF"/>
            </a:solidFill>
            <a:miter lim="400000"/>
          </a:ln>
        </p:spPr>
        <p:txBody>
          <a:bodyPr lIns="38100" tIns="38100" rIns="38100" bIns="38100" anchor="ctr"/>
          <a:lstStyle/>
          <a:p>
            <a:pPr>
              <a:defRPr/>
            </a:pPr>
            <a:endParaRPr sz="3600"/>
          </a:p>
        </p:txBody>
      </p:sp>
      <p:sp>
        <p:nvSpPr>
          <p:cNvPr id="12" name="Welche Ängste, Frustrationen und Hindernisse sieht die Lehrkraft?"/>
          <p:cNvSpPr>
            <a:spLocks/>
          </p:cNvSpPr>
          <p:nvPr/>
        </p:nvSpPr>
        <p:spPr bwMode="auto">
          <a:xfrm>
            <a:off x="7799207" y="2791523"/>
            <a:ext cx="2646889" cy="1923604"/>
          </a:xfrm>
          <a:prstGeom prst="rect">
            <a:avLst/>
          </a:prstGeom>
          <a:ln w="12700">
            <a:miter lim="400000"/>
          </a:ln>
        </p:spPr>
        <p:txBody>
          <a:bodyPr wrap="square" lIns="38100" tIns="38100" rIns="38100" bIns="38100" anchor="ctr">
            <a:spAutoFit/>
          </a:bodyPr>
          <a:lstStyle>
            <a:lvl1pPr defTabSz="457200">
              <a:lnSpc>
                <a:spcPct val="100000"/>
              </a:lnSpc>
              <a:spcBef>
                <a:spcPts val="1200"/>
              </a:spcBef>
              <a:defRPr sz="2000" b="1">
                <a:solidFill>
                  <a:srgbClr val="16CAF5"/>
                </a:solidFill>
                <a:latin typeface="Times Roman"/>
                <a:ea typeface="Times Roman"/>
                <a:cs typeface="Times Roman"/>
              </a:defRPr>
            </a:lvl1pPr>
          </a:lstStyle>
          <a:p>
            <a:pPr>
              <a:defRPr/>
            </a:pPr>
            <a:r>
              <a:rPr lang="de-DE" sz="1600" dirty="0">
                <a:latin typeface="+mj-lt"/>
              </a:rPr>
              <a:t>Was denkt und fühlt sie/er?</a:t>
            </a:r>
            <a:endParaRPr sz="1600" dirty="0">
              <a:latin typeface="+mj-lt"/>
            </a:endParaRPr>
          </a:p>
          <a:p>
            <a:pPr>
              <a:defRPr/>
            </a:pPr>
            <a:r>
              <a:rPr lang="de-DE" sz="1100" b="0" dirty="0">
                <a:latin typeface="+mj-lt"/>
              </a:rPr>
              <a:t>Was zählt wirklich für sie/ihn?</a:t>
            </a:r>
            <a:endParaRPr sz="1100" dirty="0">
              <a:latin typeface="+mj-lt"/>
            </a:endParaRPr>
          </a:p>
          <a:p>
            <a:pPr>
              <a:defRPr/>
            </a:pPr>
            <a:r>
              <a:rPr lang="de-DE" sz="1100" b="0" dirty="0">
                <a:latin typeface="+mj-lt"/>
              </a:rPr>
              <a:t>Was beschäftigt sie/ihn?</a:t>
            </a:r>
            <a:endParaRPr sz="1100" dirty="0">
              <a:latin typeface="+mj-lt"/>
            </a:endParaRPr>
          </a:p>
          <a:p>
            <a:pPr>
              <a:defRPr/>
            </a:pPr>
            <a:r>
              <a:rPr lang="de-DE" sz="1100" b="0" dirty="0">
                <a:latin typeface="+mj-lt"/>
              </a:rPr>
              <a:t>Welche Sorgen und Wünsche hat sie/er</a:t>
            </a:r>
            <a:r>
              <a:rPr lang="de-DE" sz="900" b="0" dirty="0">
                <a:latin typeface="+mj-lt"/>
              </a:rPr>
              <a:t>?</a:t>
            </a:r>
            <a:endParaRPr sz="1500" dirty="0">
              <a:latin typeface="+mj-lt"/>
            </a:endParaRPr>
          </a:p>
          <a:p>
            <a:pPr>
              <a:defRPr/>
            </a:pPr>
            <a:endParaRPr sz="1500" dirty="0">
              <a:latin typeface="+mj-lt"/>
            </a:endParaRPr>
          </a:p>
        </p:txBody>
      </p:sp>
      <p:sp>
        <p:nvSpPr>
          <p:cNvPr id="13" name="Was hofft die Lehrkraft zu erhalten? Wie sieht ihr Erfolg aus?"/>
          <p:cNvSpPr>
            <a:spLocks/>
          </p:cNvSpPr>
          <p:nvPr/>
        </p:nvSpPr>
        <p:spPr bwMode="auto">
          <a:xfrm>
            <a:off x="11116365" y="4919251"/>
            <a:ext cx="2743181" cy="1138773"/>
          </a:xfrm>
          <a:prstGeom prst="rect">
            <a:avLst/>
          </a:prstGeom>
          <a:ln w="12700">
            <a:miter lim="400000"/>
          </a:ln>
        </p:spPr>
        <p:txBody>
          <a:bodyPr wrap="square" lIns="38100" tIns="38100" rIns="38100" bIns="38100" anchor="ctr">
            <a:spAutoFit/>
          </a:bodyPr>
          <a:lstStyle>
            <a:lvl1pPr defTabSz="457200">
              <a:lnSpc>
                <a:spcPct val="100000"/>
              </a:lnSpc>
              <a:spcBef>
                <a:spcPts val="1200"/>
              </a:spcBef>
              <a:defRPr sz="2000" b="1">
                <a:solidFill>
                  <a:srgbClr val="16CAF5"/>
                </a:solidFill>
                <a:latin typeface="Times Roman"/>
                <a:ea typeface="Times Roman"/>
                <a:cs typeface="Times Roman"/>
              </a:defRPr>
            </a:lvl1pPr>
          </a:lstStyle>
          <a:p>
            <a:pPr>
              <a:defRPr/>
            </a:pPr>
            <a:r>
              <a:rPr lang="de-DE" sz="1600" dirty="0">
                <a:latin typeface="+mj-lt"/>
              </a:rPr>
              <a:t>Was sieht sie/er?</a:t>
            </a:r>
            <a:endParaRPr sz="1600" dirty="0">
              <a:latin typeface="+mj-lt"/>
            </a:endParaRPr>
          </a:p>
          <a:p>
            <a:pPr>
              <a:defRPr/>
            </a:pPr>
            <a:r>
              <a:rPr lang="de-DE" sz="1100" b="0" dirty="0">
                <a:latin typeface="+mj-lt"/>
              </a:rPr>
              <a:t>Welche Elemente in ihrer/ seiner Umgebung beeinflussen sie/ihn?</a:t>
            </a:r>
            <a:endParaRPr sz="1100" dirty="0">
              <a:latin typeface="+mj-lt"/>
            </a:endParaRPr>
          </a:p>
          <a:p>
            <a:pPr>
              <a:defRPr/>
            </a:pPr>
            <a:r>
              <a:rPr lang="de-DE" sz="1100" b="0" dirty="0">
                <a:latin typeface="+mj-lt"/>
              </a:rPr>
              <a:t>Was sieht sie/er, das Andere tun?</a:t>
            </a:r>
            <a:endParaRPr sz="1100" dirty="0">
              <a:latin typeface="+mj-lt"/>
            </a:endParaRPr>
          </a:p>
        </p:txBody>
      </p:sp>
      <p:sp>
        <p:nvSpPr>
          <p:cNvPr id="14" name="Was braucht die Lehrkraft für ihren Weg?"/>
          <p:cNvSpPr>
            <a:spLocks/>
          </p:cNvSpPr>
          <p:nvPr/>
        </p:nvSpPr>
        <p:spPr bwMode="auto">
          <a:xfrm>
            <a:off x="4613062" y="4852335"/>
            <a:ext cx="2042092" cy="1692771"/>
          </a:xfrm>
          <a:prstGeom prst="rect">
            <a:avLst/>
          </a:prstGeom>
          <a:ln w="12700">
            <a:miter lim="400000"/>
          </a:ln>
        </p:spPr>
        <p:txBody>
          <a:bodyPr wrap="square" lIns="38100" tIns="38100" rIns="38100" bIns="38100" anchor="ctr">
            <a:spAutoFit/>
          </a:bodyPr>
          <a:lstStyle>
            <a:lvl1pPr defTabSz="457200">
              <a:lnSpc>
                <a:spcPct val="100000"/>
              </a:lnSpc>
              <a:spcBef>
                <a:spcPts val="1200"/>
              </a:spcBef>
              <a:defRPr sz="2000" b="1">
                <a:solidFill>
                  <a:srgbClr val="16CAF5"/>
                </a:solidFill>
                <a:latin typeface="Times Roman"/>
                <a:ea typeface="Times Roman"/>
                <a:cs typeface="Times Roman"/>
              </a:defRPr>
            </a:lvl1pPr>
          </a:lstStyle>
          <a:p>
            <a:pPr>
              <a:defRPr/>
            </a:pPr>
            <a:r>
              <a:rPr lang="de-DE" sz="1600" dirty="0">
                <a:latin typeface="+mj-lt"/>
                <a:ea typeface="Calibri"/>
                <a:cs typeface="Times New Roman"/>
              </a:rPr>
              <a:t>Was hört sie/er</a:t>
            </a:r>
            <a:r>
              <a:rPr lang="de-DE" sz="1400" dirty="0">
                <a:latin typeface="+mj-lt"/>
                <a:ea typeface="Calibri"/>
                <a:cs typeface="Times New Roman"/>
              </a:rPr>
              <a:t>?</a:t>
            </a:r>
            <a:endParaRPr sz="1400" dirty="0">
              <a:latin typeface="+mj-lt"/>
            </a:endParaRPr>
          </a:p>
          <a:p>
            <a:pPr>
              <a:defRPr/>
            </a:pPr>
            <a:r>
              <a:rPr lang="de-DE" sz="1100" b="0" dirty="0">
                <a:latin typeface="+mj-lt"/>
                <a:ea typeface="Calibri"/>
                <a:cs typeface="Times New Roman"/>
              </a:rPr>
              <a:t>Was sagen Freunde, Familie und andere Personen ihm/ihr?</a:t>
            </a:r>
            <a:endParaRPr sz="1100" dirty="0">
              <a:latin typeface="+mj-lt"/>
            </a:endParaRPr>
          </a:p>
          <a:p>
            <a:pPr>
              <a:defRPr/>
            </a:pPr>
            <a:r>
              <a:rPr lang="de-DE" sz="1100" b="0" dirty="0">
                <a:latin typeface="+mj-lt"/>
                <a:ea typeface="Calibri"/>
                <a:cs typeface="Times New Roman"/>
              </a:rPr>
              <a:t>Was hört sie/er sonst noch, das ihr/sein Denken beeinflusst</a:t>
            </a:r>
            <a:endParaRPr sz="1100" dirty="0">
              <a:latin typeface="+mj-lt"/>
            </a:endParaRPr>
          </a:p>
          <a:p>
            <a:pPr>
              <a:defRPr/>
            </a:pPr>
            <a:endParaRPr sz="1500" dirty="0">
              <a:latin typeface="+mj-lt"/>
            </a:endParaRPr>
          </a:p>
        </p:txBody>
      </p:sp>
      <p:sp>
        <p:nvSpPr>
          <p:cNvPr id="15" name="Warum hat die Lehrkraft dieses Bedürfnis?"/>
          <p:cNvSpPr>
            <a:spLocks/>
          </p:cNvSpPr>
          <p:nvPr/>
        </p:nvSpPr>
        <p:spPr bwMode="auto">
          <a:xfrm>
            <a:off x="7604897" y="8132560"/>
            <a:ext cx="3680387" cy="1677382"/>
          </a:xfrm>
          <a:prstGeom prst="rect">
            <a:avLst/>
          </a:prstGeom>
          <a:ln w="12700">
            <a:miter lim="400000"/>
          </a:ln>
        </p:spPr>
        <p:txBody>
          <a:bodyPr wrap="square" lIns="38100" tIns="38100" rIns="38100" bIns="38100" anchor="ctr">
            <a:spAutoFit/>
          </a:bodyPr>
          <a:lstStyle>
            <a:lvl1pPr defTabSz="457200">
              <a:lnSpc>
                <a:spcPct val="100000"/>
              </a:lnSpc>
              <a:spcBef>
                <a:spcPts val="1200"/>
              </a:spcBef>
              <a:defRPr sz="2000" b="1">
                <a:solidFill>
                  <a:srgbClr val="16CAF5"/>
                </a:solidFill>
                <a:latin typeface="Times Roman"/>
                <a:ea typeface="Times Roman"/>
                <a:cs typeface="Times Roman"/>
              </a:defRPr>
            </a:lvl1pPr>
          </a:lstStyle>
          <a:p>
            <a:pPr>
              <a:defRPr/>
            </a:pPr>
            <a:r>
              <a:rPr lang="de-DE" sz="1600" dirty="0">
                <a:latin typeface="+mj-lt"/>
              </a:rPr>
              <a:t>Was sagt und tut sie/er?</a:t>
            </a:r>
            <a:endParaRPr sz="1600" dirty="0">
              <a:latin typeface="+mj-lt"/>
            </a:endParaRPr>
          </a:p>
          <a:p>
            <a:pPr>
              <a:defRPr/>
            </a:pPr>
            <a:r>
              <a:rPr lang="de-DE" sz="1100" b="0" dirty="0">
                <a:latin typeface="+mj-lt"/>
              </a:rPr>
              <a:t>Was ist ihre/seine Einstellung gegenüber anderen?</a:t>
            </a:r>
            <a:endParaRPr sz="1100" dirty="0">
              <a:latin typeface="+mj-lt"/>
            </a:endParaRPr>
          </a:p>
          <a:p>
            <a:pPr>
              <a:defRPr/>
            </a:pPr>
            <a:r>
              <a:rPr lang="de-DE" sz="1100" b="0" dirty="0">
                <a:latin typeface="+mj-lt"/>
              </a:rPr>
              <a:t>Was tut sie/er in der Öffentlichkeit?</a:t>
            </a:r>
            <a:endParaRPr sz="1100" dirty="0">
              <a:latin typeface="+mj-lt"/>
            </a:endParaRPr>
          </a:p>
          <a:p>
            <a:pPr>
              <a:defRPr/>
            </a:pPr>
            <a:r>
              <a:rPr lang="de-DE" sz="1100" b="0" dirty="0">
                <a:latin typeface="+mj-lt"/>
              </a:rPr>
              <a:t>Wie hat sich ihr/sein Verhalten verändert?</a:t>
            </a:r>
            <a:endParaRPr sz="1100" dirty="0">
              <a:latin typeface="+mj-lt"/>
            </a:endParaRPr>
          </a:p>
          <a:p>
            <a:pPr>
              <a:defRPr/>
            </a:pPr>
            <a:endParaRPr lang="de-DE" sz="1500" dirty="0">
              <a:latin typeface="+mj-lt"/>
            </a:endParaRPr>
          </a:p>
        </p:txBody>
      </p:sp>
      <p:pic>
        <p:nvPicPr>
          <p:cNvPr id="16" name="Bild 18.jpeg" descr="Bild 18.jpeg"/>
          <p:cNvPicPr>
            <a:picLocks noChangeAspect="1"/>
          </p:cNvPicPr>
          <p:nvPr/>
        </p:nvPicPr>
        <p:blipFill>
          <a:blip r:embed="rId3"/>
          <a:srcRect l="23017" t="3981" r="11579" b="3"/>
          <a:stretch/>
        </p:blipFill>
        <p:spPr bwMode="auto">
          <a:xfrm>
            <a:off x="8601320" y="5277171"/>
            <a:ext cx="938310" cy="1434406"/>
          </a:xfrm>
          <a:custGeom>
            <a:avLst/>
            <a:gdLst/>
            <a:ahLst/>
            <a:cxnLst>
              <a:cxn ang="0">
                <a:pos x="wd2" y="hd2"/>
              </a:cxn>
              <a:cxn ang="5400000">
                <a:pos x="wd2" y="hd2"/>
              </a:cxn>
              <a:cxn ang="10800000">
                <a:pos x="wd2" y="hd2"/>
              </a:cxn>
              <a:cxn ang="16200000">
                <a:pos x="wd2" y="hd2"/>
              </a:cxn>
            </a:cxnLst>
            <a:rect l="0" t="0" r="r" b="b"/>
            <a:pathLst>
              <a:path w="21581" h="21600" extrusionOk="0">
                <a:moveTo>
                  <a:pt x="9046" y="0"/>
                </a:moveTo>
                <a:cubicBezTo>
                  <a:pt x="8740" y="0"/>
                  <a:pt x="8425" y="15"/>
                  <a:pt x="8224" y="45"/>
                </a:cubicBezTo>
                <a:cubicBezTo>
                  <a:pt x="8055" y="70"/>
                  <a:pt x="7653" y="175"/>
                  <a:pt x="7334" y="278"/>
                </a:cubicBezTo>
                <a:cubicBezTo>
                  <a:pt x="6885" y="423"/>
                  <a:pt x="6633" y="542"/>
                  <a:pt x="6205" y="820"/>
                </a:cubicBezTo>
                <a:cubicBezTo>
                  <a:pt x="5389" y="1350"/>
                  <a:pt x="4896" y="1861"/>
                  <a:pt x="4404" y="2676"/>
                </a:cubicBezTo>
                <a:cubicBezTo>
                  <a:pt x="4278" y="2885"/>
                  <a:pt x="4024" y="3189"/>
                  <a:pt x="3843" y="3353"/>
                </a:cubicBezTo>
                <a:cubicBezTo>
                  <a:pt x="3345" y="3803"/>
                  <a:pt x="3219" y="4020"/>
                  <a:pt x="3261" y="4357"/>
                </a:cubicBezTo>
                <a:cubicBezTo>
                  <a:pt x="3283" y="4542"/>
                  <a:pt x="3355" y="4701"/>
                  <a:pt x="3466" y="4827"/>
                </a:cubicBezTo>
                <a:cubicBezTo>
                  <a:pt x="3559" y="4933"/>
                  <a:pt x="3649" y="5096"/>
                  <a:pt x="3672" y="5190"/>
                </a:cubicBezTo>
                <a:cubicBezTo>
                  <a:pt x="3705" y="5332"/>
                  <a:pt x="3685" y="5380"/>
                  <a:pt x="3555" y="5459"/>
                </a:cubicBezTo>
                <a:cubicBezTo>
                  <a:pt x="3468" y="5512"/>
                  <a:pt x="3242" y="5650"/>
                  <a:pt x="3049" y="5769"/>
                </a:cubicBezTo>
                <a:cubicBezTo>
                  <a:pt x="2515" y="6096"/>
                  <a:pt x="2433" y="6235"/>
                  <a:pt x="2391" y="6876"/>
                </a:cubicBezTo>
                <a:cubicBezTo>
                  <a:pt x="2355" y="7435"/>
                  <a:pt x="2409" y="7666"/>
                  <a:pt x="2617" y="7822"/>
                </a:cubicBezTo>
                <a:cubicBezTo>
                  <a:pt x="2713" y="7893"/>
                  <a:pt x="2709" y="7913"/>
                  <a:pt x="2569" y="8037"/>
                </a:cubicBezTo>
                <a:cubicBezTo>
                  <a:pt x="2357" y="8225"/>
                  <a:pt x="2084" y="8616"/>
                  <a:pt x="2083" y="8736"/>
                </a:cubicBezTo>
                <a:cubicBezTo>
                  <a:pt x="2083" y="8791"/>
                  <a:pt x="2144" y="8856"/>
                  <a:pt x="2213" y="8884"/>
                </a:cubicBezTo>
                <a:cubicBezTo>
                  <a:pt x="2329" y="8931"/>
                  <a:pt x="2331" y="8957"/>
                  <a:pt x="2248" y="9189"/>
                </a:cubicBezTo>
                <a:cubicBezTo>
                  <a:pt x="2138" y="9492"/>
                  <a:pt x="2127" y="9998"/>
                  <a:pt x="2227" y="10233"/>
                </a:cubicBezTo>
                <a:cubicBezTo>
                  <a:pt x="2292" y="10385"/>
                  <a:pt x="2286" y="10415"/>
                  <a:pt x="2165" y="10471"/>
                </a:cubicBezTo>
                <a:cubicBezTo>
                  <a:pt x="1977" y="10557"/>
                  <a:pt x="1767" y="10787"/>
                  <a:pt x="1611" y="11085"/>
                </a:cubicBezTo>
                <a:cubicBezTo>
                  <a:pt x="1407" y="11473"/>
                  <a:pt x="950" y="12841"/>
                  <a:pt x="762" y="13635"/>
                </a:cubicBezTo>
                <a:cubicBezTo>
                  <a:pt x="669" y="14028"/>
                  <a:pt x="456" y="14779"/>
                  <a:pt x="283" y="15307"/>
                </a:cubicBezTo>
                <a:cubicBezTo>
                  <a:pt x="110" y="15835"/>
                  <a:pt x="-19" y="16310"/>
                  <a:pt x="2" y="16365"/>
                </a:cubicBezTo>
                <a:cubicBezTo>
                  <a:pt x="48" y="16486"/>
                  <a:pt x="270" y="16564"/>
                  <a:pt x="878" y="16670"/>
                </a:cubicBezTo>
                <a:lnTo>
                  <a:pt x="1337" y="16750"/>
                </a:lnTo>
                <a:lnTo>
                  <a:pt x="1296" y="17400"/>
                </a:lnTo>
                <a:cubicBezTo>
                  <a:pt x="1236" y="18347"/>
                  <a:pt x="1158" y="18708"/>
                  <a:pt x="899" y="19233"/>
                </a:cubicBezTo>
                <a:cubicBezTo>
                  <a:pt x="411" y="20225"/>
                  <a:pt x="269" y="20659"/>
                  <a:pt x="228" y="21277"/>
                </a:cubicBezTo>
                <a:lnTo>
                  <a:pt x="207" y="21600"/>
                </a:lnTo>
                <a:lnTo>
                  <a:pt x="15639" y="21600"/>
                </a:lnTo>
                <a:lnTo>
                  <a:pt x="15570" y="21421"/>
                </a:lnTo>
                <a:cubicBezTo>
                  <a:pt x="15529" y="21315"/>
                  <a:pt x="15521" y="21223"/>
                  <a:pt x="15556" y="21201"/>
                </a:cubicBezTo>
                <a:cubicBezTo>
                  <a:pt x="15590" y="21180"/>
                  <a:pt x="16076" y="21029"/>
                  <a:pt x="16638" y="20865"/>
                </a:cubicBezTo>
                <a:cubicBezTo>
                  <a:pt x="17201" y="20701"/>
                  <a:pt x="17700" y="20545"/>
                  <a:pt x="17747" y="20520"/>
                </a:cubicBezTo>
                <a:cubicBezTo>
                  <a:pt x="17870" y="20453"/>
                  <a:pt x="17852" y="20303"/>
                  <a:pt x="17692" y="20067"/>
                </a:cubicBezTo>
                <a:cubicBezTo>
                  <a:pt x="17551" y="19858"/>
                  <a:pt x="17562" y="19771"/>
                  <a:pt x="17727" y="19771"/>
                </a:cubicBezTo>
                <a:cubicBezTo>
                  <a:pt x="17885" y="19771"/>
                  <a:pt x="19561" y="19388"/>
                  <a:pt x="20157" y="19215"/>
                </a:cubicBezTo>
                <a:cubicBezTo>
                  <a:pt x="21538" y="18816"/>
                  <a:pt x="21581" y="18789"/>
                  <a:pt x="21581" y="18436"/>
                </a:cubicBezTo>
                <a:cubicBezTo>
                  <a:pt x="21581" y="18258"/>
                  <a:pt x="21086" y="16889"/>
                  <a:pt x="20794" y="16257"/>
                </a:cubicBezTo>
                <a:cubicBezTo>
                  <a:pt x="20657" y="15962"/>
                  <a:pt x="20640" y="15872"/>
                  <a:pt x="20705" y="15804"/>
                </a:cubicBezTo>
                <a:cubicBezTo>
                  <a:pt x="20769" y="15737"/>
                  <a:pt x="20752" y="15635"/>
                  <a:pt x="20602" y="15280"/>
                </a:cubicBezTo>
                <a:cubicBezTo>
                  <a:pt x="20383" y="14762"/>
                  <a:pt x="19957" y="13810"/>
                  <a:pt x="19678" y="13209"/>
                </a:cubicBezTo>
                <a:cubicBezTo>
                  <a:pt x="19569" y="12976"/>
                  <a:pt x="19418" y="12626"/>
                  <a:pt x="19342" y="12429"/>
                </a:cubicBezTo>
                <a:cubicBezTo>
                  <a:pt x="19165" y="11970"/>
                  <a:pt x="18490" y="10672"/>
                  <a:pt x="18309" y="10439"/>
                </a:cubicBezTo>
                <a:cubicBezTo>
                  <a:pt x="18232" y="10340"/>
                  <a:pt x="18051" y="10182"/>
                  <a:pt x="17905" y="10090"/>
                </a:cubicBezTo>
                <a:cubicBezTo>
                  <a:pt x="17759" y="9997"/>
                  <a:pt x="17616" y="9861"/>
                  <a:pt x="17590" y="9789"/>
                </a:cubicBezTo>
                <a:cubicBezTo>
                  <a:pt x="17563" y="9717"/>
                  <a:pt x="17422" y="9503"/>
                  <a:pt x="17275" y="9310"/>
                </a:cubicBezTo>
                <a:cubicBezTo>
                  <a:pt x="17084" y="9059"/>
                  <a:pt x="17024" y="8945"/>
                  <a:pt x="17076" y="8911"/>
                </a:cubicBezTo>
                <a:cubicBezTo>
                  <a:pt x="17170" y="8849"/>
                  <a:pt x="17165" y="8629"/>
                  <a:pt x="17063" y="8445"/>
                </a:cubicBezTo>
                <a:cubicBezTo>
                  <a:pt x="17004" y="8340"/>
                  <a:pt x="16998" y="8129"/>
                  <a:pt x="17042" y="7665"/>
                </a:cubicBezTo>
                <a:cubicBezTo>
                  <a:pt x="17115" y="6888"/>
                  <a:pt x="17046" y="6608"/>
                  <a:pt x="16713" y="6333"/>
                </a:cubicBezTo>
                <a:cubicBezTo>
                  <a:pt x="16506" y="6162"/>
                  <a:pt x="16494" y="6131"/>
                  <a:pt x="16556" y="5984"/>
                </a:cubicBezTo>
                <a:cubicBezTo>
                  <a:pt x="16653" y="5755"/>
                  <a:pt x="16572" y="5423"/>
                  <a:pt x="16364" y="5182"/>
                </a:cubicBezTo>
                <a:cubicBezTo>
                  <a:pt x="16132" y="4912"/>
                  <a:pt x="15931" y="4417"/>
                  <a:pt x="15926" y="4106"/>
                </a:cubicBezTo>
                <a:cubicBezTo>
                  <a:pt x="15915" y="3400"/>
                  <a:pt x="15701" y="2931"/>
                  <a:pt x="15125" y="2376"/>
                </a:cubicBezTo>
                <a:cubicBezTo>
                  <a:pt x="14977" y="2233"/>
                  <a:pt x="14739" y="1968"/>
                  <a:pt x="14598" y="1784"/>
                </a:cubicBezTo>
                <a:cubicBezTo>
                  <a:pt x="13828" y="782"/>
                  <a:pt x="12806" y="203"/>
                  <a:pt x="11545" y="58"/>
                </a:cubicBezTo>
                <a:cubicBezTo>
                  <a:pt x="11130" y="11"/>
                  <a:pt x="10897" y="8"/>
                  <a:pt x="10538" y="45"/>
                </a:cubicBezTo>
                <a:cubicBezTo>
                  <a:pt x="10210" y="78"/>
                  <a:pt x="9996" y="78"/>
                  <a:pt x="9812" y="45"/>
                </a:cubicBezTo>
                <a:cubicBezTo>
                  <a:pt x="9648" y="15"/>
                  <a:pt x="9352" y="0"/>
                  <a:pt x="9046" y="0"/>
                </a:cubicBezTo>
                <a:close/>
                <a:moveTo>
                  <a:pt x="3986" y="3926"/>
                </a:moveTo>
                <a:cubicBezTo>
                  <a:pt x="3986" y="3963"/>
                  <a:pt x="3949" y="4050"/>
                  <a:pt x="3897" y="4124"/>
                </a:cubicBezTo>
                <a:cubicBezTo>
                  <a:pt x="3825" y="4227"/>
                  <a:pt x="3797" y="4238"/>
                  <a:pt x="3795" y="4169"/>
                </a:cubicBezTo>
                <a:cubicBezTo>
                  <a:pt x="3793" y="4119"/>
                  <a:pt x="3837" y="4033"/>
                  <a:pt x="3891" y="3971"/>
                </a:cubicBezTo>
                <a:cubicBezTo>
                  <a:pt x="3946" y="3907"/>
                  <a:pt x="3987" y="3888"/>
                  <a:pt x="3986" y="3926"/>
                </a:cubicBezTo>
                <a:close/>
                <a:moveTo>
                  <a:pt x="3637" y="6504"/>
                </a:moveTo>
                <a:cubicBezTo>
                  <a:pt x="3649" y="6528"/>
                  <a:pt x="3564" y="6746"/>
                  <a:pt x="3446" y="6988"/>
                </a:cubicBezTo>
                <a:cubicBezTo>
                  <a:pt x="3327" y="7230"/>
                  <a:pt x="3158" y="7498"/>
                  <a:pt x="3069" y="7584"/>
                </a:cubicBezTo>
                <a:lnTo>
                  <a:pt x="2905" y="7741"/>
                </a:lnTo>
                <a:lnTo>
                  <a:pt x="2905" y="7512"/>
                </a:lnTo>
                <a:cubicBezTo>
                  <a:pt x="2905" y="7179"/>
                  <a:pt x="3078" y="6845"/>
                  <a:pt x="3363" y="6638"/>
                </a:cubicBezTo>
                <a:cubicBezTo>
                  <a:pt x="3501" y="6539"/>
                  <a:pt x="3625" y="6480"/>
                  <a:pt x="3637" y="6504"/>
                </a:cubicBezTo>
                <a:close/>
                <a:moveTo>
                  <a:pt x="16104" y="6741"/>
                </a:moveTo>
                <a:cubicBezTo>
                  <a:pt x="16114" y="6732"/>
                  <a:pt x="16157" y="6778"/>
                  <a:pt x="16234" y="6876"/>
                </a:cubicBezTo>
                <a:cubicBezTo>
                  <a:pt x="16294" y="6951"/>
                  <a:pt x="16330" y="7033"/>
                  <a:pt x="16316" y="7060"/>
                </a:cubicBezTo>
                <a:cubicBezTo>
                  <a:pt x="16303" y="7086"/>
                  <a:pt x="16247" y="7022"/>
                  <a:pt x="16186" y="6921"/>
                </a:cubicBezTo>
                <a:cubicBezTo>
                  <a:pt x="16121" y="6812"/>
                  <a:pt x="16094" y="6750"/>
                  <a:pt x="16104" y="6741"/>
                </a:cubicBezTo>
                <a:close/>
                <a:moveTo>
                  <a:pt x="16590" y="16459"/>
                </a:moveTo>
                <a:cubicBezTo>
                  <a:pt x="16847" y="16475"/>
                  <a:pt x="16858" y="16483"/>
                  <a:pt x="17145" y="16876"/>
                </a:cubicBezTo>
                <a:cubicBezTo>
                  <a:pt x="17483" y="17338"/>
                  <a:pt x="17485" y="17323"/>
                  <a:pt x="16850" y="17593"/>
                </a:cubicBezTo>
                <a:cubicBezTo>
                  <a:pt x="16412" y="17779"/>
                  <a:pt x="16240" y="17802"/>
                  <a:pt x="16173" y="17687"/>
                </a:cubicBezTo>
                <a:cubicBezTo>
                  <a:pt x="16133" y="17620"/>
                  <a:pt x="16250" y="16525"/>
                  <a:pt x="16303" y="16468"/>
                </a:cubicBezTo>
                <a:cubicBezTo>
                  <a:pt x="16315" y="16455"/>
                  <a:pt x="16446" y="16450"/>
                  <a:pt x="16590" y="16459"/>
                </a:cubicBezTo>
                <a:close/>
              </a:path>
            </a:pathLst>
          </a:custGeom>
          <a:ln w="12700">
            <a:miter lim="400000"/>
          </a:ln>
        </p:spPr>
      </p:pic>
      <p:pic>
        <p:nvPicPr>
          <p:cNvPr id="17" name="Bild 14.jpeg" descr="Bild 14.jpeg"/>
          <p:cNvPicPr>
            <a:picLocks noChangeAspect="1"/>
          </p:cNvPicPr>
          <p:nvPr/>
        </p:nvPicPr>
        <p:blipFill>
          <a:blip r:embed="rId4"/>
          <a:srcRect l="25128" t="3939" r="31991"/>
          <a:stretch/>
        </p:blipFill>
        <p:spPr bwMode="auto">
          <a:xfrm>
            <a:off x="7988180" y="5488638"/>
            <a:ext cx="938213" cy="1543004"/>
          </a:xfrm>
          <a:custGeom>
            <a:avLst/>
            <a:gdLst/>
            <a:ahLst/>
            <a:cxnLst>
              <a:cxn ang="0">
                <a:pos x="wd2" y="hd2"/>
              </a:cxn>
              <a:cxn ang="5400000">
                <a:pos x="wd2" y="hd2"/>
              </a:cxn>
              <a:cxn ang="10800000">
                <a:pos x="wd2" y="hd2"/>
              </a:cxn>
              <a:cxn ang="16200000">
                <a:pos x="wd2" y="hd2"/>
              </a:cxn>
            </a:cxnLst>
            <a:rect l="0" t="0" r="r" b="b"/>
            <a:pathLst>
              <a:path w="21600" h="21598" extrusionOk="0">
                <a:moveTo>
                  <a:pt x="11211" y="0"/>
                </a:moveTo>
                <a:cubicBezTo>
                  <a:pt x="10589" y="1"/>
                  <a:pt x="10256" y="41"/>
                  <a:pt x="9902" y="150"/>
                </a:cubicBezTo>
                <a:cubicBezTo>
                  <a:pt x="9585" y="247"/>
                  <a:pt x="9084" y="473"/>
                  <a:pt x="9053" y="533"/>
                </a:cubicBezTo>
                <a:cubicBezTo>
                  <a:pt x="9038" y="560"/>
                  <a:pt x="9006" y="583"/>
                  <a:pt x="8984" y="583"/>
                </a:cubicBezTo>
                <a:cubicBezTo>
                  <a:pt x="8962" y="583"/>
                  <a:pt x="8943" y="598"/>
                  <a:pt x="8943" y="616"/>
                </a:cubicBezTo>
                <a:cubicBezTo>
                  <a:pt x="8942" y="634"/>
                  <a:pt x="8905" y="681"/>
                  <a:pt x="8861" y="716"/>
                </a:cubicBezTo>
                <a:lnTo>
                  <a:pt x="8778" y="779"/>
                </a:lnTo>
                <a:lnTo>
                  <a:pt x="8429" y="683"/>
                </a:lnTo>
                <a:cubicBezTo>
                  <a:pt x="8092" y="589"/>
                  <a:pt x="8066" y="583"/>
                  <a:pt x="7586" y="583"/>
                </a:cubicBezTo>
                <a:cubicBezTo>
                  <a:pt x="7302" y="583"/>
                  <a:pt x="7081" y="597"/>
                  <a:pt x="7065" y="612"/>
                </a:cubicBezTo>
                <a:cubicBezTo>
                  <a:pt x="7051" y="627"/>
                  <a:pt x="6991" y="637"/>
                  <a:pt x="6935" y="637"/>
                </a:cubicBezTo>
                <a:cubicBezTo>
                  <a:pt x="6758" y="637"/>
                  <a:pt x="6060" y="839"/>
                  <a:pt x="5921" y="929"/>
                </a:cubicBezTo>
                <a:cubicBezTo>
                  <a:pt x="5909" y="936"/>
                  <a:pt x="5798" y="987"/>
                  <a:pt x="5674" y="1041"/>
                </a:cubicBezTo>
                <a:cubicBezTo>
                  <a:pt x="5551" y="1096"/>
                  <a:pt x="5407" y="1177"/>
                  <a:pt x="5359" y="1225"/>
                </a:cubicBezTo>
                <a:cubicBezTo>
                  <a:pt x="5311" y="1272"/>
                  <a:pt x="5236" y="1331"/>
                  <a:pt x="5188" y="1358"/>
                </a:cubicBezTo>
                <a:cubicBezTo>
                  <a:pt x="5139" y="1384"/>
                  <a:pt x="5098" y="1427"/>
                  <a:pt x="5098" y="1454"/>
                </a:cubicBezTo>
                <a:cubicBezTo>
                  <a:pt x="5098" y="1480"/>
                  <a:pt x="5082" y="1504"/>
                  <a:pt x="5064" y="1504"/>
                </a:cubicBezTo>
                <a:cubicBezTo>
                  <a:pt x="5026" y="1504"/>
                  <a:pt x="4927" y="1632"/>
                  <a:pt x="4927" y="1679"/>
                </a:cubicBezTo>
                <a:cubicBezTo>
                  <a:pt x="4927" y="1696"/>
                  <a:pt x="4911" y="1716"/>
                  <a:pt x="4893" y="1720"/>
                </a:cubicBezTo>
                <a:cubicBezTo>
                  <a:pt x="4862" y="1729"/>
                  <a:pt x="4772" y="1832"/>
                  <a:pt x="4674" y="1979"/>
                </a:cubicBezTo>
                <a:cubicBezTo>
                  <a:pt x="4580" y="2118"/>
                  <a:pt x="4302" y="2454"/>
                  <a:pt x="4269" y="2466"/>
                </a:cubicBezTo>
                <a:cubicBezTo>
                  <a:pt x="4250" y="2473"/>
                  <a:pt x="4235" y="2506"/>
                  <a:pt x="4235" y="2541"/>
                </a:cubicBezTo>
                <a:cubicBezTo>
                  <a:pt x="4235" y="2576"/>
                  <a:pt x="4185" y="2660"/>
                  <a:pt x="4125" y="2724"/>
                </a:cubicBezTo>
                <a:cubicBezTo>
                  <a:pt x="4066" y="2789"/>
                  <a:pt x="4016" y="2862"/>
                  <a:pt x="4016" y="2891"/>
                </a:cubicBezTo>
                <a:cubicBezTo>
                  <a:pt x="4016" y="2920"/>
                  <a:pt x="3998" y="2953"/>
                  <a:pt x="3975" y="2962"/>
                </a:cubicBezTo>
                <a:cubicBezTo>
                  <a:pt x="3951" y="2971"/>
                  <a:pt x="3934" y="3017"/>
                  <a:pt x="3934" y="3066"/>
                </a:cubicBezTo>
                <a:cubicBezTo>
                  <a:pt x="3934" y="3115"/>
                  <a:pt x="3909" y="3161"/>
                  <a:pt x="3886" y="3170"/>
                </a:cubicBezTo>
                <a:cubicBezTo>
                  <a:pt x="3862" y="3179"/>
                  <a:pt x="3845" y="3244"/>
                  <a:pt x="3844" y="3312"/>
                </a:cubicBezTo>
                <a:cubicBezTo>
                  <a:pt x="3844" y="3380"/>
                  <a:pt x="3817" y="3463"/>
                  <a:pt x="3783" y="3499"/>
                </a:cubicBezTo>
                <a:cubicBezTo>
                  <a:pt x="3691" y="3597"/>
                  <a:pt x="3691" y="4228"/>
                  <a:pt x="3783" y="4308"/>
                </a:cubicBezTo>
                <a:cubicBezTo>
                  <a:pt x="3879" y="4391"/>
                  <a:pt x="3879" y="4891"/>
                  <a:pt x="3783" y="4974"/>
                </a:cubicBezTo>
                <a:cubicBezTo>
                  <a:pt x="3685" y="5059"/>
                  <a:pt x="3686" y="5945"/>
                  <a:pt x="3783" y="6057"/>
                </a:cubicBezTo>
                <a:cubicBezTo>
                  <a:pt x="3818" y="6099"/>
                  <a:pt x="3844" y="6167"/>
                  <a:pt x="3844" y="6207"/>
                </a:cubicBezTo>
                <a:cubicBezTo>
                  <a:pt x="3844" y="6248"/>
                  <a:pt x="3862" y="6290"/>
                  <a:pt x="3886" y="6299"/>
                </a:cubicBezTo>
                <a:cubicBezTo>
                  <a:pt x="3909" y="6308"/>
                  <a:pt x="3934" y="6349"/>
                  <a:pt x="3934" y="6391"/>
                </a:cubicBezTo>
                <a:cubicBezTo>
                  <a:pt x="3934" y="6432"/>
                  <a:pt x="3951" y="6474"/>
                  <a:pt x="3975" y="6482"/>
                </a:cubicBezTo>
                <a:cubicBezTo>
                  <a:pt x="4031" y="6504"/>
                  <a:pt x="4031" y="6882"/>
                  <a:pt x="3975" y="6903"/>
                </a:cubicBezTo>
                <a:cubicBezTo>
                  <a:pt x="3917" y="6925"/>
                  <a:pt x="3917" y="7536"/>
                  <a:pt x="3975" y="7557"/>
                </a:cubicBezTo>
                <a:cubicBezTo>
                  <a:pt x="3998" y="7566"/>
                  <a:pt x="4016" y="7600"/>
                  <a:pt x="4016" y="7632"/>
                </a:cubicBezTo>
                <a:cubicBezTo>
                  <a:pt x="4016" y="7665"/>
                  <a:pt x="4049" y="7717"/>
                  <a:pt x="4084" y="7745"/>
                </a:cubicBezTo>
                <a:cubicBezTo>
                  <a:pt x="4119" y="7773"/>
                  <a:pt x="4145" y="7815"/>
                  <a:pt x="4146" y="7841"/>
                </a:cubicBezTo>
                <a:cubicBezTo>
                  <a:pt x="4147" y="7866"/>
                  <a:pt x="4162" y="7887"/>
                  <a:pt x="4180" y="7887"/>
                </a:cubicBezTo>
                <a:cubicBezTo>
                  <a:pt x="4198" y="7887"/>
                  <a:pt x="4236" y="7925"/>
                  <a:pt x="4269" y="7970"/>
                </a:cubicBezTo>
                <a:cubicBezTo>
                  <a:pt x="4345" y="8073"/>
                  <a:pt x="4773" y="8336"/>
                  <a:pt x="4968" y="8399"/>
                </a:cubicBezTo>
                <a:cubicBezTo>
                  <a:pt x="5379" y="8532"/>
                  <a:pt x="5511" y="8569"/>
                  <a:pt x="5578" y="8570"/>
                </a:cubicBezTo>
                <a:cubicBezTo>
                  <a:pt x="5618" y="8570"/>
                  <a:pt x="5667" y="8581"/>
                  <a:pt x="5681" y="8595"/>
                </a:cubicBezTo>
                <a:cubicBezTo>
                  <a:pt x="5695" y="8608"/>
                  <a:pt x="5795" y="8627"/>
                  <a:pt x="5907" y="8636"/>
                </a:cubicBezTo>
                <a:cubicBezTo>
                  <a:pt x="6019" y="8646"/>
                  <a:pt x="6162" y="8664"/>
                  <a:pt x="6222" y="8678"/>
                </a:cubicBezTo>
                <a:cubicBezTo>
                  <a:pt x="6283" y="8692"/>
                  <a:pt x="6536" y="8706"/>
                  <a:pt x="6784" y="8711"/>
                </a:cubicBezTo>
                <a:cubicBezTo>
                  <a:pt x="7254" y="8721"/>
                  <a:pt x="7627" y="8771"/>
                  <a:pt x="7689" y="8832"/>
                </a:cubicBezTo>
                <a:cubicBezTo>
                  <a:pt x="7722" y="8865"/>
                  <a:pt x="7717" y="8965"/>
                  <a:pt x="7668" y="9111"/>
                </a:cubicBezTo>
                <a:cubicBezTo>
                  <a:pt x="7656" y="9149"/>
                  <a:pt x="7581" y="9188"/>
                  <a:pt x="7463" y="9220"/>
                </a:cubicBezTo>
                <a:cubicBezTo>
                  <a:pt x="7290" y="9267"/>
                  <a:pt x="7161" y="9331"/>
                  <a:pt x="6695" y="9603"/>
                </a:cubicBezTo>
                <a:cubicBezTo>
                  <a:pt x="6463" y="9739"/>
                  <a:pt x="6305" y="9909"/>
                  <a:pt x="6305" y="10024"/>
                </a:cubicBezTo>
                <a:cubicBezTo>
                  <a:pt x="6305" y="10145"/>
                  <a:pt x="6149" y="10234"/>
                  <a:pt x="5784" y="10316"/>
                </a:cubicBezTo>
                <a:cubicBezTo>
                  <a:pt x="5610" y="10354"/>
                  <a:pt x="5436" y="10395"/>
                  <a:pt x="5400" y="10407"/>
                </a:cubicBezTo>
                <a:cubicBezTo>
                  <a:pt x="5364" y="10419"/>
                  <a:pt x="5263" y="10434"/>
                  <a:pt x="5181" y="10445"/>
                </a:cubicBezTo>
                <a:cubicBezTo>
                  <a:pt x="4996" y="10468"/>
                  <a:pt x="4745" y="10517"/>
                  <a:pt x="4687" y="10540"/>
                </a:cubicBezTo>
                <a:cubicBezTo>
                  <a:pt x="4664" y="10550"/>
                  <a:pt x="4579" y="10568"/>
                  <a:pt x="4495" y="10578"/>
                </a:cubicBezTo>
                <a:cubicBezTo>
                  <a:pt x="4354" y="10595"/>
                  <a:pt x="4202" y="10622"/>
                  <a:pt x="3995" y="10670"/>
                </a:cubicBezTo>
                <a:cubicBezTo>
                  <a:pt x="3899" y="10692"/>
                  <a:pt x="3578" y="10745"/>
                  <a:pt x="3413" y="10765"/>
                </a:cubicBezTo>
                <a:cubicBezTo>
                  <a:pt x="3353" y="10773"/>
                  <a:pt x="3268" y="10790"/>
                  <a:pt x="3221" y="10803"/>
                </a:cubicBezTo>
                <a:cubicBezTo>
                  <a:pt x="3173" y="10816"/>
                  <a:pt x="3005" y="10845"/>
                  <a:pt x="2851" y="10870"/>
                </a:cubicBezTo>
                <a:cubicBezTo>
                  <a:pt x="2696" y="10894"/>
                  <a:pt x="2551" y="10924"/>
                  <a:pt x="2529" y="10936"/>
                </a:cubicBezTo>
                <a:cubicBezTo>
                  <a:pt x="2506" y="10949"/>
                  <a:pt x="2456" y="10961"/>
                  <a:pt x="2419" y="10961"/>
                </a:cubicBezTo>
                <a:cubicBezTo>
                  <a:pt x="2382" y="10961"/>
                  <a:pt x="2194" y="11004"/>
                  <a:pt x="2001" y="11061"/>
                </a:cubicBezTo>
                <a:cubicBezTo>
                  <a:pt x="1673" y="11158"/>
                  <a:pt x="1629" y="11183"/>
                  <a:pt x="1364" y="11399"/>
                </a:cubicBezTo>
                <a:cubicBezTo>
                  <a:pt x="1207" y="11526"/>
                  <a:pt x="1083" y="11644"/>
                  <a:pt x="1083" y="11661"/>
                </a:cubicBezTo>
                <a:cubicBezTo>
                  <a:pt x="1082" y="11679"/>
                  <a:pt x="1032" y="11747"/>
                  <a:pt x="973" y="11811"/>
                </a:cubicBezTo>
                <a:cubicBezTo>
                  <a:pt x="914" y="11876"/>
                  <a:pt x="863" y="11964"/>
                  <a:pt x="863" y="12007"/>
                </a:cubicBezTo>
                <a:cubicBezTo>
                  <a:pt x="863" y="12050"/>
                  <a:pt x="846" y="12094"/>
                  <a:pt x="822" y="12103"/>
                </a:cubicBezTo>
                <a:cubicBezTo>
                  <a:pt x="799" y="12112"/>
                  <a:pt x="774" y="12163"/>
                  <a:pt x="774" y="12220"/>
                </a:cubicBezTo>
                <a:cubicBezTo>
                  <a:pt x="774" y="12276"/>
                  <a:pt x="757" y="12331"/>
                  <a:pt x="733" y="12340"/>
                </a:cubicBezTo>
                <a:cubicBezTo>
                  <a:pt x="709" y="12349"/>
                  <a:pt x="692" y="12474"/>
                  <a:pt x="692" y="12628"/>
                </a:cubicBezTo>
                <a:cubicBezTo>
                  <a:pt x="692" y="12781"/>
                  <a:pt x="675" y="12906"/>
                  <a:pt x="651" y="12915"/>
                </a:cubicBezTo>
                <a:cubicBezTo>
                  <a:pt x="624" y="12925"/>
                  <a:pt x="604" y="13156"/>
                  <a:pt x="603" y="13515"/>
                </a:cubicBezTo>
                <a:cubicBezTo>
                  <a:pt x="602" y="13971"/>
                  <a:pt x="590" y="14114"/>
                  <a:pt x="541" y="14165"/>
                </a:cubicBezTo>
                <a:cubicBezTo>
                  <a:pt x="494" y="14215"/>
                  <a:pt x="481" y="14342"/>
                  <a:pt x="480" y="14707"/>
                </a:cubicBezTo>
                <a:cubicBezTo>
                  <a:pt x="479" y="14996"/>
                  <a:pt x="458" y="15193"/>
                  <a:pt x="432" y="15203"/>
                </a:cubicBezTo>
                <a:cubicBezTo>
                  <a:pt x="408" y="15212"/>
                  <a:pt x="391" y="15315"/>
                  <a:pt x="391" y="15436"/>
                </a:cubicBezTo>
                <a:cubicBezTo>
                  <a:pt x="391" y="15557"/>
                  <a:pt x="366" y="15665"/>
                  <a:pt x="343" y="15673"/>
                </a:cubicBezTo>
                <a:cubicBezTo>
                  <a:pt x="318" y="15683"/>
                  <a:pt x="302" y="15808"/>
                  <a:pt x="302" y="15961"/>
                </a:cubicBezTo>
                <a:cubicBezTo>
                  <a:pt x="302" y="16150"/>
                  <a:pt x="285" y="16254"/>
                  <a:pt x="240" y="16307"/>
                </a:cubicBezTo>
                <a:cubicBezTo>
                  <a:pt x="195" y="16359"/>
                  <a:pt x="172" y="16466"/>
                  <a:pt x="171" y="16653"/>
                </a:cubicBezTo>
                <a:cubicBezTo>
                  <a:pt x="171" y="16802"/>
                  <a:pt x="154" y="16927"/>
                  <a:pt x="130" y="16936"/>
                </a:cubicBezTo>
                <a:cubicBezTo>
                  <a:pt x="105" y="16945"/>
                  <a:pt x="89" y="17112"/>
                  <a:pt x="89" y="17344"/>
                </a:cubicBezTo>
                <a:cubicBezTo>
                  <a:pt x="89" y="17576"/>
                  <a:pt x="67" y="17739"/>
                  <a:pt x="41" y="17748"/>
                </a:cubicBezTo>
                <a:cubicBezTo>
                  <a:pt x="14" y="17758"/>
                  <a:pt x="0" y="17985"/>
                  <a:pt x="0" y="18340"/>
                </a:cubicBezTo>
                <a:cubicBezTo>
                  <a:pt x="0" y="18695"/>
                  <a:pt x="14" y="18922"/>
                  <a:pt x="41" y="18932"/>
                </a:cubicBezTo>
                <a:cubicBezTo>
                  <a:pt x="66" y="18941"/>
                  <a:pt x="89" y="19092"/>
                  <a:pt x="89" y="19298"/>
                </a:cubicBezTo>
                <a:cubicBezTo>
                  <a:pt x="89" y="19504"/>
                  <a:pt x="105" y="19655"/>
                  <a:pt x="130" y="19665"/>
                </a:cubicBezTo>
                <a:cubicBezTo>
                  <a:pt x="154" y="19674"/>
                  <a:pt x="171" y="19744"/>
                  <a:pt x="171" y="19819"/>
                </a:cubicBezTo>
                <a:cubicBezTo>
                  <a:pt x="171" y="19894"/>
                  <a:pt x="204" y="19990"/>
                  <a:pt x="240" y="20031"/>
                </a:cubicBezTo>
                <a:cubicBezTo>
                  <a:pt x="275" y="20073"/>
                  <a:pt x="302" y="20141"/>
                  <a:pt x="302" y="20181"/>
                </a:cubicBezTo>
                <a:cubicBezTo>
                  <a:pt x="302" y="20222"/>
                  <a:pt x="319" y="20260"/>
                  <a:pt x="343" y="20269"/>
                </a:cubicBezTo>
                <a:cubicBezTo>
                  <a:pt x="366" y="20278"/>
                  <a:pt x="391" y="20304"/>
                  <a:pt x="391" y="20327"/>
                </a:cubicBezTo>
                <a:cubicBezTo>
                  <a:pt x="391" y="20375"/>
                  <a:pt x="544" y="20466"/>
                  <a:pt x="788" y="20565"/>
                </a:cubicBezTo>
                <a:cubicBezTo>
                  <a:pt x="989" y="20646"/>
                  <a:pt x="1229" y="20674"/>
                  <a:pt x="1891" y="20694"/>
                </a:cubicBezTo>
                <a:lnTo>
                  <a:pt x="2378" y="20711"/>
                </a:lnTo>
                <a:lnTo>
                  <a:pt x="2378" y="20781"/>
                </a:lnTo>
                <a:cubicBezTo>
                  <a:pt x="2378" y="20820"/>
                  <a:pt x="2344" y="20874"/>
                  <a:pt x="2309" y="20902"/>
                </a:cubicBezTo>
                <a:cubicBezTo>
                  <a:pt x="2275" y="20930"/>
                  <a:pt x="2248" y="21009"/>
                  <a:pt x="2248" y="21077"/>
                </a:cubicBezTo>
                <a:cubicBezTo>
                  <a:pt x="2247" y="21145"/>
                  <a:pt x="2230" y="21206"/>
                  <a:pt x="2207" y="21215"/>
                </a:cubicBezTo>
                <a:cubicBezTo>
                  <a:pt x="2183" y="21224"/>
                  <a:pt x="2159" y="21314"/>
                  <a:pt x="2159" y="21415"/>
                </a:cubicBezTo>
                <a:lnTo>
                  <a:pt x="2159" y="21598"/>
                </a:lnTo>
                <a:lnTo>
                  <a:pt x="9621" y="21590"/>
                </a:lnTo>
                <a:lnTo>
                  <a:pt x="17084" y="21586"/>
                </a:lnTo>
                <a:lnTo>
                  <a:pt x="17098" y="21281"/>
                </a:lnTo>
                <a:cubicBezTo>
                  <a:pt x="17104" y="21115"/>
                  <a:pt x="17130" y="20970"/>
                  <a:pt x="17153" y="20956"/>
                </a:cubicBezTo>
                <a:cubicBezTo>
                  <a:pt x="17175" y="20942"/>
                  <a:pt x="17194" y="20785"/>
                  <a:pt x="17194" y="20606"/>
                </a:cubicBezTo>
                <a:lnTo>
                  <a:pt x="17194" y="20281"/>
                </a:lnTo>
                <a:lnTo>
                  <a:pt x="17392" y="20381"/>
                </a:lnTo>
                <a:cubicBezTo>
                  <a:pt x="17502" y="20436"/>
                  <a:pt x="17654" y="20517"/>
                  <a:pt x="17728" y="20561"/>
                </a:cubicBezTo>
                <a:cubicBezTo>
                  <a:pt x="17979" y="20708"/>
                  <a:pt x="18177" y="20782"/>
                  <a:pt x="18770" y="20961"/>
                </a:cubicBezTo>
                <a:cubicBezTo>
                  <a:pt x="19205" y="21092"/>
                  <a:pt x="19387" y="21123"/>
                  <a:pt x="19702" y="21123"/>
                </a:cubicBezTo>
                <a:cubicBezTo>
                  <a:pt x="20002" y="21123"/>
                  <a:pt x="20192" y="21088"/>
                  <a:pt x="20442" y="20986"/>
                </a:cubicBezTo>
                <a:cubicBezTo>
                  <a:pt x="20571" y="20933"/>
                  <a:pt x="21038" y="20538"/>
                  <a:pt x="21038" y="20481"/>
                </a:cubicBezTo>
                <a:cubicBezTo>
                  <a:pt x="21038" y="20462"/>
                  <a:pt x="21055" y="20436"/>
                  <a:pt x="21079" y="20427"/>
                </a:cubicBezTo>
                <a:cubicBezTo>
                  <a:pt x="21103" y="20418"/>
                  <a:pt x="21127" y="20383"/>
                  <a:pt x="21127" y="20348"/>
                </a:cubicBezTo>
                <a:cubicBezTo>
                  <a:pt x="21127" y="20314"/>
                  <a:pt x="21145" y="20278"/>
                  <a:pt x="21168" y="20269"/>
                </a:cubicBezTo>
                <a:cubicBezTo>
                  <a:pt x="21192" y="20260"/>
                  <a:pt x="21209" y="20233"/>
                  <a:pt x="21209" y="20206"/>
                </a:cubicBezTo>
                <a:cubicBezTo>
                  <a:pt x="21209" y="20180"/>
                  <a:pt x="21242" y="20123"/>
                  <a:pt x="21278" y="20081"/>
                </a:cubicBezTo>
                <a:cubicBezTo>
                  <a:pt x="21313" y="20040"/>
                  <a:pt x="21339" y="19969"/>
                  <a:pt x="21340" y="19923"/>
                </a:cubicBezTo>
                <a:cubicBezTo>
                  <a:pt x="21340" y="19877"/>
                  <a:pt x="21364" y="19832"/>
                  <a:pt x="21388" y="19823"/>
                </a:cubicBezTo>
                <a:cubicBezTo>
                  <a:pt x="21411" y="19814"/>
                  <a:pt x="21429" y="19737"/>
                  <a:pt x="21429" y="19652"/>
                </a:cubicBezTo>
                <a:cubicBezTo>
                  <a:pt x="21429" y="19567"/>
                  <a:pt x="21446" y="19490"/>
                  <a:pt x="21470" y="19481"/>
                </a:cubicBezTo>
                <a:cubicBezTo>
                  <a:pt x="21494" y="19472"/>
                  <a:pt x="21518" y="19347"/>
                  <a:pt x="21518" y="19194"/>
                </a:cubicBezTo>
                <a:cubicBezTo>
                  <a:pt x="21518" y="19041"/>
                  <a:pt x="21535" y="18916"/>
                  <a:pt x="21559" y="18907"/>
                </a:cubicBezTo>
                <a:cubicBezTo>
                  <a:pt x="21584" y="18897"/>
                  <a:pt x="21600" y="18738"/>
                  <a:pt x="21600" y="18523"/>
                </a:cubicBezTo>
                <a:cubicBezTo>
                  <a:pt x="21600" y="18308"/>
                  <a:pt x="21584" y="18154"/>
                  <a:pt x="21559" y="18144"/>
                </a:cubicBezTo>
                <a:cubicBezTo>
                  <a:pt x="21535" y="18135"/>
                  <a:pt x="21518" y="18089"/>
                  <a:pt x="21518" y="18040"/>
                </a:cubicBezTo>
                <a:cubicBezTo>
                  <a:pt x="21518" y="17991"/>
                  <a:pt x="21494" y="17941"/>
                  <a:pt x="21470" y="17932"/>
                </a:cubicBezTo>
                <a:cubicBezTo>
                  <a:pt x="21446" y="17923"/>
                  <a:pt x="21429" y="17866"/>
                  <a:pt x="21429" y="17802"/>
                </a:cubicBezTo>
                <a:cubicBezTo>
                  <a:pt x="21429" y="17739"/>
                  <a:pt x="21411" y="17678"/>
                  <a:pt x="21388" y="17669"/>
                </a:cubicBezTo>
                <a:cubicBezTo>
                  <a:pt x="21364" y="17660"/>
                  <a:pt x="21340" y="17615"/>
                  <a:pt x="21340" y="17569"/>
                </a:cubicBezTo>
                <a:cubicBezTo>
                  <a:pt x="21339" y="17523"/>
                  <a:pt x="21313" y="17452"/>
                  <a:pt x="21278" y="17411"/>
                </a:cubicBezTo>
                <a:cubicBezTo>
                  <a:pt x="21242" y="17369"/>
                  <a:pt x="21209" y="17283"/>
                  <a:pt x="21209" y="17219"/>
                </a:cubicBezTo>
                <a:cubicBezTo>
                  <a:pt x="21209" y="17156"/>
                  <a:pt x="21192" y="17107"/>
                  <a:pt x="21168" y="17107"/>
                </a:cubicBezTo>
                <a:cubicBezTo>
                  <a:pt x="21145" y="17107"/>
                  <a:pt x="21127" y="17059"/>
                  <a:pt x="21127" y="17003"/>
                </a:cubicBezTo>
                <a:cubicBezTo>
                  <a:pt x="21127" y="16946"/>
                  <a:pt x="21103" y="16891"/>
                  <a:pt x="21079" y="16882"/>
                </a:cubicBezTo>
                <a:cubicBezTo>
                  <a:pt x="21055" y="16873"/>
                  <a:pt x="21039" y="16828"/>
                  <a:pt x="21038" y="16782"/>
                </a:cubicBezTo>
                <a:cubicBezTo>
                  <a:pt x="21037" y="16736"/>
                  <a:pt x="21011" y="16676"/>
                  <a:pt x="20976" y="16648"/>
                </a:cubicBezTo>
                <a:cubicBezTo>
                  <a:pt x="20942" y="16620"/>
                  <a:pt x="20908" y="16553"/>
                  <a:pt x="20908" y="16498"/>
                </a:cubicBezTo>
                <a:cubicBezTo>
                  <a:pt x="20908" y="16444"/>
                  <a:pt x="20891" y="16391"/>
                  <a:pt x="20867" y="16382"/>
                </a:cubicBezTo>
                <a:cubicBezTo>
                  <a:pt x="20843" y="16373"/>
                  <a:pt x="20826" y="16316"/>
                  <a:pt x="20826" y="16253"/>
                </a:cubicBezTo>
                <a:cubicBezTo>
                  <a:pt x="20826" y="16189"/>
                  <a:pt x="20801" y="16128"/>
                  <a:pt x="20778" y="16119"/>
                </a:cubicBezTo>
                <a:cubicBezTo>
                  <a:pt x="20754" y="16110"/>
                  <a:pt x="20737" y="16064"/>
                  <a:pt x="20737" y="16015"/>
                </a:cubicBezTo>
                <a:cubicBezTo>
                  <a:pt x="20737" y="15966"/>
                  <a:pt x="20719" y="15920"/>
                  <a:pt x="20695" y="15911"/>
                </a:cubicBezTo>
                <a:cubicBezTo>
                  <a:pt x="20672" y="15902"/>
                  <a:pt x="20647" y="15848"/>
                  <a:pt x="20647" y="15794"/>
                </a:cubicBezTo>
                <a:cubicBezTo>
                  <a:pt x="20647" y="15740"/>
                  <a:pt x="20621" y="15676"/>
                  <a:pt x="20586" y="15648"/>
                </a:cubicBezTo>
                <a:cubicBezTo>
                  <a:pt x="20551" y="15620"/>
                  <a:pt x="20525" y="15547"/>
                  <a:pt x="20524" y="15486"/>
                </a:cubicBezTo>
                <a:cubicBezTo>
                  <a:pt x="20523" y="15425"/>
                  <a:pt x="20500" y="15373"/>
                  <a:pt x="20476" y="15373"/>
                </a:cubicBezTo>
                <a:cubicBezTo>
                  <a:pt x="20452" y="15373"/>
                  <a:pt x="20435" y="15323"/>
                  <a:pt x="20435" y="15261"/>
                </a:cubicBezTo>
                <a:cubicBezTo>
                  <a:pt x="20435" y="15199"/>
                  <a:pt x="20416" y="15137"/>
                  <a:pt x="20394" y="15123"/>
                </a:cubicBezTo>
                <a:cubicBezTo>
                  <a:pt x="20350" y="15097"/>
                  <a:pt x="20321" y="14810"/>
                  <a:pt x="20271" y="13869"/>
                </a:cubicBezTo>
                <a:cubicBezTo>
                  <a:pt x="20248" y="13450"/>
                  <a:pt x="20226" y="13263"/>
                  <a:pt x="20188" y="13240"/>
                </a:cubicBezTo>
                <a:cubicBezTo>
                  <a:pt x="20151" y="13218"/>
                  <a:pt x="20134" y="13106"/>
                  <a:pt x="20134" y="12874"/>
                </a:cubicBezTo>
                <a:cubicBezTo>
                  <a:pt x="20134" y="12679"/>
                  <a:pt x="20111" y="12533"/>
                  <a:pt x="20086" y="12524"/>
                </a:cubicBezTo>
                <a:cubicBezTo>
                  <a:pt x="20061" y="12515"/>
                  <a:pt x="20044" y="12393"/>
                  <a:pt x="20044" y="12249"/>
                </a:cubicBezTo>
                <a:cubicBezTo>
                  <a:pt x="20044" y="12104"/>
                  <a:pt x="20027" y="11979"/>
                  <a:pt x="20003" y="11970"/>
                </a:cubicBezTo>
                <a:cubicBezTo>
                  <a:pt x="19980" y="11961"/>
                  <a:pt x="19962" y="11897"/>
                  <a:pt x="19962" y="11828"/>
                </a:cubicBezTo>
                <a:cubicBezTo>
                  <a:pt x="19962" y="11759"/>
                  <a:pt x="19929" y="11681"/>
                  <a:pt x="19894" y="11653"/>
                </a:cubicBezTo>
                <a:cubicBezTo>
                  <a:pt x="19859" y="11625"/>
                  <a:pt x="19833" y="11566"/>
                  <a:pt x="19832" y="11520"/>
                </a:cubicBezTo>
                <a:cubicBezTo>
                  <a:pt x="19831" y="11473"/>
                  <a:pt x="19808" y="11429"/>
                  <a:pt x="19784" y="11420"/>
                </a:cubicBezTo>
                <a:cubicBezTo>
                  <a:pt x="19760" y="11411"/>
                  <a:pt x="19743" y="11387"/>
                  <a:pt x="19743" y="11365"/>
                </a:cubicBezTo>
                <a:cubicBezTo>
                  <a:pt x="19743" y="11291"/>
                  <a:pt x="19481" y="11092"/>
                  <a:pt x="19236" y="10982"/>
                </a:cubicBezTo>
                <a:cubicBezTo>
                  <a:pt x="18969" y="10862"/>
                  <a:pt x="18493" y="10739"/>
                  <a:pt x="18187" y="10711"/>
                </a:cubicBezTo>
                <a:cubicBezTo>
                  <a:pt x="18080" y="10702"/>
                  <a:pt x="17954" y="10686"/>
                  <a:pt x="17906" y="10674"/>
                </a:cubicBezTo>
                <a:cubicBezTo>
                  <a:pt x="17641" y="10608"/>
                  <a:pt x="17578" y="10595"/>
                  <a:pt x="17386" y="10578"/>
                </a:cubicBezTo>
                <a:cubicBezTo>
                  <a:pt x="17270" y="10568"/>
                  <a:pt x="17156" y="10551"/>
                  <a:pt x="17132" y="10540"/>
                </a:cubicBezTo>
                <a:cubicBezTo>
                  <a:pt x="17088" y="10521"/>
                  <a:pt x="16974" y="10507"/>
                  <a:pt x="16440" y="10453"/>
                </a:cubicBezTo>
                <a:lnTo>
                  <a:pt x="16138" y="10420"/>
                </a:lnTo>
                <a:lnTo>
                  <a:pt x="16323" y="10370"/>
                </a:lnTo>
                <a:cubicBezTo>
                  <a:pt x="16423" y="10341"/>
                  <a:pt x="16501" y="10306"/>
                  <a:pt x="16502" y="10295"/>
                </a:cubicBezTo>
                <a:cubicBezTo>
                  <a:pt x="16502" y="10284"/>
                  <a:pt x="16531" y="10278"/>
                  <a:pt x="16563" y="10278"/>
                </a:cubicBezTo>
                <a:cubicBezTo>
                  <a:pt x="16643" y="10278"/>
                  <a:pt x="17143" y="9975"/>
                  <a:pt x="17310" y="9828"/>
                </a:cubicBezTo>
                <a:cubicBezTo>
                  <a:pt x="17474" y="9683"/>
                  <a:pt x="17746" y="9539"/>
                  <a:pt x="18037" y="9445"/>
                </a:cubicBezTo>
                <a:cubicBezTo>
                  <a:pt x="18156" y="9406"/>
                  <a:pt x="18326" y="9340"/>
                  <a:pt x="18413" y="9299"/>
                </a:cubicBezTo>
                <a:cubicBezTo>
                  <a:pt x="18591" y="9215"/>
                  <a:pt x="18969" y="8909"/>
                  <a:pt x="18969" y="8849"/>
                </a:cubicBezTo>
                <a:cubicBezTo>
                  <a:pt x="18969" y="8827"/>
                  <a:pt x="18978" y="8808"/>
                  <a:pt x="18996" y="8803"/>
                </a:cubicBezTo>
                <a:cubicBezTo>
                  <a:pt x="19058" y="8786"/>
                  <a:pt x="19270" y="8517"/>
                  <a:pt x="19270" y="8453"/>
                </a:cubicBezTo>
                <a:cubicBezTo>
                  <a:pt x="19270" y="8418"/>
                  <a:pt x="19287" y="8383"/>
                  <a:pt x="19311" y="8374"/>
                </a:cubicBezTo>
                <a:cubicBezTo>
                  <a:pt x="19335" y="8365"/>
                  <a:pt x="19352" y="8283"/>
                  <a:pt x="19352" y="8195"/>
                </a:cubicBezTo>
                <a:cubicBezTo>
                  <a:pt x="19352" y="8066"/>
                  <a:pt x="19378" y="8020"/>
                  <a:pt x="19462" y="7953"/>
                </a:cubicBezTo>
                <a:cubicBezTo>
                  <a:pt x="19726" y="7742"/>
                  <a:pt x="19743" y="7697"/>
                  <a:pt x="19743" y="7332"/>
                </a:cubicBezTo>
                <a:cubicBezTo>
                  <a:pt x="19743" y="7145"/>
                  <a:pt x="19723" y="6974"/>
                  <a:pt x="19702" y="6949"/>
                </a:cubicBezTo>
                <a:cubicBezTo>
                  <a:pt x="19566" y="6787"/>
                  <a:pt x="19441" y="6606"/>
                  <a:pt x="19441" y="6578"/>
                </a:cubicBezTo>
                <a:cubicBezTo>
                  <a:pt x="19441" y="6560"/>
                  <a:pt x="19425" y="6545"/>
                  <a:pt x="19407" y="6545"/>
                </a:cubicBezTo>
                <a:cubicBezTo>
                  <a:pt x="19330" y="6544"/>
                  <a:pt x="19270" y="6388"/>
                  <a:pt x="19270" y="6195"/>
                </a:cubicBezTo>
                <a:cubicBezTo>
                  <a:pt x="19270" y="6013"/>
                  <a:pt x="19255" y="5974"/>
                  <a:pt x="19160" y="5899"/>
                </a:cubicBezTo>
                <a:cubicBezTo>
                  <a:pt x="19101" y="5852"/>
                  <a:pt x="19051" y="5803"/>
                  <a:pt x="19051" y="5787"/>
                </a:cubicBezTo>
                <a:cubicBezTo>
                  <a:pt x="19051" y="5748"/>
                  <a:pt x="18828" y="5574"/>
                  <a:pt x="18578" y="5420"/>
                </a:cubicBezTo>
                <a:cubicBezTo>
                  <a:pt x="18301" y="5250"/>
                  <a:pt x="18055" y="5063"/>
                  <a:pt x="18057" y="5020"/>
                </a:cubicBezTo>
                <a:cubicBezTo>
                  <a:pt x="18058" y="5000"/>
                  <a:pt x="18091" y="4961"/>
                  <a:pt x="18126" y="4933"/>
                </a:cubicBezTo>
                <a:cubicBezTo>
                  <a:pt x="18219" y="4858"/>
                  <a:pt x="18212" y="3720"/>
                  <a:pt x="18119" y="3645"/>
                </a:cubicBezTo>
                <a:cubicBezTo>
                  <a:pt x="18084" y="3617"/>
                  <a:pt x="18057" y="3539"/>
                  <a:pt x="18057" y="3470"/>
                </a:cubicBezTo>
                <a:cubicBezTo>
                  <a:pt x="18057" y="3402"/>
                  <a:pt x="18040" y="3337"/>
                  <a:pt x="18016" y="3329"/>
                </a:cubicBezTo>
                <a:cubicBezTo>
                  <a:pt x="17992" y="3320"/>
                  <a:pt x="17975" y="3290"/>
                  <a:pt x="17975" y="3262"/>
                </a:cubicBezTo>
                <a:cubicBezTo>
                  <a:pt x="17975" y="3234"/>
                  <a:pt x="17955" y="3191"/>
                  <a:pt x="17934" y="3166"/>
                </a:cubicBezTo>
                <a:cubicBezTo>
                  <a:pt x="17912" y="3141"/>
                  <a:pt x="17868" y="3064"/>
                  <a:pt x="17838" y="2999"/>
                </a:cubicBezTo>
                <a:cubicBezTo>
                  <a:pt x="17775" y="2864"/>
                  <a:pt x="17691" y="2756"/>
                  <a:pt x="17461" y="2504"/>
                </a:cubicBezTo>
                <a:cubicBezTo>
                  <a:pt x="17401" y="2437"/>
                  <a:pt x="17345" y="2377"/>
                  <a:pt x="17331" y="2370"/>
                </a:cubicBezTo>
                <a:cubicBezTo>
                  <a:pt x="17316" y="2363"/>
                  <a:pt x="17270" y="2322"/>
                  <a:pt x="17235" y="2279"/>
                </a:cubicBezTo>
                <a:cubicBezTo>
                  <a:pt x="17168" y="2197"/>
                  <a:pt x="17036" y="2087"/>
                  <a:pt x="16741" y="1874"/>
                </a:cubicBezTo>
                <a:cubicBezTo>
                  <a:pt x="16456" y="1668"/>
                  <a:pt x="16434" y="1651"/>
                  <a:pt x="16214" y="1529"/>
                </a:cubicBezTo>
                <a:cubicBezTo>
                  <a:pt x="15676" y="1229"/>
                  <a:pt x="15491" y="1138"/>
                  <a:pt x="15282" y="1070"/>
                </a:cubicBezTo>
                <a:cubicBezTo>
                  <a:pt x="15158" y="1030"/>
                  <a:pt x="15014" y="975"/>
                  <a:pt x="14966" y="950"/>
                </a:cubicBezTo>
                <a:cubicBezTo>
                  <a:pt x="14919" y="924"/>
                  <a:pt x="14709" y="849"/>
                  <a:pt x="14501" y="783"/>
                </a:cubicBezTo>
                <a:cubicBezTo>
                  <a:pt x="14292" y="717"/>
                  <a:pt x="13954" y="589"/>
                  <a:pt x="13747" y="495"/>
                </a:cubicBezTo>
                <a:cubicBezTo>
                  <a:pt x="13296" y="291"/>
                  <a:pt x="13205" y="259"/>
                  <a:pt x="12595" y="129"/>
                </a:cubicBezTo>
                <a:cubicBezTo>
                  <a:pt x="12110" y="25"/>
                  <a:pt x="11809" y="-2"/>
                  <a:pt x="11211" y="0"/>
                </a:cubicBezTo>
                <a:close/>
                <a:moveTo>
                  <a:pt x="12876" y="9541"/>
                </a:moveTo>
                <a:lnTo>
                  <a:pt x="13123" y="9649"/>
                </a:lnTo>
                <a:cubicBezTo>
                  <a:pt x="13260" y="9709"/>
                  <a:pt x="13418" y="9785"/>
                  <a:pt x="13473" y="9820"/>
                </a:cubicBezTo>
                <a:cubicBezTo>
                  <a:pt x="13540" y="9862"/>
                  <a:pt x="13564" y="9908"/>
                  <a:pt x="13555" y="9957"/>
                </a:cubicBezTo>
                <a:lnTo>
                  <a:pt x="13541" y="10032"/>
                </a:lnTo>
                <a:lnTo>
                  <a:pt x="13308" y="9961"/>
                </a:lnTo>
                <a:cubicBezTo>
                  <a:pt x="12884" y="9838"/>
                  <a:pt x="12876" y="9833"/>
                  <a:pt x="12876" y="9678"/>
                </a:cubicBezTo>
                <a:lnTo>
                  <a:pt x="12876" y="9541"/>
                </a:lnTo>
                <a:close/>
                <a:moveTo>
                  <a:pt x="10971" y="18419"/>
                </a:moveTo>
                <a:lnTo>
                  <a:pt x="11492" y="18419"/>
                </a:lnTo>
                <a:lnTo>
                  <a:pt x="12013" y="18419"/>
                </a:lnTo>
                <a:lnTo>
                  <a:pt x="12013" y="18627"/>
                </a:lnTo>
                <a:cubicBezTo>
                  <a:pt x="12013" y="18742"/>
                  <a:pt x="12030" y="18843"/>
                  <a:pt x="12054" y="18852"/>
                </a:cubicBezTo>
                <a:cubicBezTo>
                  <a:pt x="12080" y="18862"/>
                  <a:pt x="12095" y="19038"/>
                  <a:pt x="12095" y="19294"/>
                </a:cubicBezTo>
                <a:cubicBezTo>
                  <a:pt x="12095" y="19577"/>
                  <a:pt x="12111" y="19733"/>
                  <a:pt x="12143" y="19752"/>
                </a:cubicBezTo>
                <a:cubicBezTo>
                  <a:pt x="12170" y="19769"/>
                  <a:pt x="12184" y="19798"/>
                  <a:pt x="12171" y="19819"/>
                </a:cubicBezTo>
                <a:cubicBezTo>
                  <a:pt x="12148" y="19855"/>
                  <a:pt x="12094" y="19867"/>
                  <a:pt x="11663" y="19915"/>
                </a:cubicBezTo>
                <a:cubicBezTo>
                  <a:pt x="11557" y="19927"/>
                  <a:pt x="11388" y="19945"/>
                  <a:pt x="11287" y="19956"/>
                </a:cubicBezTo>
                <a:lnTo>
                  <a:pt x="11102" y="19977"/>
                </a:lnTo>
                <a:lnTo>
                  <a:pt x="11102" y="19661"/>
                </a:lnTo>
                <a:cubicBezTo>
                  <a:pt x="11102" y="19426"/>
                  <a:pt x="11087" y="19336"/>
                  <a:pt x="11040" y="19298"/>
                </a:cubicBezTo>
                <a:cubicBezTo>
                  <a:pt x="10990" y="19258"/>
                  <a:pt x="10972" y="19154"/>
                  <a:pt x="10971" y="18832"/>
                </a:cubicBezTo>
                <a:lnTo>
                  <a:pt x="10971" y="18419"/>
                </a:lnTo>
                <a:close/>
              </a:path>
            </a:pathLst>
          </a:custGeom>
          <a:ln w="12700">
            <a:miter lim="400000"/>
          </a:ln>
        </p:spPr>
      </p:pic>
      <p:pic>
        <p:nvPicPr>
          <p:cNvPr id="18" name="Bild 2.jpeg" descr="Bild 2.jpeg"/>
          <p:cNvPicPr>
            <a:picLocks noChangeAspect="1"/>
          </p:cNvPicPr>
          <p:nvPr/>
        </p:nvPicPr>
        <p:blipFill>
          <a:blip r:embed="rId5"/>
          <a:srcRect l="9927" t="8225" r="662" b="1"/>
          <a:stretch/>
        </p:blipFill>
        <p:spPr bwMode="auto">
          <a:xfrm>
            <a:off x="8954384" y="5762270"/>
            <a:ext cx="1188535" cy="1565674"/>
          </a:xfrm>
          <a:custGeom>
            <a:avLst/>
            <a:gdLst/>
            <a:ahLst/>
            <a:cxnLst>
              <a:cxn ang="0">
                <a:pos x="wd2" y="hd2"/>
              </a:cxn>
              <a:cxn ang="5400000">
                <a:pos x="wd2" y="hd2"/>
              </a:cxn>
              <a:cxn ang="10800000">
                <a:pos x="wd2" y="hd2"/>
              </a:cxn>
              <a:cxn ang="16200000">
                <a:pos x="wd2" y="hd2"/>
              </a:cxn>
            </a:cxnLst>
            <a:rect l="0" t="0" r="r" b="b"/>
            <a:pathLst>
              <a:path w="21594" h="21600" extrusionOk="0">
                <a:moveTo>
                  <a:pt x="11097" y="0"/>
                </a:moveTo>
                <a:cubicBezTo>
                  <a:pt x="10705" y="1"/>
                  <a:pt x="10293" y="16"/>
                  <a:pt x="10178" y="41"/>
                </a:cubicBezTo>
                <a:cubicBezTo>
                  <a:pt x="10082" y="63"/>
                  <a:pt x="9870" y="95"/>
                  <a:pt x="9702" y="115"/>
                </a:cubicBezTo>
                <a:cubicBezTo>
                  <a:pt x="9277" y="168"/>
                  <a:pt x="9023" y="233"/>
                  <a:pt x="8545" y="407"/>
                </a:cubicBezTo>
                <a:cubicBezTo>
                  <a:pt x="7585" y="755"/>
                  <a:pt x="6890" y="1361"/>
                  <a:pt x="6652" y="2058"/>
                </a:cubicBezTo>
                <a:cubicBezTo>
                  <a:pt x="6552" y="2351"/>
                  <a:pt x="6559" y="2890"/>
                  <a:pt x="6668" y="3199"/>
                </a:cubicBezTo>
                <a:cubicBezTo>
                  <a:pt x="6716" y="3335"/>
                  <a:pt x="6799" y="3622"/>
                  <a:pt x="6847" y="3840"/>
                </a:cubicBezTo>
                <a:lnTo>
                  <a:pt x="6933" y="4234"/>
                </a:lnTo>
                <a:lnTo>
                  <a:pt x="6814" y="4329"/>
                </a:lnTo>
                <a:cubicBezTo>
                  <a:pt x="6715" y="4407"/>
                  <a:pt x="6694" y="4453"/>
                  <a:pt x="6695" y="4595"/>
                </a:cubicBezTo>
                <a:cubicBezTo>
                  <a:pt x="6698" y="4882"/>
                  <a:pt x="6960" y="5775"/>
                  <a:pt x="7085" y="5918"/>
                </a:cubicBezTo>
                <a:cubicBezTo>
                  <a:pt x="7185" y="6033"/>
                  <a:pt x="7245" y="6055"/>
                  <a:pt x="7479" y="6082"/>
                </a:cubicBezTo>
                <a:cubicBezTo>
                  <a:pt x="7550" y="6090"/>
                  <a:pt x="7579" y="6145"/>
                  <a:pt x="7652" y="6374"/>
                </a:cubicBezTo>
                <a:cubicBezTo>
                  <a:pt x="7767" y="6732"/>
                  <a:pt x="8003" y="7074"/>
                  <a:pt x="8437" y="7507"/>
                </a:cubicBezTo>
                <a:cubicBezTo>
                  <a:pt x="8582" y="7652"/>
                  <a:pt x="8594" y="7673"/>
                  <a:pt x="8566" y="7819"/>
                </a:cubicBezTo>
                <a:cubicBezTo>
                  <a:pt x="8543" y="7946"/>
                  <a:pt x="8495" y="8010"/>
                  <a:pt x="8328" y="8143"/>
                </a:cubicBezTo>
                <a:cubicBezTo>
                  <a:pt x="8215" y="8234"/>
                  <a:pt x="8082" y="8354"/>
                  <a:pt x="8031" y="8410"/>
                </a:cubicBezTo>
                <a:cubicBezTo>
                  <a:pt x="7962" y="8487"/>
                  <a:pt x="7863" y="8532"/>
                  <a:pt x="7642" y="8587"/>
                </a:cubicBezTo>
                <a:cubicBezTo>
                  <a:pt x="7479" y="8627"/>
                  <a:pt x="7325" y="8671"/>
                  <a:pt x="7301" y="8685"/>
                </a:cubicBezTo>
                <a:cubicBezTo>
                  <a:pt x="7276" y="8700"/>
                  <a:pt x="7161" y="8731"/>
                  <a:pt x="7041" y="8755"/>
                </a:cubicBezTo>
                <a:cubicBezTo>
                  <a:pt x="6921" y="8779"/>
                  <a:pt x="6806" y="8812"/>
                  <a:pt x="6782" y="8825"/>
                </a:cubicBezTo>
                <a:cubicBezTo>
                  <a:pt x="6758" y="8838"/>
                  <a:pt x="6670" y="8861"/>
                  <a:pt x="6587" y="8874"/>
                </a:cubicBezTo>
                <a:cubicBezTo>
                  <a:pt x="6504" y="8888"/>
                  <a:pt x="6402" y="8908"/>
                  <a:pt x="6365" y="8924"/>
                </a:cubicBezTo>
                <a:cubicBezTo>
                  <a:pt x="6305" y="8949"/>
                  <a:pt x="6108" y="9005"/>
                  <a:pt x="5408" y="9191"/>
                </a:cubicBezTo>
                <a:cubicBezTo>
                  <a:pt x="5276" y="9225"/>
                  <a:pt x="5126" y="9268"/>
                  <a:pt x="5078" y="9285"/>
                </a:cubicBezTo>
                <a:cubicBezTo>
                  <a:pt x="5030" y="9302"/>
                  <a:pt x="4886" y="9348"/>
                  <a:pt x="4754" y="9388"/>
                </a:cubicBezTo>
                <a:cubicBezTo>
                  <a:pt x="4622" y="9427"/>
                  <a:pt x="4414" y="9496"/>
                  <a:pt x="4294" y="9540"/>
                </a:cubicBezTo>
                <a:cubicBezTo>
                  <a:pt x="4174" y="9583"/>
                  <a:pt x="4061" y="9618"/>
                  <a:pt x="4045" y="9618"/>
                </a:cubicBezTo>
                <a:cubicBezTo>
                  <a:pt x="4010" y="9618"/>
                  <a:pt x="3488" y="9850"/>
                  <a:pt x="3418" y="9897"/>
                </a:cubicBezTo>
                <a:cubicBezTo>
                  <a:pt x="3390" y="9915"/>
                  <a:pt x="3274" y="9987"/>
                  <a:pt x="3164" y="10057"/>
                </a:cubicBezTo>
                <a:cubicBezTo>
                  <a:pt x="2679" y="10364"/>
                  <a:pt x="2101" y="11045"/>
                  <a:pt x="1693" y="11782"/>
                </a:cubicBezTo>
                <a:cubicBezTo>
                  <a:pt x="1450" y="12220"/>
                  <a:pt x="1447" y="12228"/>
                  <a:pt x="1130" y="13042"/>
                </a:cubicBezTo>
                <a:cubicBezTo>
                  <a:pt x="866" y="13722"/>
                  <a:pt x="817" y="13870"/>
                  <a:pt x="633" y="14631"/>
                </a:cubicBezTo>
                <a:cubicBezTo>
                  <a:pt x="497" y="15191"/>
                  <a:pt x="429" y="15369"/>
                  <a:pt x="65" y="16073"/>
                </a:cubicBezTo>
                <a:cubicBezTo>
                  <a:pt x="20" y="16160"/>
                  <a:pt x="1" y="16400"/>
                  <a:pt x="0" y="17046"/>
                </a:cubicBezTo>
                <a:lnTo>
                  <a:pt x="0" y="17904"/>
                </a:lnTo>
                <a:lnTo>
                  <a:pt x="119" y="18019"/>
                </a:lnTo>
                <a:cubicBezTo>
                  <a:pt x="261" y="18160"/>
                  <a:pt x="470" y="18310"/>
                  <a:pt x="589" y="18352"/>
                </a:cubicBezTo>
                <a:cubicBezTo>
                  <a:pt x="969" y="18485"/>
                  <a:pt x="1229" y="18551"/>
                  <a:pt x="1525" y="18598"/>
                </a:cubicBezTo>
                <a:cubicBezTo>
                  <a:pt x="1657" y="18619"/>
                  <a:pt x="1788" y="18648"/>
                  <a:pt x="1812" y="18660"/>
                </a:cubicBezTo>
                <a:cubicBezTo>
                  <a:pt x="1836" y="18671"/>
                  <a:pt x="2086" y="18696"/>
                  <a:pt x="2374" y="18717"/>
                </a:cubicBezTo>
                <a:cubicBezTo>
                  <a:pt x="2662" y="18739"/>
                  <a:pt x="2947" y="18765"/>
                  <a:pt x="3007" y="18775"/>
                </a:cubicBezTo>
                <a:cubicBezTo>
                  <a:pt x="3067" y="18784"/>
                  <a:pt x="3227" y="18804"/>
                  <a:pt x="3358" y="18816"/>
                </a:cubicBezTo>
                <a:lnTo>
                  <a:pt x="3596" y="18836"/>
                </a:lnTo>
                <a:lnTo>
                  <a:pt x="3629" y="20077"/>
                </a:lnTo>
                <a:cubicBezTo>
                  <a:pt x="3645" y="20759"/>
                  <a:pt x="3668" y="21383"/>
                  <a:pt x="3683" y="21460"/>
                </a:cubicBezTo>
                <a:lnTo>
                  <a:pt x="3710" y="21600"/>
                </a:lnTo>
                <a:lnTo>
                  <a:pt x="17473" y="21600"/>
                </a:lnTo>
                <a:lnTo>
                  <a:pt x="17500" y="20799"/>
                </a:lnTo>
                <a:cubicBezTo>
                  <a:pt x="17516" y="20358"/>
                  <a:pt x="17533" y="19306"/>
                  <a:pt x="17538" y="18463"/>
                </a:cubicBezTo>
                <a:cubicBezTo>
                  <a:pt x="17546" y="17118"/>
                  <a:pt x="17552" y="16947"/>
                  <a:pt x="17603" y="17087"/>
                </a:cubicBezTo>
                <a:cubicBezTo>
                  <a:pt x="17832" y="17717"/>
                  <a:pt x="18211" y="18267"/>
                  <a:pt x="18566" y="18483"/>
                </a:cubicBezTo>
                <a:cubicBezTo>
                  <a:pt x="18785" y="18617"/>
                  <a:pt x="19191" y="18775"/>
                  <a:pt x="19620" y="18898"/>
                </a:cubicBezTo>
                <a:cubicBezTo>
                  <a:pt x="19800" y="18950"/>
                  <a:pt x="19985" y="19007"/>
                  <a:pt x="20031" y="19025"/>
                </a:cubicBezTo>
                <a:cubicBezTo>
                  <a:pt x="20145" y="19071"/>
                  <a:pt x="20620" y="19098"/>
                  <a:pt x="20816" y="19070"/>
                </a:cubicBezTo>
                <a:cubicBezTo>
                  <a:pt x="21019" y="19042"/>
                  <a:pt x="21519" y="18694"/>
                  <a:pt x="21573" y="18545"/>
                </a:cubicBezTo>
                <a:cubicBezTo>
                  <a:pt x="21593" y="18487"/>
                  <a:pt x="21600" y="17873"/>
                  <a:pt x="21589" y="17182"/>
                </a:cubicBezTo>
                <a:cubicBezTo>
                  <a:pt x="21567" y="15793"/>
                  <a:pt x="21581" y="15868"/>
                  <a:pt x="21264" y="15564"/>
                </a:cubicBezTo>
                <a:cubicBezTo>
                  <a:pt x="21169" y="15472"/>
                  <a:pt x="20971" y="15201"/>
                  <a:pt x="20821" y="14964"/>
                </a:cubicBezTo>
                <a:cubicBezTo>
                  <a:pt x="20579" y="14581"/>
                  <a:pt x="20526" y="14463"/>
                  <a:pt x="20361" y="13905"/>
                </a:cubicBezTo>
                <a:cubicBezTo>
                  <a:pt x="20167" y="13245"/>
                  <a:pt x="20145" y="13189"/>
                  <a:pt x="19799" y="12365"/>
                </a:cubicBezTo>
                <a:cubicBezTo>
                  <a:pt x="19553" y="11779"/>
                  <a:pt x="19160" y="11123"/>
                  <a:pt x="18815" y="10730"/>
                </a:cubicBezTo>
                <a:cubicBezTo>
                  <a:pt x="18596" y="10482"/>
                  <a:pt x="18032" y="10015"/>
                  <a:pt x="17782" y="9872"/>
                </a:cubicBezTo>
                <a:cubicBezTo>
                  <a:pt x="17654" y="9799"/>
                  <a:pt x="16999" y="9539"/>
                  <a:pt x="16608" y="9408"/>
                </a:cubicBezTo>
                <a:cubicBezTo>
                  <a:pt x="16452" y="9356"/>
                  <a:pt x="16213" y="9268"/>
                  <a:pt x="16073" y="9215"/>
                </a:cubicBezTo>
                <a:cubicBezTo>
                  <a:pt x="15933" y="9162"/>
                  <a:pt x="15799" y="9121"/>
                  <a:pt x="15775" y="9121"/>
                </a:cubicBezTo>
                <a:cubicBezTo>
                  <a:pt x="15752" y="9121"/>
                  <a:pt x="15625" y="9084"/>
                  <a:pt x="15494" y="9039"/>
                </a:cubicBezTo>
                <a:cubicBezTo>
                  <a:pt x="15363" y="8993"/>
                  <a:pt x="15228" y="8956"/>
                  <a:pt x="15197" y="8956"/>
                </a:cubicBezTo>
                <a:cubicBezTo>
                  <a:pt x="15165" y="8956"/>
                  <a:pt x="15131" y="8944"/>
                  <a:pt x="15116" y="8932"/>
                </a:cubicBezTo>
                <a:cubicBezTo>
                  <a:pt x="15076" y="8902"/>
                  <a:pt x="14591" y="8755"/>
                  <a:pt x="14531" y="8755"/>
                </a:cubicBezTo>
                <a:cubicBezTo>
                  <a:pt x="14504" y="8755"/>
                  <a:pt x="14344" y="8704"/>
                  <a:pt x="14175" y="8640"/>
                </a:cubicBezTo>
                <a:cubicBezTo>
                  <a:pt x="14005" y="8577"/>
                  <a:pt x="13843" y="8525"/>
                  <a:pt x="13818" y="8525"/>
                </a:cubicBezTo>
                <a:cubicBezTo>
                  <a:pt x="13735" y="8525"/>
                  <a:pt x="13554" y="8348"/>
                  <a:pt x="13407" y="8127"/>
                </a:cubicBezTo>
                <a:cubicBezTo>
                  <a:pt x="13328" y="8009"/>
                  <a:pt x="13209" y="7870"/>
                  <a:pt x="13147" y="7819"/>
                </a:cubicBezTo>
                <a:cubicBezTo>
                  <a:pt x="12964" y="7670"/>
                  <a:pt x="12997" y="7545"/>
                  <a:pt x="13282" y="7277"/>
                </a:cubicBezTo>
                <a:cubicBezTo>
                  <a:pt x="13478" y="7093"/>
                  <a:pt x="13630" y="6827"/>
                  <a:pt x="13736" y="6480"/>
                </a:cubicBezTo>
                <a:cubicBezTo>
                  <a:pt x="13842" y="6137"/>
                  <a:pt x="13854" y="6121"/>
                  <a:pt x="14039" y="6049"/>
                </a:cubicBezTo>
                <a:cubicBezTo>
                  <a:pt x="14258" y="5965"/>
                  <a:pt x="14452" y="5720"/>
                  <a:pt x="14531" y="5437"/>
                </a:cubicBezTo>
                <a:cubicBezTo>
                  <a:pt x="14707" y="4814"/>
                  <a:pt x="14732" y="4488"/>
                  <a:pt x="14607" y="4333"/>
                </a:cubicBezTo>
                <a:cubicBezTo>
                  <a:pt x="14512" y="4214"/>
                  <a:pt x="14522" y="4117"/>
                  <a:pt x="14699" y="3479"/>
                </a:cubicBezTo>
                <a:cubicBezTo>
                  <a:pt x="14821" y="3038"/>
                  <a:pt x="14835" y="2117"/>
                  <a:pt x="14726" y="1828"/>
                </a:cubicBezTo>
                <a:cubicBezTo>
                  <a:pt x="14557" y="1380"/>
                  <a:pt x="14136" y="1043"/>
                  <a:pt x="13742" y="1043"/>
                </a:cubicBezTo>
                <a:cubicBezTo>
                  <a:pt x="13628" y="1043"/>
                  <a:pt x="13587" y="1019"/>
                  <a:pt x="13455" y="855"/>
                </a:cubicBezTo>
                <a:cubicBezTo>
                  <a:pt x="13167" y="496"/>
                  <a:pt x="12582" y="161"/>
                  <a:pt x="12119" y="95"/>
                </a:cubicBezTo>
                <a:cubicBezTo>
                  <a:pt x="12036" y="83"/>
                  <a:pt x="11942" y="58"/>
                  <a:pt x="11909" y="37"/>
                </a:cubicBezTo>
                <a:cubicBezTo>
                  <a:pt x="11866" y="12"/>
                  <a:pt x="11490" y="0"/>
                  <a:pt x="11097" y="0"/>
                </a:cubicBezTo>
                <a:close/>
              </a:path>
            </a:pathLst>
          </a:custGeom>
          <a:ln w="12700">
            <a:miter lim="400000"/>
          </a:ln>
        </p:spPr>
      </p:pic>
      <p:pic>
        <p:nvPicPr>
          <p:cNvPr id="19" name="Bild 7.jpeg" descr="Bild 7.jpeg"/>
          <p:cNvPicPr>
            <a:picLocks noChangeAspect="1"/>
          </p:cNvPicPr>
          <p:nvPr/>
        </p:nvPicPr>
        <p:blipFill>
          <a:blip r:embed="rId6"/>
          <a:srcRect l="34087" t="3276" r="31593" b="171"/>
          <a:stretch/>
        </p:blipFill>
        <p:spPr bwMode="auto">
          <a:xfrm>
            <a:off x="8433718" y="6092512"/>
            <a:ext cx="1011373" cy="1730689"/>
          </a:xfrm>
          <a:custGeom>
            <a:avLst/>
            <a:gdLst/>
            <a:ahLst/>
            <a:cxnLst>
              <a:cxn ang="0">
                <a:pos x="wd2" y="hd2"/>
              </a:cxn>
              <a:cxn ang="5400000">
                <a:pos x="wd2" y="hd2"/>
              </a:cxn>
              <a:cxn ang="10800000">
                <a:pos x="wd2" y="hd2"/>
              </a:cxn>
              <a:cxn ang="16200000">
                <a:pos x="wd2" y="hd2"/>
              </a:cxn>
            </a:cxnLst>
            <a:rect l="0" t="0" r="r" b="b"/>
            <a:pathLst>
              <a:path w="21559" h="21582" extrusionOk="0">
                <a:moveTo>
                  <a:pt x="10590" y="0"/>
                </a:moveTo>
                <a:cubicBezTo>
                  <a:pt x="10224" y="-1"/>
                  <a:pt x="10072" y="7"/>
                  <a:pt x="10057" y="33"/>
                </a:cubicBezTo>
                <a:cubicBezTo>
                  <a:pt x="10046" y="53"/>
                  <a:pt x="9974" y="70"/>
                  <a:pt x="9898" y="70"/>
                </a:cubicBezTo>
                <a:cubicBezTo>
                  <a:pt x="9821" y="70"/>
                  <a:pt x="9749" y="90"/>
                  <a:pt x="9733" y="115"/>
                </a:cubicBezTo>
                <a:cubicBezTo>
                  <a:pt x="9718" y="138"/>
                  <a:pt x="9691" y="154"/>
                  <a:pt x="9670" y="152"/>
                </a:cubicBezTo>
                <a:cubicBezTo>
                  <a:pt x="9567" y="142"/>
                  <a:pt x="9505" y="159"/>
                  <a:pt x="9537" y="189"/>
                </a:cubicBezTo>
                <a:cubicBezTo>
                  <a:pt x="9558" y="210"/>
                  <a:pt x="9547" y="217"/>
                  <a:pt x="9511" y="204"/>
                </a:cubicBezTo>
                <a:cubicBezTo>
                  <a:pt x="9478" y="192"/>
                  <a:pt x="9370" y="228"/>
                  <a:pt x="9251" y="297"/>
                </a:cubicBezTo>
                <a:cubicBezTo>
                  <a:pt x="9139" y="361"/>
                  <a:pt x="9046" y="415"/>
                  <a:pt x="9042" y="415"/>
                </a:cubicBezTo>
                <a:cubicBezTo>
                  <a:pt x="9037" y="415"/>
                  <a:pt x="8921" y="395"/>
                  <a:pt x="8782" y="371"/>
                </a:cubicBezTo>
                <a:cubicBezTo>
                  <a:pt x="8543" y="329"/>
                  <a:pt x="8508" y="331"/>
                  <a:pt x="8198" y="386"/>
                </a:cubicBezTo>
                <a:cubicBezTo>
                  <a:pt x="7542" y="501"/>
                  <a:pt x="7090" y="631"/>
                  <a:pt x="6789" y="794"/>
                </a:cubicBezTo>
                <a:cubicBezTo>
                  <a:pt x="6708" y="838"/>
                  <a:pt x="6501" y="941"/>
                  <a:pt x="6332" y="1020"/>
                </a:cubicBezTo>
                <a:cubicBezTo>
                  <a:pt x="6164" y="1100"/>
                  <a:pt x="6028" y="1182"/>
                  <a:pt x="6028" y="1206"/>
                </a:cubicBezTo>
                <a:cubicBezTo>
                  <a:pt x="6028" y="1230"/>
                  <a:pt x="6007" y="1244"/>
                  <a:pt x="5983" y="1236"/>
                </a:cubicBezTo>
                <a:cubicBezTo>
                  <a:pt x="5936" y="1218"/>
                  <a:pt x="5601" y="1428"/>
                  <a:pt x="5533" y="1518"/>
                </a:cubicBezTo>
                <a:cubicBezTo>
                  <a:pt x="5508" y="1550"/>
                  <a:pt x="5445" y="1615"/>
                  <a:pt x="5393" y="1662"/>
                </a:cubicBezTo>
                <a:cubicBezTo>
                  <a:pt x="5342" y="1710"/>
                  <a:pt x="5300" y="1777"/>
                  <a:pt x="5298" y="1811"/>
                </a:cubicBezTo>
                <a:cubicBezTo>
                  <a:pt x="5296" y="1844"/>
                  <a:pt x="5256" y="1888"/>
                  <a:pt x="5216" y="1907"/>
                </a:cubicBezTo>
                <a:cubicBezTo>
                  <a:pt x="5171" y="1929"/>
                  <a:pt x="5146" y="1990"/>
                  <a:pt x="5146" y="2067"/>
                </a:cubicBezTo>
                <a:cubicBezTo>
                  <a:pt x="5146" y="2136"/>
                  <a:pt x="5122" y="2193"/>
                  <a:pt x="5095" y="2193"/>
                </a:cubicBezTo>
                <a:cubicBezTo>
                  <a:pt x="5067" y="2193"/>
                  <a:pt x="5044" y="2284"/>
                  <a:pt x="5044" y="2405"/>
                </a:cubicBezTo>
                <a:cubicBezTo>
                  <a:pt x="5044" y="2545"/>
                  <a:pt x="5023" y="2631"/>
                  <a:pt x="4975" y="2668"/>
                </a:cubicBezTo>
                <a:cubicBezTo>
                  <a:pt x="4874" y="2746"/>
                  <a:pt x="4874" y="3134"/>
                  <a:pt x="4975" y="3244"/>
                </a:cubicBezTo>
                <a:cubicBezTo>
                  <a:pt x="5075" y="3354"/>
                  <a:pt x="5070" y="4048"/>
                  <a:pt x="4968" y="4071"/>
                </a:cubicBezTo>
                <a:cubicBezTo>
                  <a:pt x="4926" y="4081"/>
                  <a:pt x="4898" y="4134"/>
                  <a:pt x="4898" y="4216"/>
                </a:cubicBezTo>
                <a:cubicBezTo>
                  <a:pt x="4898" y="4288"/>
                  <a:pt x="4881" y="4346"/>
                  <a:pt x="4860" y="4346"/>
                </a:cubicBezTo>
                <a:cubicBezTo>
                  <a:pt x="4840" y="4346"/>
                  <a:pt x="4795" y="4384"/>
                  <a:pt x="4759" y="4431"/>
                </a:cubicBezTo>
                <a:cubicBezTo>
                  <a:pt x="4723" y="4479"/>
                  <a:pt x="4609" y="4572"/>
                  <a:pt x="4505" y="4639"/>
                </a:cubicBezTo>
                <a:cubicBezTo>
                  <a:pt x="4401" y="4706"/>
                  <a:pt x="4292" y="4793"/>
                  <a:pt x="4258" y="4832"/>
                </a:cubicBezTo>
                <a:cubicBezTo>
                  <a:pt x="4223" y="4872"/>
                  <a:pt x="4135" y="4952"/>
                  <a:pt x="4067" y="5007"/>
                </a:cubicBezTo>
                <a:cubicBezTo>
                  <a:pt x="3884" y="5155"/>
                  <a:pt x="3820" y="5228"/>
                  <a:pt x="3820" y="5293"/>
                </a:cubicBezTo>
                <a:cubicBezTo>
                  <a:pt x="3820" y="5324"/>
                  <a:pt x="3802" y="5352"/>
                  <a:pt x="3775" y="5352"/>
                </a:cubicBezTo>
                <a:cubicBezTo>
                  <a:pt x="3749" y="5352"/>
                  <a:pt x="3710" y="5383"/>
                  <a:pt x="3693" y="5422"/>
                </a:cubicBezTo>
                <a:cubicBezTo>
                  <a:pt x="3676" y="5462"/>
                  <a:pt x="3647" y="5493"/>
                  <a:pt x="3623" y="5493"/>
                </a:cubicBezTo>
                <a:cubicBezTo>
                  <a:pt x="3562" y="5493"/>
                  <a:pt x="3562" y="6202"/>
                  <a:pt x="3623" y="6224"/>
                </a:cubicBezTo>
                <a:cubicBezTo>
                  <a:pt x="3650" y="6234"/>
                  <a:pt x="3674" y="6276"/>
                  <a:pt x="3674" y="6313"/>
                </a:cubicBezTo>
                <a:cubicBezTo>
                  <a:pt x="3674" y="6351"/>
                  <a:pt x="3650" y="6389"/>
                  <a:pt x="3623" y="6399"/>
                </a:cubicBezTo>
                <a:cubicBezTo>
                  <a:pt x="3596" y="6408"/>
                  <a:pt x="3579" y="6457"/>
                  <a:pt x="3579" y="6510"/>
                </a:cubicBezTo>
                <a:cubicBezTo>
                  <a:pt x="3579" y="6569"/>
                  <a:pt x="3547" y="6611"/>
                  <a:pt x="3502" y="6621"/>
                </a:cubicBezTo>
                <a:cubicBezTo>
                  <a:pt x="3462" y="6630"/>
                  <a:pt x="3433" y="6671"/>
                  <a:pt x="3433" y="6710"/>
                </a:cubicBezTo>
                <a:cubicBezTo>
                  <a:pt x="3433" y="6749"/>
                  <a:pt x="3409" y="6790"/>
                  <a:pt x="3382" y="6800"/>
                </a:cubicBezTo>
                <a:cubicBezTo>
                  <a:pt x="3355" y="6809"/>
                  <a:pt x="3331" y="6867"/>
                  <a:pt x="3331" y="6926"/>
                </a:cubicBezTo>
                <a:cubicBezTo>
                  <a:pt x="3331" y="6985"/>
                  <a:pt x="3301" y="7058"/>
                  <a:pt x="3261" y="7089"/>
                </a:cubicBezTo>
                <a:cubicBezTo>
                  <a:pt x="3217" y="7124"/>
                  <a:pt x="3185" y="7208"/>
                  <a:pt x="3185" y="7315"/>
                </a:cubicBezTo>
                <a:cubicBezTo>
                  <a:pt x="3185" y="7422"/>
                  <a:pt x="3217" y="7507"/>
                  <a:pt x="3261" y="7542"/>
                </a:cubicBezTo>
                <a:cubicBezTo>
                  <a:pt x="3301" y="7572"/>
                  <a:pt x="3335" y="7631"/>
                  <a:pt x="3337" y="7672"/>
                </a:cubicBezTo>
                <a:cubicBezTo>
                  <a:pt x="3339" y="7712"/>
                  <a:pt x="3382" y="7784"/>
                  <a:pt x="3433" y="7831"/>
                </a:cubicBezTo>
                <a:cubicBezTo>
                  <a:pt x="3483" y="7879"/>
                  <a:pt x="3559" y="7962"/>
                  <a:pt x="3604" y="8013"/>
                </a:cubicBezTo>
                <a:cubicBezTo>
                  <a:pt x="3649" y="8065"/>
                  <a:pt x="3719" y="8106"/>
                  <a:pt x="3756" y="8106"/>
                </a:cubicBezTo>
                <a:cubicBezTo>
                  <a:pt x="3794" y="8106"/>
                  <a:pt x="3820" y="8123"/>
                  <a:pt x="3820" y="8147"/>
                </a:cubicBezTo>
                <a:cubicBezTo>
                  <a:pt x="3820" y="8171"/>
                  <a:pt x="3844" y="8191"/>
                  <a:pt x="3870" y="8191"/>
                </a:cubicBezTo>
                <a:cubicBezTo>
                  <a:pt x="3899" y="8191"/>
                  <a:pt x="3921" y="8294"/>
                  <a:pt x="3921" y="8444"/>
                </a:cubicBezTo>
                <a:cubicBezTo>
                  <a:pt x="3921" y="8622"/>
                  <a:pt x="3940" y="8713"/>
                  <a:pt x="3991" y="8752"/>
                </a:cubicBezTo>
                <a:cubicBezTo>
                  <a:pt x="4113" y="8847"/>
                  <a:pt x="4083" y="8944"/>
                  <a:pt x="3915" y="9001"/>
                </a:cubicBezTo>
                <a:cubicBezTo>
                  <a:pt x="3832" y="9028"/>
                  <a:pt x="3737" y="9053"/>
                  <a:pt x="3699" y="9053"/>
                </a:cubicBezTo>
                <a:cubicBezTo>
                  <a:pt x="3661" y="9053"/>
                  <a:pt x="3482" y="9104"/>
                  <a:pt x="3306" y="9168"/>
                </a:cubicBezTo>
                <a:cubicBezTo>
                  <a:pt x="3130" y="9231"/>
                  <a:pt x="2962" y="9283"/>
                  <a:pt x="2931" y="9283"/>
                </a:cubicBezTo>
                <a:cubicBezTo>
                  <a:pt x="2856" y="9283"/>
                  <a:pt x="2697" y="9368"/>
                  <a:pt x="2697" y="9409"/>
                </a:cubicBezTo>
                <a:cubicBezTo>
                  <a:pt x="2697" y="9427"/>
                  <a:pt x="2604" y="9498"/>
                  <a:pt x="2494" y="9568"/>
                </a:cubicBezTo>
                <a:cubicBezTo>
                  <a:pt x="2383" y="9639"/>
                  <a:pt x="2273" y="9733"/>
                  <a:pt x="2246" y="9776"/>
                </a:cubicBezTo>
                <a:cubicBezTo>
                  <a:pt x="2219" y="9820"/>
                  <a:pt x="2175" y="9854"/>
                  <a:pt x="2151" y="9854"/>
                </a:cubicBezTo>
                <a:cubicBezTo>
                  <a:pt x="2127" y="9854"/>
                  <a:pt x="2107" y="9875"/>
                  <a:pt x="2107" y="9899"/>
                </a:cubicBezTo>
                <a:cubicBezTo>
                  <a:pt x="2107" y="9923"/>
                  <a:pt x="2053" y="9992"/>
                  <a:pt x="1986" y="10055"/>
                </a:cubicBezTo>
                <a:cubicBezTo>
                  <a:pt x="1919" y="10117"/>
                  <a:pt x="1859" y="10189"/>
                  <a:pt x="1859" y="10214"/>
                </a:cubicBezTo>
                <a:cubicBezTo>
                  <a:pt x="1859" y="10239"/>
                  <a:pt x="1830" y="10280"/>
                  <a:pt x="1789" y="10303"/>
                </a:cubicBezTo>
                <a:cubicBezTo>
                  <a:pt x="1749" y="10327"/>
                  <a:pt x="1713" y="10373"/>
                  <a:pt x="1713" y="10404"/>
                </a:cubicBezTo>
                <a:cubicBezTo>
                  <a:pt x="1713" y="10434"/>
                  <a:pt x="1696" y="10459"/>
                  <a:pt x="1669" y="10459"/>
                </a:cubicBezTo>
                <a:cubicBezTo>
                  <a:pt x="1642" y="10459"/>
                  <a:pt x="1618" y="10489"/>
                  <a:pt x="1618" y="10526"/>
                </a:cubicBezTo>
                <a:cubicBezTo>
                  <a:pt x="1618" y="10564"/>
                  <a:pt x="1582" y="10610"/>
                  <a:pt x="1542" y="10630"/>
                </a:cubicBezTo>
                <a:cubicBezTo>
                  <a:pt x="1501" y="10650"/>
                  <a:pt x="1472" y="10701"/>
                  <a:pt x="1472" y="10745"/>
                </a:cubicBezTo>
                <a:cubicBezTo>
                  <a:pt x="1472" y="10790"/>
                  <a:pt x="1448" y="10836"/>
                  <a:pt x="1421" y="10845"/>
                </a:cubicBezTo>
                <a:cubicBezTo>
                  <a:pt x="1394" y="10855"/>
                  <a:pt x="1370" y="10901"/>
                  <a:pt x="1370" y="10946"/>
                </a:cubicBezTo>
                <a:cubicBezTo>
                  <a:pt x="1370" y="10990"/>
                  <a:pt x="1341" y="11041"/>
                  <a:pt x="1301" y="11061"/>
                </a:cubicBezTo>
                <a:cubicBezTo>
                  <a:pt x="1260" y="11080"/>
                  <a:pt x="1225" y="11141"/>
                  <a:pt x="1225" y="11194"/>
                </a:cubicBezTo>
                <a:cubicBezTo>
                  <a:pt x="1225" y="11248"/>
                  <a:pt x="1201" y="11291"/>
                  <a:pt x="1174" y="11291"/>
                </a:cubicBezTo>
                <a:cubicBezTo>
                  <a:pt x="1147" y="11291"/>
                  <a:pt x="1129" y="11331"/>
                  <a:pt x="1129" y="11384"/>
                </a:cubicBezTo>
                <a:cubicBezTo>
                  <a:pt x="1129" y="11436"/>
                  <a:pt x="1093" y="11505"/>
                  <a:pt x="1053" y="11536"/>
                </a:cubicBezTo>
                <a:cubicBezTo>
                  <a:pt x="1014" y="11566"/>
                  <a:pt x="984" y="11622"/>
                  <a:pt x="983" y="11658"/>
                </a:cubicBezTo>
                <a:cubicBezTo>
                  <a:pt x="983" y="11695"/>
                  <a:pt x="948" y="11742"/>
                  <a:pt x="907" y="11766"/>
                </a:cubicBezTo>
                <a:cubicBezTo>
                  <a:pt x="867" y="11790"/>
                  <a:pt x="831" y="11854"/>
                  <a:pt x="831" y="11907"/>
                </a:cubicBezTo>
                <a:cubicBezTo>
                  <a:pt x="831" y="11960"/>
                  <a:pt x="814" y="12012"/>
                  <a:pt x="787" y="12022"/>
                </a:cubicBezTo>
                <a:cubicBezTo>
                  <a:pt x="760" y="12032"/>
                  <a:pt x="736" y="12084"/>
                  <a:pt x="736" y="12137"/>
                </a:cubicBezTo>
                <a:cubicBezTo>
                  <a:pt x="736" y="12190"/>
                  <a:pt x="709" y="12235"/>
                  <a:pt x="679" y="12241"/>
                </a:cubicBezTo>
                <a:cubicBezTo>
                  <a:pt x="648" y="12247"/>
                  <a:pt x="606" y="12312"/>
                  <a:pt x="584" y="12382"/>
                </a:cubicBezTo>
                <a:cubicBezTo>
                  <a:pt x="562" y="12452"/>
                  <a:pt x="522" y="12560"/>
                  <a:pt x="495" y="12623"/>
                </a:cubicBezTo>
                <a:cubicBezTo>
                  <a:pt x="468" y="12686"/>
                  <a:pt x="431" y="12776"/>
                  <a:pt x="412" y="12824"/>
                </a:cubicBezTo>
                <a:cubicBezTo>
                  <a:pt x="394" y="12871"/>
                  <a:pt x="345" y="12934"/>
                  <a:pt x="304" y="12961"/>
                </a:cubicBezTo>
                <a:cubicBezTo>
                  <a:pt x="264" y="12988"/>
                  <a:pt x="246" y="13037"/>
                  <a:pt x="260" y="13069"/>
                </a:cubicBezTo>
                <a:cubicBezTo>
                  <a:pt x="274" y="13100"/>
                  <a:pt x="253" y="13139"/>
                  <a:pt x="216" y="13158"/>
                </a:cubicBezTo>
                <a:cubicBezTo>
                  <a:pt x="178" y="13176"/>
                  <a:pt x="146" y="13219"/>
                  <a:pt x="146" y="13254"/>
                </a:cubicBezTo>
                <a:cubicBezTo>
                  <a:pt x="146" y="13289"/>
                  <a:pt x="112" y="13360"/>
                  <a:pt x="70" y="13410"/>
                </a:cubicBezTo>
                <a:cubicBezTo>
                  <a:pt x="-21" y="13517"/>
                  <a:pt x="16" y="13665"/>
                  <a:pt x="140" y="13692"/>
                </a:cubicBezTo>
                <a:cubicBezTo>
                  <a:pt x="184" y="13702"/>
                  <a:pt x="250" y="13727"/>
                  <a:pt x="285" y="13748"/>
                </a:cubicBezTo>
                <a:cubicBezTo>
                  <a:pt x="321" y="13769"/>
                  <a:pt x="374" y="13785"/>
                  <a:pt x="406" y="13785"/>
                </a:cubicBezTo>
                <a:cubicBezTo>
                  <a:pt x="497" y="13785"/>
                  <a:pt x="583" y="13887"/>
                  <a:pt x="533" y="13933"/>
                </a:cubicBezTo>
                <a:cubicBezTo>
                  <a:pt x="509" y="13956"/>
                  <a:pt x="489" y="14065"/>
                  <a:pt x="488" y="14178"/>
                </a:cubicBezTo>
                <a:cubicBezTo>
                  <a:pt x="488" y="14292"/>
                  <a:pt x="465" y="14395"/>
                  <a:pt x="438" y="14405"/>
                </a:cubicBezTo>
                <a:cubicBezTo>
                  <a:pt x="411" y="14415"/>
                  <a:pt x="388" y="14535"/>
                  <a:pt x="387" y="14672"/>
                </a:cubicBezTo>
                <a:cubicBezTo>
                  <a:pt x="386" y="14849"/>
                  <a:pt x="370" y="14936"/>
                  <a:pt x="317" y="14976"/>
                </a:cubicBezTo>
                <a:cubicBezTo>
                  <a:pt x="265" y="15017"/>
                  <a:pt x="241" y="15092"/>
                  <a:pt x="247" y="15229"/>
                </a:cubicBezTo>
                <a:cubicBezTo>
                  <a:pt x="253" y="15345"/>
                  <a:pt x="237" y="15439"/>
                  <a:pt x="203" y="15459"/>
                </a:cubicBezTo>
                <a:cubicBezTo>
                  <a:pt x="169" y="15479"/>
                  <a:pt x="146" y="15591"/>
                  <a:pt x="146" y="15741"/>
                </a:cubicBezTo>
                <a:cubicBezTo>
                  <a:pt x="146" y="15906"/>
                  <a:pt x="125" y="16017"/>
                  <a:pt x="76" y="16071"/>
                </a:cubicBezTo>
                <a:cubicBezTo>
                  <a:pt x="17" y="16137"/>
                  <a:pt x="0" y="16283"/>
                  <a:pt x="0" y="16814"/>
                </a:cubicBezTo>
                <a:cubicBezTo>
                  <a:pt x="0" y="17378"/>
                  <a:pt x="13" y="17498"/>
                  <a:pt x="89" y="17623"/>
                </a:cubicBezTo>
                <a:cubicBezTo>
                  <a:pt x="137" y="17704"/>
                  <a:pt x="203" y="17790"/>
                  <a:pt x="235" y="17812"/>
                </a:cubicBezTo>
                <a:cubicBezTo>
                  <a:pt x="267" y="17835"/>
                  <a:pt x="280" y="17860"/>
                  <a:pt x="266" y="17868"/>
                </a:cubicBezTo>
                <a:cubicBezTo>
                  <a:pt x="253" y="17876"/>
                  <a:pt x="276" y="17896"/>
                  <a:pt x="317" y="17916"/>
                </a:cubicBezTo>
                <a:cubicBezTo>
                  <a:pt x="358" y="17936"/>
                  <a:pt x="393" y="17976"/>
                  <a:pt x="393" y="18005"/>
                </a:cubicBezTo>
                <a:cubicBezTo>
                  <a:pt x="393" y="18035"/>
                  <a:pt x="435" y="18102"/>
                  <a:pt x="488" y="18154"/>
                </a:cubicBezTo>
                <a:cubicBezTo>
                  <a:pt x="542" y="18205"/>
                  <a:pt x="590" y="18270"/>
                  <a:pt x="590" y="18298"/>
                </a:cubicBezTo>
                <a:cubicBezTo>
                  <a:pt x="590" y="18327"/>
                  <a:pt x="619" y="18356"/>
                  <a:pt x="660" y="18365"/>
                </a:cubicBezTo>
                <a:cubicBezTo>
                  <a:pt x="700" y="18374"/>
                  <a:pt x="736" y="18398"/>
                  <a:pt x="736" y="18417"/>
                </a:cubicBezTo>
                <a:cubicBezTo>
                  <a:pt x="736" y="18468"/>
                  <a:pt x="881" y="18636"/>
                  <a:pt x="926" y="18636"/>
                </a:cubicBezTo>
                <a:cubicBezTo>
                  <a:pt x="947" y="18636"/>
                  <a:pt x="1003" y="18679"/>
                  <a:pt x="1053" y="18733"/>
                </a:cubicBezTo>
                <a:cubicBezTo>
                  <a:pt x="1103" y="18787"/>
                  <a:pt x="1158" y="18828"/>
                  <a:pt x="1174" y="18822"/>
                </a:cubicBezTo>
                <a:cubicBezTo>
                  <a:pt x="1190" y="18816"/>
                  <a:pt x="1208" y="18838"/>
                  <a:pt x="1212" y="18870"/>
                </a:cubicBezTo>
                <a:cubicBezTo>
                  <a:pt x="1216" y="18902"/>
                  <a:pt x="1251" y="18952"/>
                  <a:pt x="1288" y="18978"/>
                </a:cubicBezTo>
                <a:cubicBezTo>
                  <a:pt x="1325" y="19004"/>
                  <a:pt x="1395" y="19071"/>
                  <a:pt x="1440" y="19130"/>
                </a:cubicBezTo>
                <a:cubicBezTo>
                  <a:pt x="1486" y="19188"/>
                  <a:pt x="1541" y="19243"/>
                  <a:pt x="1567" y="19252"/>
                </a:cubicBezTo>
                <a:cubicBezTo>
                  <a:pt x="1593" y="19262"/>
                  <a:pt x="1618" y="19288"/>
                  <a:pt x="1618" y="19312"/>
                </a:cubicBezTo>
                <a:cubicBezTo>
                  <a:pt x="1618" y="19335"/>
                  <a:pt x="1671" y="19392"/>
                  <a:pt x="1738" y="19434"/>
                </a:cubicBezTo>
                <a:cubicBezTo>
                  <a:pt x="1806" y="19477"/>
                  <a:pt x="1859" y="19522"/>
                  <a:pt x="1859" y="19538"/>
                </a:cubicBezTo>
                <a:cubicBezTo>
                  <a:pt x="1859" y="19554"/>
                  <a:pt x="1919" y="19603"/>
                  <a:pt x="1986" y="19646"/>
                </a:cubicBezTo>
                <a:cubicBezTo>
                  <a:pt x="2053" y="19688"/>
                  <a:pt x="2107" y="19735"/>
                  <a:pt x="2107" y="19750"/>
                </a:cubicBezTo>
                <a:cubicBezTo>
                  <a:pt x="2107" y="19790"/>
                  <a:pt x="2364" y="20013"/>
                  <a:pt x="2411" y="20013"/>
                </a:cubicBezTo>
                <a:cubicBezTo>
                  <a:pt x="2433" y="20013"/>
                  <a:pt x="2449" y="20032"/>
                  <a:pt x="2449" y="20054"/>
                </a:cubicBezTo>
                <a:cubicBezTo>
                  <a:pt x="2449" y="20077"/>
                  <a:pt x="2502" y="20133"/>
                  <a:pt x="2570" y="20180"/>
                </a:cubicBezTo>
                <a:cubicBezTo>
                  <a:pt x="2637" y="20227"/>
                  <a:pt x="2697" y="20285"/>
                  <a:pt x="2697" y="20310"/>
                </a:cubicBezTo>
                <a:cubicBezTo>
                  <a:pt x="2697" y="20336"/>
                  <a:pt x="2714" y="20359"/>
                  <a:pt x="2741" y="20359"/>
                </a:cubicBezTo>
                <a:cubicBezTo>
                  <a:pt x="2768" y="20359"/>
                  <a:pt x="2792" y="20375"/>
                  <a:pt x="2792" y="20399"/>
                </a:cubicBezTo>
                <a:cubicBezTo>
                  <a:pt x="2792" y="20424"/>
                  <a:pt x="2827" y="20453"/>
                  <a:pt x="2868" y="20462"/>
                </a:cubicBezTo>
                <a:cubicBezTo>
                  <a:pt x="2908" y="20472"/>
                  <a:pt x="2938" y="20501"/>
                  <a:pt x="2938" y="20529"/>
                </a:cubicBezTo>
                <a:cubicBezTo>
                  <a:pt x="2938" y="20557"/>
                  <a:pt x="2973" y="20595"/>
                  <a:pt x="3014" y="20615"/>
                </a:cubicBezTo>
                <a:cubicBezTo>
                  <a:pt x="3054" y="20634"/>
                  <a:pt x="3090" y="20667"/>
                  <a:pt x="3090" y="20689"/>
                </a:cubicBezTo>
                <a:cubicBezTo>
                  <a:pt x="3090" y="20711"/>
                  <a:pt x="3104" y="20730"/>
                  <a:pt x="3128" y="20730"/>
                </a:cubicBezTo>
                <a:cubicBezTo>
                  <a:pt x="3152" y="20730"/>
                  <a:pt x="3188" y="20754"/>
                  <a:pt x="3204" y="20782"/>
                </a:cubicBezTo>
                <a:cubicBezTo>
                  <a:pt x="3232" y="20830"/>
                  <a:pt x="3332" y="20931"/>
                  <a:pt x="3382" y="20960"/>
                </a:cubicBezTo>
                <a:cubicBezTo>
                  <a:pt x="3428" y="20987"/>
                  <a:pt x="3525" y="21088"/>
                  <a:pt x="3629" y="21216"/>
                </a:cubicBezTo>
                <a:cubicBezTo>
                  <a:pt x="3762" y="21378"/>
                  <a:pt x="3798" y="21399"/>
                  <a:pt x="4074" y="21461"/>
                </a:cubicBezTo>
                <a:cubicBezTo>
                  <a:pt x="4256" y="21502"/>
                  <a:pt x="4396" y="21506"/>
                  <a:pt x="4784" y="21494"/>
                </a:cubicBezTo>
                <a:cubicBezTo>
                  <a:pt x="5719" y="21466"/>
                  <a:pt x="6217" y="21374"/>
                  <a:pt x="6789" y="21119"/>
                </a:cubicBezTo>
                <a:cubicBezTo>
                  <a:pt x="6868" y="21084"/>
                  <a:pt x="7178" y="21220"/>
                  <a:pt x="7265" y="21327"/>
                </a:cubicBezTo>
                <a:cubicBezTo>
                  <a:pt x="7301" y="21371"/>
                  <a:pt x="7421" y="21432"/>
                  <a:pt x="7544" y="21468"/>
                </a:cubicBezTo>
                <a:cubicBezTo>
                  <a:pt x="7737" y="21525"/>
                  <a:pt x="7842" y="21533"/>
                  <a:pt x="8426" y="21535"/>
                </a:cubicBezTo>
                <a:cubicBezTo>
                  <a:pt x="8791" y="21537"/>
                  <a:pt x="9146" y="21548"/>
                  <a:pt x="9213" y="21561"/>
                </a:cubicBezTo>
                <a:cubicBezTo>
                  <a:pt x="9314" y="21580"/>
                  <a:pt x="19531" y="21581"/>
                  <a:pt x="20241" y="21561"/>
                </a:cubicBezTo>
                <a:cubicBezTo>
                  <a:pt x="20362" y="21558"/>
                  <a:pt x="20581" y="21564"/>
                  <a:pt x="20730" y="21576"/>
                </a:cubicBezTo>
                <a:cubicBezTo>
                  <a:pt x="21013" y="21599"/>
                  <a:pt x="21444" y="21541"/>
                  <a:pt x="21523" y="21468"/>
                </a:cubicBezTo>
                <a:cubicBezTo>
                  <a:pt x="21579" y="21416"/>
                  <a:pt x="21567" y="20594"/>
                  <a:pt x="21510" y="20574"/>
                </a:cubicBezTo>
                <a:cubicBezTo>
                  <a:pt x="21480" y="20563"/>
                  <a:pt x="21466" y="20352"/>
                  <a:pt x="21466" y="20039"/>
                </a:cubicBezTo>
                <a:cubicBezTo>
                  <a:pt x="21466" y="19715"/>
                  <a:pt x="21446" y="19523"/>
                  <a:pt x="21415" y="19523"/>
                </a:cubicBezTo>
                <a:cubicBezTo>
                  <a:pt x="21383" y="19523"/>
                  <a:pt x="21364" y="19179"/>
                  <a:pt x="21364" y="18547"/>
                </a:cubicBezTo>
                <a:cubicBezTo>
                  <a:pt x="21364" y="17706"/>
                  <a:pt x="21358" y="17570"/>
                  <a:pt x="21294" y="17556"/>
                </a:cubicBezTo>
                <a:cubicBezTo>
                  <a:pt x="21245" y="17545"/>
                  <a:pt x="21218" y="17499"/>
                  <a:pt x="21218" y="17415"/>
                </a:cubicBezTo>
                <a:cubicBezTo>
                  <a:pt x="21218" y="17347"/>
                  <a:pt x="21194" y="17284"/>
                  <a:pt x="21167" y="17274"/>
                </a:cubicBezTo>
                <a:cubicBezTo>
                  <a:pt x="21140" y="17264"/>
                  <a:pt x="21123" y="17205"/>
                  <a:pt x="21123" y="17144"/>
                </a:cubicBezTo>
                <a:cubicBezTo>
                  <a:pt x="21123" y="17083"/>
                  <a:pt x="21087" y="17012"/>
                  <a:pt x="21047" y="16988"/>
                </a:cubicBezTo>
                <a:cubicBezTo>
                  <a:pt x="21006" y="16965"/>
                  <a:pt x="20972" y="16896"/>
                  <a:pt x="20971" y="16836"/>
                </a:cubicBezTo>
                <a:cubicBezTo>
                  <a:pt x="20970" y="16776"/>
                  <a:pt x="20940" y="16703"/>
                  <a:pt x="20901" y="16673"/>
                </a:cubicBezTo>
                <a:cubicBezTo>
                  <a:pt x="20861" y="16642"/>
                  <a:pt x="20825" y="16555"/>
                  <a:pt x="20825" y="16480"/>
                </a:cubicBezTo>
                <a:cubicBezTo>
                  <a:pt x="20825" y="16405"/>
                  <a:pt x="20807" y="16334"/>
                  <a:pt x="20780" y="16324"/>
                </a:cubicBezTo>
                <a:cubicBezTo>
                  <a:pt x="20753" y="16314"/>
                  <a:pt x="20730" y="16253"/>
                  <a:pt x="20730" y="16187"/>
                </a:cubicBezTo>
                <a:cubicBezTo>
                  <a:pt x="20729" y="16120"/>
                  <a:pt x="20693" y="16043"/>
                  <a:pt x="20653" y="16012"/>
                </a:cubicBezTo>
                <a:cubicBezTo>
                  <a:pt x="20599" y="15970"/>
                  <a:pt x="20584" y="15864"/>
                  <a:pt x="20584" y="15574"/>
                </a:cubicBezTo>
                <a:cubicBezTo>
                  <a:pt x="20584" y="15352"/>
                  <a:pt x="20562" y="15187"/>
                  <a:pt x="20533" y="15177"/>
                </a:cubicBezTo>
                <a:cubicBezTo>
                  <a:pt x="20505" y="15167"/>
                  <a:pt x="20482" y="15029"/>
                  <a:pt x="20482" y="14861"/>
                </a:cubicBezTo>
                <a:cubicBezTo>
                  <a:pt x="20482" y="14635"/>
                  <a:pt x="20468" y="14556"/>
                  <a:pt x="20412" y="14524"/>
                </a:cubicBezTo>
                <a:cubicBezTo>
                  <a:pt x="20359" y="14493"/>
                  <a:pt x="20336" y="14414"/>
                  <a:pt x="20336" y="14253"/>
                </a:cubicBezTo>
                <a:cubicBezTo>
                  <a:pt x="20336" y="14002"/>
                  <a:pt x="20365" y="13981"/>
                  <a:pt x="20698" y="13945"/>
                </a:cubicBezTo>
                <a:cubicBezTo>
                  <a:pt x="20795" y="13934"/>
                  <a:pt x="20875" y="13911"/>
                  <a:pt x="20875" y="13896"/>
                </a:cubicBezTo>
                <a:cubicBezTo>
                  <a:pt x="20875" y="13881"/>
                  <a:pt x="20895" y="13876"/>
                  <a:pt x="20920" y="13885"/>
                </a:cubicBezTo>
                <a:cubicBezTo>
                  <a:pt x="20945" y="13894"/>
                  <a:pt x="20979" y="13890"/>
                  <a:pt x="20996" y="13874"/>
                </a:cubicBezTo>
                <a:cubicBezTo>
                  <a:pt x="21013" y="13858"/>
                  <a:pt x="21049" y="13851"/>
                  <a:pt x="21072" y="13859"/>
                </a:cubicBezTo>
                <a:cubicBezTo>
                  <a:pt x="21095" y="13868"/>
                  <a:pt x="21145" y="13854"/>
                  <a:pt x="21186" y="13830"/>
                </a:cubicBezTo>
                <a:cubicBezTo>
                  <a:pt x="21228" y="13805"/>
                  <a:pt x="21268" y="13789"/>
                  <a:pt x="21275" y="13792"/>
                </a:cubicBezTo>
                <a:cubicBezTo>
                  <a:pt x="21311" y="13809"/>
                  <a:pt x="21443" y="13735"/>
                  <a:pt x="21504" y="13666"/>
                </a:cubicBezTo>
                <a:cubicBezTo>
                  <a:pt x="21547" y="13617"/>
                  <a:pt x="21563" y="13557"/>
                  <a:pt x="21542" y="13495"/>
                </a:cubicBezTo>
                <a:cubicBezTo>
                  <a:pt x="21523" y="13443"/>
                  <a:pt x="21493" y="13340"/>
                  <a:pt x="21478" y="13269"/>
                </a:cubicBezTo>
                <a:cubicBezTo>
                  <a:pt x="21464" y="13198"/>
                  <a:pt x="21433" y="13128"/>
                  <a:pt x="21408" y="13113"/>
                </a:cubicBezTo>
                <a:cubicBezTo>
                  <a:pt x="21384" y="13098"/>
                  <a:pt x="21364" y="13045"/>
                  <a:pt x="21364" y="12994"/>
                </a:cubicBezTo>
                <a:cubicBezTo>
                  <a:pt x="21364" y="12943"/>
                  <a:pt x="21335" y="12881"/>
                  <a:pt x="21294" y="12857"/>
                </a:cubicBezTo>
                <a:cubicBezTo>
                  <a:pt x="21254" y="12833"/>
                  <a:pt x="21218" y="12782"/>
                  <a:pt x="21218" y="12742"/>
                </a:cubicBezTo>
                <a:cubicBezTo>
                  <a:pt x="21218" y="12702"/>
                  <a:pt x="21194" y="12663"/>
                  <a:pt x="21167" y="12653"/>
                </a:cubicBezTo>
                <a:cubicBezTo>
                  <a:pt x="21140" y="12643"/>
                  <a:pt x="21123" y="12591"/>
                  <a:pt x="21123" y="12538"/>
                </a:cubicBezTo>
                <a:cubicBezTo>
                  <a:pt x="21123" y="12485"/>
                  <a:pt x="21087" y="12424"/>
                  <a:pt x="21047" y="12401"/>
                </a:cubicBezTo>
                <a:cubicBezTo>
                  <a:pt x="21005" y="12376"/>
                  <a:pt x="20972" y="12304"/>
                  <a:pt x="20971" y="12234"/>
                </a:cubicBezTo>
                <a:cubicBezTo>
                  <a:pt x="20970" y="12165"/>
                  <a:pt x="20940" y="12082"/>
                  <a:pt x="20901" y="12052"/>
                </a:cubicBezTo>
                <a:cubicBezTo>
                  <a:pt x="20861" y="12021"/>
                  <a:pt x="20825" y="11954"/>
                  <a:pt x="20825" y="11903"/>
                </a:cubicBezTo>
                <a:cubicBezTo>
                  <a:pt x="20825" y="11852"/>
                  <a:pt x="20807" y="11802"/>
                  <a:pt x="20780" y="11792"/>
                </a:cubicBezTo>
                <a:cubicBezTo>
                  <a:pt x="20753" y="11782"/>
                  <a:pt x="20730" y="11736"/>
                  <a:pt x="20730" y="11692"/>
                </a:cubicBezTo>
                <a:cubicBezTo>
                  <a:pt x="20730" y="11646"/>
                  <a:pt x="20695" y="11604"/>
                  <a:pt x="20653" y="11595"/>
                </a:cubicBezTo>
                <a:cubicBezTo>
                  <a:pt x="20605" y="11584"/>
                  <a:pt x="20584" y="11540"/>
                  <a:pt x="20584" y="11465"/>
                </a:cubicBezTo>
                <a:cubicBezTo>
                  <a:pt x="20584" y="11402"/>
                  <a:pt x="20560" y="11341"/>
                  <a:pt x="20533" y="11332"/>
                </a:cubicBezTo>
                <a:cubicBezTo>
                  <a:pt x="20506" y="11322"/>
                  <a:pt x="20482" y="11264"/>
                  <a:pt x="20482" y="11202"/>
                </a:cubicBezTo>
                <a:cubicBezTo>
                  <a:pt x="20482" y="11127"/>
                  <a:pt x="20461" y="11083"/>
                  <a:pt x="20412" y="11072"/>
                </a:cubicBezTo>
                <a:cubicBezTo>
                  <a:pt x="20362" y="11061"/>
                  <a:pt x="20336" y="11013"/>
                  <a:pt x="20336" y="10927"/>
                </a:cubicBezTo>
                <a:cubicBezTo>
                  <a:pt x="20336" y="10858"/>
                  <a:pt x="20312" y="10801"/>
                  <a:pt x="20285" y="10801"/>
                </a:cubicBezTo>
                <a:cubicBezTo>
                  <a:pt x="20258" y="10801"/>
                  <a:pt x="20241" y="10771"/>
                  <a:pt x="20241" y="10734"/>
                </a:cubicBezTo>
                <a:cubicBezTo>
                  <a:pt x="20241" y="10696"/>
                  <a:pt x="20205" y="10650"/>
                  <a:pt x="20165" y="10630"/>
                </a:cubicBezTo>
                <a:cubicBezTo>
                  <a:pt x="20124" y="10610"/>
                  <a:pt x="20089" y="10571"/>
                  <a:pt x="20089" y="10541"/>
                </a:cubicBezTo>
                <a:cubicBezTo>
                  <a:pt x="20089" y="10487"/>
                  <a:pt x="20081" y="10469"/>
                  <a:pt x="19930" y="10292"/>
                </a:cubicBezTo>
                <a:cubicBezTo>
                  <a:pt x="19885" y="10240"/>
                  <a:pt x="19848" y="10171"/>
                  <a:pt x="19848" y="10144"/>
                </a:cubicBezTo>
                <a:cubicBezTo>
                  <a:pt x="19848" y="10117"/>
                  <a:pt x="19827" y="10085"/>
                  <a:pt x="19803" y="10070"/>
                </a:cubicBezTo>
                <a:cubicBezTo>
                  <a:pt x="19779" y="10055"/>
                  <a:pt x="19715" y="9995"/>
                  <a:pt x="19664" y="9940"/>
                </a:cubicBezTo>
                <a:cubicBezTo>
                  <a:pt x="19475" y="9738"/>
                  <a:pt x="19345" y="9624"/>
                  <a:pt x="19302" y="9624"/>
                </a:cubicBezTo>
                <a:cubicBezTo>
                  <a:pt x="19278" y="9624"/>
                  <a:pt x="19257" y="9609"/>
                  <a:pt x="19257" y="9587"/>
                </a:cubicBezTo>
                <a:cubicBezTo>
                  <a:pt x="19257" y="9534"/>
                  <a:pt x="18873" y="9331"/>
                  <a:pt x="18813" y="9353"/>
                </a:cubicBezTo>
                <a:cubicBezTo>
                  <a:pt x="18787" y="9363"/>
                  <a:pt x="18753" y="9352"/>
                  <a:pt x="18737" y="9327"/>
                </a:cubicBezTo>
                <a:cubicBezTo>
                  <a:pt x="18721" y="9303"/>
                  <a:pt x="18672" y="9283"/>
                  <a:pt x="18623" y="9283"/>
                </a:cubicBezTo>
                <a:cubicBezTo>
                  <a:pt x="18574" y="9283"/>
                  <a:pt x="18524" y="9272"/>
                  <a:pt x="18515" y="9260"/>
                </a:cubicBezTo>
                <a:cubicBezTo>
                  <a:pt x="18488" y="9225"/>
                  <a:pt x="18132" y="9120"/>
                  <a:pt x="17703" y="9023"/>
                </a:cubicBezTo>
                <a:cubicBezTo>
                  <a:pt x="17481" y="8973"/>
                  <a:pt x="17297" y="8927"/>
                  <a:pt x="17297" y="8919"/>
                </a:cubicBezTo>
                <a:cubicBezTo>
                  <a:pt x="17297" y="8911"/>
                  <a:pt x="17374" y="8811"/>
                  <a:pt x="17468" y="8696"/>
                </a:cubicBezTo>
                <a:lnTo>
                  <a:pt x="17639" y="8485"/>
                </a:lnTo>
                <a:lnTo>
                  <a:pt x="17639" y="8065"/>
                </a:lnTo>
                <a:cubicBezTo>
                  <a:pt x="17639" y="7834"/>
                  <a:pt x="17619" y="7621"/>
                  <a:pt x="17595" y="7594"/>
                </a:cubicBezTo>
                <a:cubicBezTo>
                  <a:pt x="17381" y="7346"/>
                  <a:pt x="17355" y="7246"/>
                  <a:pt x="17468" y="7130"/>
                </a:cubicBezTo>
                <a:cubicBezTo>
                  <a:pt x="17507" y="7090"/>
                  <a:pt x="17543" y="7010"/>
                  <a:pt x="17544" y="6952"/>
                </a:cubicBezTo>
                <a:cubicBezTo>
                  <a:pt x="17545" y="6893"/>
                  <a:pt x="17568" y="6839"/>
                  <a:pt x="17595" y="6829"/>
                </a:cubicBezTo>
                <a:cubicBezTo>
                  <a:pt x="17623" y="6819"/>
                  <a:pt x="17639" y="6671"/>
                  <a:pt x="17639" y="6484"/>
                </a:cubicBezTo>
                <a:cubicBezTo>
                  <a:pt x="17639" y="6297"/>
                  <a:pt x="17623" y="6149"/>
                  <a:pt x="17595" y="6139"/>
                </a:cubicBezTo>
                <a:cubicBezTo>
                  <a:pt x="17568" y="6129"/>
                  <a:pt x="17544" y="6088"/>
                  <a:pt x="17544" y="6046"/>
                </a:cubicBezTo>
                <a:cubicBezTo>
                  <a:pt x="17544" y="6004"/>
                  <a:pt x="17508" y="5932"/>
                  <a:pt x="17468" y="5886"/>
                </a:cubicBezTo>
                <a:cubicBezTo>
                  <a:pt x="17428" y="5841"/>
                  <a:pt x="17398" y="5786"/>
                  <a:pt x="17398" y="5764"/>
                </a:cubicBezTo>
                <a:cubicBezTo>
                  <a:pt x="17398" y="5742"/>
                  <a:pt x="17378" y="5699"/>
                  <a:pt x="17354" y="5671"/>
                </a:cubicBezTo>
                <a:cubicBezTo>
                  <a:pt x="17330" y="5644"/>
                  <a:pt x="17270" y="5574"/>
                  <a:pt x="17221" y="5515"/>
                </a:cubicBezTo>
                <a:cubicBezTo>
                  <a:pt x="17171" y="5456"/>
                  <a:pt x="17115" y="5408"/>
                  <a:pt x="17094" y="5408"/>
                </a:cubicBezTo>
                <a:cubicBezTo>
                  <a:pt x="17073" y="5408"/>
                  <a:pt x="17056" y="5389"/>
                  <a:pt x="17056" y="5367"/>
                </a:cubicBezTo>
                <a:cubicBezTo>
                  <a:pt x="17056" y="5316"/>
                  <a:pt x="16896" y="5148"/>
                  <a:pt x="16846" y="5148"/>
                </a:cubicBezTo>
                <a:cubicBezTo>
                  <a:pt x="16826" y="5148"/>
                  <a:pt x="16808" y="5125"/>
                  <a:pt x="16808" y="5096"/>
                </a:cubicBezTo>
                <a:cubicBezTo>
                  <a:pt x="16808" y="5066"/>
                  <a:pt x="16773" y="5026"/>
                  <a:pt x="16732" y="5007"/>
                </a:cubicBezTo>
                <a:cubicBezTo>
                  <a:pt x="16692" y="4987"/>
                  <a:pt x="16662" y="4947"/>
                  <a:pt x="16662" y="4918"/>
                </a:cubicBezTo>
                <a:cubicBezTo>
                  <a:pt x="16662" y="4888"/>
                  <a:pt x="16638" y="4862"/>
                  <a:pt x="16612" y="4862"/>
                </a:cubicBezTo>
                <a:cubicBezTo>
                  <a:pt x="16585" y="4862"/>
                  <a:pt x="16561" y="4833"/>
                  <a:pt x="16561" y="4795"/>
                </a:cubicBezTo>
                <a:cubicBezTo>
                  <a:pt x="16561" y="4758"/>
                  <a:pt x="16531" y="4711"/>
                  <a:pt x="16491" y="4691"/>
                </a:cubicBezTo>
                <a:cubicBezTo>
                  <a:pt x="16451" y="4672"/>
                  <a:pt x="16415" y="4631"/>
                  <a:pt x="16415" y="4602"/>
                </a:cubicBezTo>
                <a:cubicBezTo>
                  <a:pt x="16415" y="4573"/>
                  <a:pt x="16391" y="4541"/>
                  <a:pt x="16364" y="4532"/>
                </a:cubicBezTo>
                <a:cubicBezTo>
                  <a:pt x="16337" y="4522"/>
                  <a:pt x="16320" y="4473"/>
                  <a:pt x="16320" y="4420"/>
                </a:cubicBezTo>
                <a:cubicBezTo>
                  <a:pt x="16320" y="4368"/>
                  <a:pt x="16284" y="4310"/>
                  <a:pt x="16244" y="4290"/>
                </a:cubicBezTo>
                <a:cubicBezTo>
                  <a:pt x="16203" y="4271"/>
                  <a:pt x="16174" y="4222"/>
                  <a:pt x="16174" y="4186"/>
                </a:cubicBezTo>
                <a:cubicBezTo>
                  <a:pt x="16174" y="4151"/>
                  <a:pt x="16203" y="4106"/>
                  <a:pt x="16244" y="4086"/>
                </a:cubicBezTo>
                <a:cubicBezTo>
                  <a:pt x="16304" y="4057"/>
                  <a:pt x="16320" y="3955"/>
                  <a:pt x="16320" y="3485"/>
                </a:cubicBezTo>
                <a:cubicBezTo>
                  <a:pt x="16320" y="3018"/>
                  <a:pt x="16304" y="2908"/>
                  <a:pt x="16244" y="2872"/>
                </a:cubicBezTo>
                <a:cubicBezTo>
                  <a:pt x="16200" y="2847"/>
                  <a:pt x="16174" y="2775"/>
                  <a:pt x="16174" y="2698"/>
                </a:cubicBezTo>
                <a:cubicBezTo>
                  <a:pt x="16174" y="2627"/>
                  <a:pt x="16150" y="2563"/>
                  <a:pt x="16123" y="2553"/>
                </a:cubicBezTo>
                <a:cubicBezTo>
                  <a:pt x="16096" y="2544"/>
                  <a:pt x="16072" y="2507"/>
                  <a:pt x="16072" y="2475"/>
                </a:cubicBezTo>
                <a:cubicBezTo>
                  <a:pt x="16072" y="2443"/>
                  <a:pt x="16040" y="2384"/>
                  <a:pt x="16002" y="2342"/>
                </a:cubicBezTo>
                <a:cubicBezTo>
                  <a:pt x="15965" y="2300"/>
                  <a:pt x="15904" y="2219"/>
                  <a:pt x="15863" y="2164"/>
                </a:cubicBezTo>
                <a:cubicBezTo>
                  <a:pt x="15700" y="1943"/>
                  <a:pt x="15648" y="1883"/>
                  <a:pt x="15419" y="1655"/>
                </a:cubicBezTo>
                <a:cubicBezTo>
                  <a:pt x="15287" y="1525"/>
                  <a:pt x="15157" y="1417"/>
                  <a:pt x="15133" y="1417"/>
                </a:cubicBezTo>
                <a:cubicBezTo>
                  <a:pt x="15110" y="1417"/>
                  <a:pt x="15095" y="1400"/>
                  <a:pt x="15095" y="1377"/>
                </a:cubicBezTo>
                <a:cubicBezTo>
                  <a:pt x="15095" y="1353"/>
                  <a:pt x="15077" y="1332"/>
                  <a:pt x="15057" y="1332"/>
                </a:cubicBezTo>
                <a:cubicBezTo>
                  <a:pt x="15037" y="1332"/>
                  <a:pt x="14978" y="1294"/>
                  <a:pt x="14924" y="1247"/>
                </a:cubicBezTo>
                <a:cubicBezTo>
                  <a:pt x="14870" y="1199"/>
                  <a:pt x="14721" y="1119"/>
                  <a:pt x="14600" y="1069"/>
                </a:cubicBezTo>
                <a:cubicBezTo>
                  <a:pt x="14479" y="1018"/>
                  <a:pt x="14374" y="966"/>
                  <a:pt x="14365" y="954"/>
                </a:cubicBezTo>
                <a:cubicBezTo>
                  <a:pt x="14356" y="941"/>
                  <a:pt x="14332" y="931"/>
                  <a:pt x="14308" y="931"/>
                </a:cubicBezTo>
                <a:cubicBezTo>
                  <a:pt x="14285" y="931"/>
                  <a:pt x="14214" y="904"/>
                  <a:pt x="14150" y="868"/>
                </a:cubicBezTo>
                <a:cubicBezTo>
                  <a:pt x="13764" y="654"/>
                  <a:pt x="12592" y="263"/>
                  <a:pt x="12208" y="222"/>
                </a:cubicBezTo>
                <a:cubicBezTo>
                  <a:pt x="12139" y="215"/>
                  <a:pt x="12070" y="198"/>
                  <a:pt x="12056" y="185"/>
                </a:cubicBezTo>
                <a:cubicBezTo>
                  <a:pt x="12042" y="172"/>
                  <a:pt x="11958" y="156"/>
                  <a:pt x="11872" y="148"/>
                </a:cubicBezTo>
                <a:cubicBezTo>
                  <a:pt x="11786" y="140"/>
                  <a:pt x="11691" y="124"/>
                  <a:pt x="11656" y="111"/>
                </a:cubicBezTo>
                <a:cubicBezTo>
                  <a:pt x="11621" y="98"/>
                  <a:pt x="11559" y="84"/>
                  <a:pt x="11523" y="81"/>
                </a:cubicBezTo>
                <a:cubicBezTo>
                  <a:pt x="11487" y="78"/>
                  <a:pt x="11422" y="67"/>
                  <a:pt x="11377" y="55"/>
                </a:cubicBezTo>
                <a:cubicBezTo>
                  <a:pt x="11198" y="10"/>
                  <a:pt x="11081" y="0"/>
                  <a:pt x="10590" y="0"/>
                </a:cubicBezTo>
                <a:close/>
                <a:moveTo>
                  <a:pt x="3947" y="15270"/>
                </a:moveTo>
                <a:cubicBezTo>
                  <a:pt x="4026" y="15274"/>
                  <a:pt x="4066" y="15389"/>
                  <a:pt x="4067" y="15626"/>
                </a:cubicBezTo>
                <a:cubicBezTo>
                  <a:pt x="4068" y="15836"/>
                  <a:pt x="4087" y="15911"/>
                  <a:pt x="4143" y="15938"/>
                </a:cubicBezTo>
                <a:cubicBezTo>
                  <a:pt x="4201" y="15966"/>
                  <a:pt x="4213" y="16046"/>
                  <a:pt x="4213" y="16313"/>
                </a:cubicBezTo>
                <a:cubicBezTo>
                  <a:pt x="4213" y="16508"/>
                  <a:pt x="4236" y="16659"/>
                  <a:pt x="4264" y="16669"/>
                </a:cubicBezTo>
                <a:cubicBezTo>
                  <a:pt x="4291" y="16679"/>
                  <a:pt x="4315" y="16811"/>
                  <a:pt x="4315" y="16966"/>
                </a:cubicBezTo>
                <a:cubicBezTo>
                  <a:pt x="4315" y="17130"/>
                  <a:pt x="4334" y="17259"/>
                  <a:pt x="4365" y="17278"/>
                </a:cubicBezTo>
                <a:cubicBezTo>
                  <a:pt x="4400" y="17298"/>
                  <a:pt x="4420" y="17464"/>
                  <a:pt x="4416" y="17749"/>
                </a:cubicBezTo>
                <a:cubicBezTo>
                  <a:pt x="4412" y="18093"/>
                  <a:pt x="4422" y="18208"/>
                  <a:pt x="4480" y="18273"/>
                </a:cubicBezTo>
                <a:cubicBezTo>
                  <a:pt x="4520" y="18318"/>
                  <a:pt x="4556" y="18396"/>
                  <a:pt x="4556" y="18447"/>
                </a:cubicBezTo>
                <a:cubicBezTo>
                  <a:pt x="4556" y="18498"/>
                  <a:pt x="4592" y="18586"/>
                  <a:pt x="4638" y="18640"/>
                </a:cubicBezTo>
                <a:cubicBezTo>
                  <a:pt x="4684" y="18694"/>
                  <a:pt x="4731" y="18819"/>
                  <a:pt x="4740" y="18922"/>
                </a:cubicBezTo>
                <a:cubicBezTo>
                  <a:pt x="4748" y="19025"/>
                  <a:pt x="4730" y="19170"/>
                  <a:pt x="4695" y="19245"/>
                </a:cubicBezTo>
                <a:lnTo>
                  <a:pt x="4632" y="19382"/>
                </a:lnTo>
                <a:lnTo>
                  <a:pt x="4486" y="19278"/>
                </a:lnTo>
                <a:cubicBezTo>
                  <a:pt x="4405" y="19222"/>
                  <a:pt x="4285" y="19124"/>
                  <a:pt x="4226" y="19059"/>
                </a:cubicBezTo>
                <a:cubicBezTo>
                  <a:pt x="4166" y="18995"/>
                  <a:pt x="4095" y="18927"/>
                  <a:pt x="4067" y="18911"/>
                </a:cubicBezTo>
                <a:cubicBezTo>
                  <a:pt x="4039" y="18895"/>
                  <a:pt x="4016" y="18858"/>
                  <a:pt x="4016" y="18829"/>
                </a:cubicBezTo>
                <a:cubicBezTo>
                  <a:pt x="4016" y="18801"/>
                  <a:pt x="3997" y="18756"/>
                  <a:pt x="3972" y="18729"/>
                </a:cubicBezTo>
                <a:cubicBezTo>
                  <a:pt x="3947" y="18702"/>
                  <a:pt x="3912" y="18660"/>
                  <a:pt x="3896" y="18636"/>
                </a:cubicBezTo>
                <a:cubicBezTo>
                  <a:pt x="3880" y="18613"/>
                  <a:pt x="3827" y="18554"/>
                  <a:pt x="3775" y="18506"/>
                </a:cubicBezTo>
                <a:cubicBezTo>
                  <a:pt x="3708" y="18445"/>
                  <a:pt x="3683" y="18365"/>
                  <a:pt x="3680" y="18228"/>
                </a:cubicBezTo>
                <a:cubicBezTo>
                  <a:pt x="3678" y="18098"/>
                  <a:pt x="3654" y="18023"/>
                  <a:pt x="3604" y="17994"/>
                </a:cubicBezTo>
                <a:cubicBezTo>
                  <a:pt x="3551" y="17963"/>
                  <a:pt x="3528" y="17887"/>
                  <a:pt x="3528" y="17719"/>
                </a:cubicBezTo>
                <a:cubicBezTo>
                  <a:pt x="3528" y="17584"/>
                  <a:pt x="3506" y="17489"/>
                  <a:pt x="3477" y="17489"/>
                </a:cubicBezTo>
                <a:cubicBezTo>
                  <a:pt x="3446" y="17489"/>
                  <a:pt x="3433" y="17310"/>
                  <a:pt x="3433" y="17014"/>
                </a:cubicBezTo>
                <a:cubicBezTo>
                  <a:pt x="3433" y="16731"/>
                  <a:pt x="3448" y="16539"/>
                  <a:pt x="3477" y="16528"/>
                </a:cubicBezTo>
                <a:cubicBezTo>
                  <a:pt x="3504" y="16518"/>
                  <a:pt x="3528" y="16420"/>
                  <a:pt x="3528" y="16309"/>
                </a:cubicBezTo>
                <a:cubicBezTo>
                  <a:pt x="3528" y="16168"/>
                  <a:pt x="3553" y="16094"/>
                  <a:pt x="3604" y="16064"/>
                </a:cubicBezTo>
                <a:cubicBezTo>
                  <a:pt x="3653" y="16036"/>
                  <a:pt x="3674" y="15964"/>
                  <a:pt x="3674" y="15852"/>
                </a:cubicBezTo>
                <a:cubicBezTo>
                  <a:pt x="3674" y="15760"/>
                  <a:pt x="3698" y="15677"/>
                  <a:pt x="3725" y="15667"/>
                </a:cubicBezTo>
                <a:cubicBezTo>
                  <a:pt x="3751" y="15657"/>
                  <a:pt x="3775" y="15581"/>
                  <a:pt x="3775" y="15500"/>
                </a:cubicBezTo>
                <a:cubicBezTo>
                  <a:pt x="3775" y="15404"/>
                  <a:pt x="3799" y="15337"/>
                  <a:pt x="3851" y="15303"/>
                </a:cubicBezTo>
                <a:cubicBezTo>
                  <a:pt x="3887" y="15280"/>
                  <a:pt x="3920" y="15268"/>
                  <a:pt x="3947" y="15270"/>
                </a:cubicBezTo>
                <a:close/>
                <a:moveTo>
                  <a:pt x="17532" y="16231"/>
                </a:moveTo>
                <a:cubicBezTo>
                  <a:pt x="17541" y="16232"/>
                  <a:pt x="17544" y="16246"/>
                  <a:pt x="17544" y="16276"/>
                </a:cubicBezTo>
                <a:cubicBezTo>
                  <a:pt x="17544" y="16309"/>
                  <a:pt x="17565" y="16345"/>
                  <a:pt x="17589" y="16354"/>
                </a:cubicBezTo>
                <a:cubicBezTo>
                  <a:pt x="17612" y="16362"/>
                  <a:pt x="17639" y="16441"/>
                  <a:pt x="17652" y="16532"/>
                </a:cubicBezTo>
                <a:cubicBezTo>
                  <a:pt x="17665" y="16622"/>
                  <a:pt x="17704" y="16700"/>
                  <a:pt x="17735" y="16706"/>
                </a:cubicBezTo>
                <a:cubicBezTo>
                  <a:pt x="17775" y="16714"/>
                  <a:pt x="17785" y="16899"/>
                  <a:pt x="17785" y="17356"/>
                </a:cubicBezTo>
                <a:cubicBezTo>
                  <a:pt x="17785" y="17889"/>
                  <a:pt x="17800" y="18001"/>
                  <a:pt x="17862" y="18031"/>
                </a:cubicBezTo>
                <a:cubicBezTo>
                  <a:pt x="17911" y="18055"/>
                  <a:pt x="17938" y="18122"/>
                  <a:pt x="17938" y="18232"/>
                </a:cubicBezTo>
                <a:cubicBezTo>
                  <a:pt x="17938" y="18321"/>
                  <a:pt x="17960" y="18408"/>
                  <a:pt x="17988" y="18425"/>
                </a:cubicBezTo>
                <a:cubicBezTo>
                  <a:pt x="18059" y="18466"/>
                  <a:pt x="18028" y="18676"/>
                  <a:pt x="17950" y="18681"/>
                </a:cubicBezTo>
                <a:cubicBezTo>
                  <a:pt x="17917" y="18683"/>
                  <a:pt x="17881" y="18689"/>
                  <a:pt x="17874" y="18692"/>
                </a:cubicBezTo>
                <a:cubicBezTo>
                  <a:pt x="17848" y="18705"/>
                  <a:pt x="17657" y="18726"/>
                  <a:pt x="17424" y="18740"/>
                </a:cubicBezTo>
                <a:cubicBezTo>
                  <a:pt x="17289" y="18748"/>
                  <a:pt x="17146" y="18760"/>
                  <a:pt x="17113" y="18766"/>
                </a:cubicBezTo>
                <a:cubicBezTo>
                  <a:pt x="17025" y="18783"/>
                  <a:pt x="17035" y="18551"/>
                  <a:pt x="17125" y="18480"/>
                </a:cubicBezTo>
                <a:cubicBezTo>
                  <a:pt x="17168" y="18448"/>
                  <a:pt x="17202" y="18361"/>
                  <a:pt x="17202" y="18273"/>
                </a:cubicBezTo>
                <a:cubicBezTo>
                  <a:pt x="17202" y="18190"/>
                  <a:pt x="17219" y="18115"/>
                  <a:pt x="17246" y="18105"/>
                </a:cubicBezTo>
                <a:cubicBezTo>
                  <a:pt x="17275" y="18095"/>
                  <a:pt x="17297" y="17914"/>
                  <a:pt x="17297" y="17660"/>
                </a:cubicBezTo>
                <a:cubicBezTo>
                  <a:pt x="17297" y="17406"/>
                  <a:pt x="17318" y="17225"/>
                  <a:pt x="17348" y="17215"/>
                </a:cubicBezTo>
                <a:cubicBezTo>
                  <a:pt x="17377" y="17204"/>
                  <a:pt x="17397" y="17020"/>
                  <a:pt x="17398" y="16762"/>
                </a:cubicBezTo>
                <a:cubicBezTo>
                  <a:pt x="17400" y="16424"/>
                  <a:pt x="17412" y="16311"/>
                  <a:pt x="17468" y="16268"/>
                </a:cubicBezTo>
                <a:cubicBezTo>
                  <a:pt x="17503" y="16241"/>
                  <a:pt x="17522" y="16230"/>
                  <a:pt x="17532" y="16231"/>
                </a:cubicBezTo>
                <a:close/>
              </a:path>
            </a:pathLst>
          </a:custGeom>
          <a:ln w="12700">
            <a:miter lim="400000"/>
          </a:ln>
        </p:spPr>
      </p:pic>
      <p:pic>
        <p:nvPicPr>
          <p:cNvPr id="20" name="Bild.jpeg" descr="Bild.jpeg"/>
          <p:cNvPicPr>
            <a:picLocks noChangeAspect="1"/>
          </p:cNvPicPr>
          <p:nvPr/>
        </p:nvPicPr>
        <p:blipFill>
          <a:blip r:embed="rId7"/>
          <a:srcRect l="5070" t="35" r="13801" b="1"/>
          <a:stretch/>
        </p:blipFill>
        <p:spPr bwMode="auto">
          <a:xfrm>
            <a:off x="7496029" y="5827873"/>
            <a:ext cx="746972" cy="1434467"/>
          </a:xfrm>
          <a:custGeom>
            <a:avLst/>
            <a:gdLst/>
            <a:ahLst/>
            <a:cxnLst>
              <a:cxn ang="0">
                <a:pos x="wd2" y="hd2"/>
              </a:cxn>
              <a:cxn ang="5400000">
                <a:pos x="wd2" y="hd2"/>
              </a:cxn>
              <a:cxn ang="10800000">
                <a:pos x="wd2" y="hd2"/>
              </a:cxn>
              <a:cxn ang="16200000">
                <a:pos x="wd2" y="hd2"/>
              </a:cxn>
            </a:cxnLst>
            <a:rect l="0" t="0" r="r" b="b"/>
            <a:pathLst>
              <a:path w="21574" h="21591" extrusionOk="0">
                <a:moveTo>
                  <a:pt x="8786" y="28"/>
                </a:moveTo>
                <a:cubicBezTo>
                  <a:pt x="8759" y="42"/>
                  <a:pt x="8698" y="55"/>
                  <a:pt x="8649" y="55"/>
                </a:cubicBezTo>
                <a:cubicBezTo>
                  <a:pt x="8599" y="55"/>
                  <a:pt x="8519" y="63"/>
                  <a:pt x="8468" y="73"/>
                </a:cubicBezTo>
                <a:cubicBezTo>
                  <a:pt x="8418" y="83"/>
                  <a:pt x="8292" y="104"/>
                  <a:pt x="8193" y="118"/>
                </a:cubicBezTo>
                <a:cubicBezTo>
                  <a:pt x="8094" y="132"/>
                  <a:pt x="7976" y="152"/>
                  <a:pt x="7926" y="162"/>
                </a:cubicBezTo>
                <a:cubicBezTo>
                  <a:pt x="7715" y="206"/>
                  <a:pt x="7623" y="222"/>
                  <a:pt x="7093" y="333"/>
                </a:cubicBezTo>
                <a:cubicBezTo>
                  <a:pt x="6785" y="397"/>
                  <a:pt x="6511" y="449"/>
                  <a:pt x="6474" y="449"/>
                </a:cubicBezTo>
                <a:cubicBezTo>
                  <a:pt x="6436" y="449"/>
                  <a:pt x="6393" y="460"/>
                  <a:pt x="6379" y="472"/>
                </a:cubicBezTo>
                <a:cubicBezTo>
                  <a:pt x="6365" y="483"/>
                  <a:pt x="6319" y="494"/>
                  <a:pt x="6276" y="494"/>
                </a:cubicBezTo>
                <a:cubicBezTo>
                  <a:pt x="6233" y="494"/>
                  <a:pt x="6168" y="501"/>
                  <a:pt x="6130" y="512"/>
                </a:cubicBezTo>
                <a:cubicBezTo>
                  <a:pt x="6092" y="522"/>
                  <a:pt x="5915" y="563"/>
                  <a:pt x="5743" y="606"/>
                </a:cubicBezTo>
                <a:cubicBezTo>
                  <a:pt x="5409" y="689"/>
                  <a:pt x="5225" y="774"/>
                  <a:pt x="5055" y="915"/>
                </a:cubicBezTo>
                <a:cubicBezTo>
                  <a:pt x="4556" y="1330"/>
                  <a:pt x="4429" y="1411"/>
                  <a:pt x="4204" y="1462"/>
                </a:cubicBezTo>
                <a:cubicBezTo>
                  <a:pt x="3966" y="1515"/>
                  <a:pt x="3942" y="1526"/>
                  <a:pt x="3903" y="1583"/>
                </a:cubicBezTo>
                <a:cubicBezTo>
                  <a:pt x="3844" y="1669"/>
                  <a:pt x="3919" y="1744"/>
                  <a:pt x="4109" y="1793"/>
                </a:cubicBezTo>
                <a:lnTo>
                  <a:pt x="4273" y="1838"/>
                </a:lnTo>
                <a:lnTo>
                  <a:pt x="4187" y="1919"/>
                </a:lnTo>
                <a:cubicBezTo>
                  <a:pt x="4136" y="1964"/>
                  <a:pt x="4066" y="2076"/>
                  <a:pt x="4032" y="2170"/>
                </a:cubicBezTo>
                <a:cubicBezTo>
                  <a:pt x="3978" y="2319"/>
                  <a:pt x="3974" y="2362"/>
                  <a:pt x="4024" y="2515"/>
                </a:cubicBezTo>
                <a:cubicBezTo>
                  <a:pt x="4083" y="2697"/>
                  <a:pt x="4111" y="2734"/>
                  <a:pt x="4385" y="3101"/>
                </a:cubicBezTo>
                <a:cubicBezTo>
                  <a:pt x="4525" y="3290"/>
                  <a:pt x="4559" y="3367"/>
                  <a:pt x="4582" y="3532"/>
                </a:cubicBezTo>
                <a:cubicBezTo>
                  <a:pt x="4609" y="3720"/>
                  <a:pt x="4606" y="3732"/>
                  <a:pt x="4531" y="3742"/>
                </a:cubicBezTo>
                <a:cubicBezTo>
                  <a:pt x="4418" y="3758"/>
                  <a:pt x="4281" y="3906"/>
                  <a:pt x="4281" y="4015"/>
                </a:cubicBezTo>
                <a:cubicBezTo>
                  <a:pt x="4281" y="4103"/>
                  <a:pt x="4338" y="4208"/>
                  <a:pt x="4453" y="4320"/>
                </a:cubicBezTo>
                <a:cubicBezTo>
                  <a:pt x="4483" y="4349"/>
                  <a:pt x="4571" y="4473"/>
                  <a:pt x="4642" y="4593"/>
                </a:cubicBezTo>
                <a:cubicBezTo>
                  <a:pt x="4879" y="4989"/>
                  <a:pt x="5140" y="5227"/>
                  <a:pt x="5425" y="5310"/>
                </a:cubicBezTo>
                <a:cubicBezTo>
                  <a:pt x="5543" y="5345"/>
                  <a:pt x="5588" y="5373"/>
                  <a:pt x="5631" y="5445"/>
                </a:cubicBezTo>
                <a:cubicBezTo>
                  <a:pt x="5833" y="5783"/>
                  <a:pt x="6330" y="6167"/>
                  <a:pt x="6809" y="6354"/>
                </a:cubicBezTo>
                <a:lnTo>
                  <a:pt x="6921" y="6399"/>
                </a:lnTo>
                <a:lnTo>
                  <a:pt x="6637" y="6623"/>
                </a:lnTo>
                <a:cubicBezTo>
                  <a:pt x="6482" y="6746"/>
                  <a:pt x="6327" y="6882"/>
                  <a:pt x="6284" y="6923"/>
                </a:cubicBezTo>
                <a:cubicBezTo>
                  <a:pt x="6172" y="7032"/>
                  <a:pt x="5930" y="7152"/>
                  <a:pt x="5820" y="7152"/>
                </a:cubicBezTo>
                <a:cubicBezTo>
                  <a:pt x="5769" y="7152"/>
                  <a:pt x="5713" y="7158"/>
                  <a:pt x="5700" y="7169"/>
                </a:cubicBezTo>
                <a:cubicBezTo>
                  <a:pt x="5686" y="7181"/>
                  <a:pt x="5632" y="7192"/>
                  <a:pt x="5580" y="7192"/>
                </a:cubicBezTo>
                <a:cubicBezTo>
                  <a:pt x="5527" y="7192"/>
                  <a:pt x="5473" y="7203"/>
                  <a:pt x="5459" y="7214"/>
                </a:cubicBezTo>
                <a:cubicBezTo>
                  <a:pt x="5446" y="7226"/>
                  <a:pt x="5391" y="7232"/>
                  <a:pt x="5339" y="7232"/>
                </a:cubicBezTo>
                <a:cubicBezTo>
                  <a:pt x="5287" y="7232"/>
                  <a:pt x="5232" y="7243"/>
                  <a:pt x="5218" y="7255"/>
                </a:cubicBezTo>
                <a:cubicBezTo>
                  <a:pt x="5205" y="7266"/>
                  <a:pt x="5146" y="7277"/>
                  <a:pt x="5081" y="7277"/>
                </a:cubicBezTo>
                <a:cubicBezTo>
                  <a:pt x="5016" y="7277"/>
                  <a:pt x="4961" y="7283"/>
                  <a:pt x="4961" y="7295"/>
                </a:cubicBezTo>
                <a:cubicBezTo>
                  <a:pt x="4961" y="7306"/>
                  <a:pt x="4920" y="7317"/>
                  <a:pt x="4866" y="7317"/>
                </a:cubicBezTo>
                <a:cubicBezTo>
                  <a:pt x="4812" y="7317"/>
                  <a:pt x="4751" y="7328"/>
                  <a:pt x="4737" y="7340"/>
                </a:cubicBezTo>
                <a:cubicBezTo>
                  <a:pt x="4723" y="7351"/>
                  <a:pt x="4669" y="7358"/>
                  <a:pt x="4617" y="7358"/>
                </a:cubicBezTo>
                <a:cubicBezTo>
                  <a:pt x="4564" y="7358"/>
                  <a:pt x="4519" y="7369"/>
                  <a:pt x="4505" y="7380"/>
                </a:cubicBezTo>
                <a:cubicBezTo>
                  <a:pt x="4491" y="7391"/>
                  <a:pt x="4430" y="7402"/>
                  <a:pt x="4376" y="7402"/>
                </a:cubicBezTo>
                <a:cubicBezTo>
                  <a:pt x="4322" y="7402"/>
                  <a:pt x="4281" y="7409"/>
                  <a:pt x="4281" y="7420"/>
                </a:cubicBezTo>
                <a:cubicBezTo>
                  <a:pt x="4281" y="7432"/>
                  <a:pt x="4233" y="7443"/>
                  <a:pt x="4178" y="7443"/>
                </a:cubicBezTo>
                <a:cubicBezTo>
                  <a:pt x="4123" y="7443"/>
                  <a:pt x="4038" y="7452"/>
                  <a:pt x="3989" y="7465"/>
                </a:cubicBezTo>
                <a:cubicBezTo>
                  <a:pt x="3797" y="7517"/>
                  <a:pt x="3758" y="7523"/>
                  <a:pt x="3680" y="7523"/>
                </a:cubicBezTo>
                <a:cubicBezTo>
                  <a:pt x="3635" y="7523"/>
                  <a:pt x="3569" y="7534"/>
                  <a:pt x="3525" y="7546"/>
                </a:cubicBezTo>
                <a:cubicBezTo>
                  <a:pt x="3481" y="7557"/>
                  <a:pt x="3405" y="7575"/>
                  <a:pt x="3362" y="7586"/>
                </a:cubicBezTo>
                <a:cubicBezTo>
                  <a:pt x="3318" y="7598"/>
                  <a:pt x="3258" y="7608"/>
                  <a:pt x="3224" y="7608"/>
                </a:cubicBezTo>
                <a:cubicBezTo>
                  <a:pt x="3190" y="7608"/>
                  <a:pt x="3130" y="7619"/>
                  <a:pt x="3086" y="7631"/>
                </a:cubicBezTo>
                <a:cubicBezTo>
                  <a:pt x="3043" y="7642"/>
                  <a:pt x="2967" y="7660"/>
                  <a:pt x="2923" y="7671"/>
                </a:cubicBezTo>
                <a:cubicBezTo>
                  <a:pt x="2880" y="7683"/>
                  <a:pt x="2819" y="7694"/>
                  <a:pt x="2786" y="7694"/>
                </a:cubicBezTo>
                <a:cubicBezTo>
                  <a:pt x="2752" y="7694"/>
                  <a:pt x="2683" y="7700"/>
                  <a:pt x="2639" y="7712"/>
                </a:cubicBezTo>
                <a:cubicBezTo>
                  <a:pt x="2596" y="7723"/>
                  <a:pt x="2528" y="7740"/>
                  <a:pt x="2485" y="7752"/>
                </a:cubicBezTo>
                <a:cubicBezTo>
                  <a:pt x="2441" y="7763"/>
                  <a:pt x="2385" y="7774"/>
                  <a:pt x="2356" y="7774"/>
                </a:cubicBezTo>
                <a:cubicBezTo>
                  <a:pt x="2306" y="7774"/>
                  <a:pt x="2031" y="7836"/>
                  <a:pt x="1874" y="7882"/>
                </a:cubicBezTo>
                <a:cubicBezTo>
                  <a:pt x="1836" y="7893"/>
                  <a:pt x="1793" y="7900"/>
                  <a:pt x="1771" y="7900"/>
                </a:cubicBezTo>
                <a:cubicBezTo>
                  <a:pt x="1705" y="7900"/>
                  <a:pt x="1230" y="8015"/>
                  <a:pt x="1023" y="8083"/>
                </a:cubicBezTo>
                <a:cubicBezTo>
                  <a:pt x="742" y="8176"/>
                  <a:pt x="591" y="8269"/>
                  <a:pt x="430" y="8446"/>
                </a:cubicBezTo>
                <a:cubicBezTo>
                  <a:pt x="222" y="8675"/>
                  <a:pt x="120" y="8947"/>
                  <a:pt x="43" y="9441"/>
                </a:cubicBezTo>
                <a:cubicBezTo>
                  <a:pt x="-14" y="9813"/>
                  <a:pt x="-15" y="11322"/>
                  <a:pt x="43" y="11833"/>
                </a:cubicBezTo>
                <a:cubicBezTo>
                  <a:pt x="69" y="12056"/>
                  <a:pt x="109" y="12418"/>
                  <a:pt x="129" y="12635"/>
                </a:cubicBezTo>
                <a:cubicBezTo>
                  <a:pt x="194" y="13324"/>
                  <a:pt x="330" y="14316"/>
                  <a:pt x="370" y="14391"/>
                </a:cubicBezTo>
                <a:cubicBezTo>
                  <a:pt x="391" y="14431"/>
                  <a:pt x="423" y="14574"/>
                  <a:pt x="447" y="14705"/>
                </a:cubicBezTo>
                <a:cubicBezTo>
                  <a:pt x="493" y="14955"/>
                  <a:pt x="618" y="15197"/>
                  <a:pt x="774" y="15332"/>
                </a:cubicBezTo>
                <a:cubicBezTo>
                  <a:pt x="1202" y="15703"/>
                  <a:pt x="1523" y="15906"/>
                  <a:pt x="1883" y="16036"/>
                </a:cubicBezTo>
                <a:cubicBezTo>
                  <a:pt x="1960" y="16063"/>
                  <a:pt x="2057" y="16103"/>
                  <a:pt x="2098" y="16121"/>
                </a:cubicBezTo>
                <a:cubicBezTo>
                  <a:pt x="2292" y="16203"/>
                  <a:pt x="2290" y="16194"/>
                  <a:pt x="2270" y="16493"/>
                </a:cubicBezTo>
                <a:cubicBezTo>
                  <a:pt x="2203" y="17478"/>
                  <a:pt x="2159" y="18062"/>
                  <a:pt x="2124" y="18491"/>
                </a:cubicBezTo>
                <a:cubicBezTo>
                  <a:pt x="2052" y="19353"/>
                  <a:pt x="2016" y="19904"/>
                  <a:pt x="1986" y="20516"/>
                </a:cubicBezTo>
                <a:lnTo>
                  <a:pt x="1960" y="21112"/>
                </a:lnTo>
                <a:lnTo>
                  <a:pt x="2081" y="21170"/>
                </a:lnTo>
                <a:lnTo>
                  <a:pt x="2210" y="21228"/>
                </a:lnTo>
                <a:lnTo>
                  <a:pt x="2184" y="21412"/>
                </a:lnTo>
                <a:lnTo>
                  <a:pt x="2149" y="21591"/>
                </a:lnTo>
                <a:lnTo>
                  <a:pt x="9921" y="21591"/>
                </a:lnTo>
                <a:cubicBezTo>
                  <a:pt x="16088" y="21591"/>
                  <a:pt x="17697" y="21585"/>
                  <a:pt x="17727" y="21564"/>
                </a:cubicBezTo>
                <a:cubicBezTo>
                  <a:pt x="17748" y="21550"/>
                  <a:pt x="17806" y="21488"/>
                  <a:pt x="17856" y="21425"/>
                </a:cubicBezTo>
                <a:cubicBezTo>
                  <a:pt x="17906" y="21362"/>
                  <a:pt x="18025" y="21248"/>
                  <a:pt x="18122" y="21170"/>
                </a:cubicBezTo>
                <a:cubicBezTo>
                  <a:pt x="18239" y="21077"/>
                  <a:pt x="18345" y="20949"/>
                  <a:pt x="18432" y="20802"/>
                </a:cubicBezTo>
                <a:cubicBezTo>
                  <a:pt x="18598" y="20525"/>
                  <a:pt x="18885" y="20018"/>
                  <a:pt x="18965" y="19853"/>
                </a:cubicBezTo>
                <a:cubicBezTo>
                  <a:pt x="18998" y="19784"/>
                  <a:pt x="19074" y="19650"/>
                  <a:pt x="19137" y="19553"/>
                </a:cubicBezTo>
                <a:cubicBezTo>
                  <a:pt x="19200" y="19455"/>
                  <a:pt x="19276" y="19321"/>
                  <a:pt x="19309" y="19252"/>
                </a:cubicBezTo>
                <a:cubicBezTo>
                  <a:pt x="19371" y="19122"/>
                  <a:pt x="19490" y="18910"/>
                  <a:pt x="19816" y="18365"/>
                </a:cubicBezTo>
                <a:cubicBezTo>
                  <a:pt x="19922" y="18188"/>
                  <a:pt x="20026" y="18008"/>
                  <a:pt x="20048" y="17962"/>
                </a:cubicBezTo>
                <a:cubicBezTo>
                  <a:pt x="20070" y="17916"/>
                  <a:pt x="20130" y="17814"/>
                  <a:pt x="20177" y="17734"/>
                </a:cubicBezTo>
                <a:cubicBezTo>
                  <a:pt x="20224" y="17653"/>
                  <a:pt x="20296" y="17513"/>
                  <a:pt x="20340" y="17424"/>
                </a:cubicBezTo>
                <a:lnTo>
                  <a:pt x="20426" y="17263"/>
                </a:lnTo>
                <a:lnTo>
                  <a:pt x="20633" y="17263"/>
                </a:lnTo>
                <a:cubicBezTo>
                  <a:pt x="20819" y="17263"/>
                  <a:pt x="20857" y="17255"/>
                  <a:pt x="20925" y="17205"/>
                </a:cubicBezTo>
                <a:cubicBezTo>
                  <a:pt x="21014" y="17139"/>
                  <a:pt x="21143" y="16937"/>
                  <a:pt x="21226" y="16743"/>
                </a:cubicBezTo>
                <a:cubicBezTo>
                  <a:pt x="21257" y="16669"/>
                  <a:pt x="21354" y="16478"/>
                  <a:pt x="21432" y="16318"/>
                </a:cubicBezTo>
                <a:cubicBezTo>
                  <a:pt x="21512" y="16154"/>
                  <a:pt x="21556" y="16016"/>
                  <a:pt x="21570" y="15906"/>
                </a:cubicBezTo>
                <a:cubicBezTo>
                  <a:pt x="21583" y="15796"/>
                  <a:pt x="21563" y="15713"/>
                  <a:pt x="21510" y="15659"/>
                </a:cubicBezTo>
                <a:cubicBezTo>
                  <a:pt x="21457" y="15606"/>
                  <a:pt x="21456" y="15574"/>
                  <a:pt x="21492" y="15458"/>
                </a:cubicBezTo>
                <a:cubicBezTo>
                  <a:pt x="21573" y="15200"/>
                  <a:pt x="21585" y="14755"/>
                  <a:pt x="21518" y="14454"/>
                </a:cubicBezTo>
                <a:cubicBezTo>
                  <a:pt x="21364" y="13761"/>
                  <a:pt x="21291" y="13481"/>
                  <a:pt x="21269" y="13433"/>
                </a:cubicBezTo>
                <a:cubicBezTo>
                  <a:pt x="21256" y="13404"/>
                  <a:pt x="21224" y="13259"/>
                  <a:pt x="21191" y="13110"/>
                </a:cubicBezTo>
                <a:cubicBezTo>
                  <a:pt x="21139" y="12868"/>
                  <a:pt x="20994" y="12280"/>
                  <a:pt x="20891" y="11883"/>
                </a:cubicBezTo>
                <a:cubicBezTo>
                  <a:pt x="20844" y="11706"/>
                  <a:pt x="20790" y="11489"/>
                  <a:pt x="20693" y="11063"/>
                </a:cubicBezTo>
                <a:cubicBezTo>
                  <a:pt x="20570" y="10528"/>
                  <a:pt x="20453" y="10080"/>
                  <a:pt x="20426" y="10037"/>
                </a:cubicBezTo>
                <a:cubicBezTo>
                  <a:pt x="20413" y="10014"/>
                  <a:pt x="20372" y="9899"/>
                  <a:pt x="20332" y="9777"/>
                </a:cubicBezTo>
                <a:cubicBezTo>
                  <a:pt x="20242" y="9506"/>
                  <a:pt x="20153" y="9269"/>
                  <a:pt x="20100" y="9181"/>
                </a:cubicBezTo>
                <a:cubicBezTo>
                  <a:pt x="20078" y="9145"/>
                  <a:pt x="20004" y="9033"/>
                  <a:pt x="19945" y="8930"/>
                </a:cubicBezTo>
                <a:cubicBezTo>
                  <a:pt x="19784" y="8648"/>
                  <a:pt x="19498" y="8346"/>
                  <a:pt x="19274" y="8227"/>
                </a:cubicBezTo>
                <a:cubicBezTo>
                  <a:pt x="19089" y="8128"/>
                  <a:pt x="18834" y="8055"/>
                  <a:pt x="18183" y="7918"/>
                </a:cubicBezTo>
                <a:cubicBezTo>
                  <a:pt x="18122" y="7905"/>
                  <a:pt x="18049" y="7887"/>
                  <a:pt x="18011" y="7877"/>
                </a:cubicBezTo>
                <a:cubicBezTo>
                  <a:pt x="17972" y="7867"/>
                  <a:pt x="17907" y="7859"/>
                  <a:pt x="17873" y="7859"/>
                </a:cubicBezTo>
                <a:cubicBezTo>
                  <a:pt x="17840" y="7859"/>
                  <a:pt x="17776" y="7846"/>
                  <a:pt x="17727" y="7832"/>
                </a:cubicBezTo>
                <a:cubicBezTo>
                  <a:pt x="17539" y="7782"/>
                  <a:pt x="17494" y="7774"/>
                  <a:pt x="17435" y="7774"/>
                </a:cubicBezTo>
                <a:cubicBezTo>
                  <a:pt x="17401" y="7774"/>
                  <a:pt x="17344" y="7766"/>
                  <a:pt x="17306" y="7756"/>
                </a:cubicBezTo>
                <a:cubicBezTo>
                  <a:pt x="17268" y="7746"/>
                  <a:pt x="17182" y="7726"/>
                  <a:pt x="17117" y="7712"/>
                </a:cubicBezTo>
                <a:cubicBezTo>
                  <a:pt x="17051" y="7697"/>
                  <a:pt x="16966" y="7677"/>
                  <a:pt x="16927" y="7667"/>
                </a:cubicBezTo>
                <a:cubicBezTo>
                  <a:pt x="16889" y="7657"/>
                  <a:pt x="16824" y="7649"/>
                  <a:pt x="16781" y="7649"/>
                </a:cubicBezTo>
                <a:cubicBezTo>
                  <a:pt x="16738" y="7649"/>
                  <a:pt x="16692" y="7642"/>
                  <a:pt x="16678" y="7631"/>
                </a:cubicBezTo>
                <a:cubicBezTo>
                  <a:pt x="16665" y="7619"/>
                  <a:pt x="16618" y="7608"/>
                  <a:pt x="16575" y="7608"/>
                </a:cubicBezTo>
                <a:cubicBezTo>
                  <a:pt x="16500" y="7608"/>
                  <a:pt x="16466" y="7602"/>
                  <a:pt x="16274" y="7550"/>
                </a:cubicBezTo>
                <a:cubicBezTo>
                  <a:pt x="16225" y="7537"/>
                  <a:pt x="16153" y="7523"/>
                  <a:pt x="16119" y="7523"/>
                </a:cubicBezTo>
                <a:cubicBezTo>
                  <a:pt x="16086" y="7523"/>
                  <a:pt x="16025" y="7517"/>
                  <a:pt x="15982" y="7505"/>
                </a:cubicBezTo>
                <a:cubicBezTo>
                  <a:pt x="15938" y="7494"/>
                  <a:pt x="15862" y="7472"/>
                  <a:pt x="15818" y="7461"/>
                </a:cubicBezTo>
                <a:cubicBezTo>
                  <a:pt x="15775" y="7449"/>
                  <a:pt x="15693" y="7443"/>
                  <a:pt x="15638" y="7443"/>
                </a:cubicBezTo>
                <a:cubicBezTo>
                  <a:pt x="15583" y="7443"/>
                  <a:pt x="15543" y="7432"/>
                  <a:pt x="15543" y="7420"/>
                </a:cubicBezTo>
                <a:cubicBezTo>
                  <a:pt x="15543" y="7409"/>
                  <a:pt x="15489" y="7402"/>
                  <a:pt x="15423" y="7402"/>
                </a:cubicBezTo>
                <a:cubicBezTo>
                  <a:pt x="15357" y="7402"/>
                  <a:pt x="15303" y="7391"/>
                  <a:pt x="15303" y="7380"/>
                </a:cubicBezTo>
                <a:cubicBezTo>
                  <a:pt x="15303" y="7369"/>
                  <a:pt x="15269" y="7358"/>
                  <a:pt x="15225" y="7358"/>
                </a:cubicBezTo>
                <a:cubicBezTo>
                  <a:pt x="15181" y="7358"/>
                  <a:pt x="15106" y="7351"/>
                  <a:pt x="15062" y="7340"/>
                </a:cubicBezTo>
                <a:cubicBezTo>
                  <a:pt x="15018" y="7328"/>
                  <a:pt x="14951" y="7306"/>
                  <a:pt x="14907" y="7295"/>
                </a:cubicBezTo>
                <a:cubicBezTo>
                  <a:pt x="14864" y="7283"/>
                  <a:pt x="14787" y="7277"/>
                  <a:pt x="14744" y="7277"/>
                </a:cubicBezTo>
                <a:cubicBezTo>
                  <a:pt x="14701" y="7277"/>
                  <a:pt x="14654" y="7266"/>
                  <a:pt x="14641" y="7255"/>
                </a:cubicBezTo>
                <a:cubicBezTo>
                  <a:pt x="14627" y="7243"/>
                  <a:pt x="14574" y="7232"/>
                  <a:pt x="14520" y="7232"/>
                </a:cubicBezTo>
                <a:cubicBezTo>
                  <a:pt x="14467" y="7232"/>
                  <a:pt x="14426" y="7226"/>
                  <a:pt x="14426" y="7214"/>
                </a:cubicBezTo>
                <a:cubicBezTo>
                  <a:pt x="14426" y="7203"/>
                  <a:pt x="14376" y="7192"/>
                  <a:pt x="14323" y="7192"/>
                </a:cubicBezTo>
                <a:cubicBezTo>
                  <a:pt x="14269" y="7192"/>
                  <a:pt x="14216" y="7181"/>
                  <a:pt x="14202" y="7169"/>
                </a:cubicBezTo>
                <a:cubicBezTo>
                  <a:pt x="14189" y="7158"/>
                  <a:pt x="14148" y="7152"/>
                  <a:pt x="14108" y="7152"/>
                </a:cubicBezTo>
                <a:cubicBezTo>
                  <a:pt x="14017" y="7152"/>
                  <a:pt x="13904" y="7083"/>
                  <a:pt x="13643" y="6860"/>
                </a:cubicBezTo>
                <a:cubicBezTo>
                  <a:pt x="13534" y="6766"/>
                  <a:pt x="13360" y="6630"/>
                  <a:pt x="13257" y="6560"/>
                </a:cubicBezTo>
                <a:cubicBezTo>
                  <a:pt x="13153" y="6490"/>
                  <a:pt x="13013" y="6388"/>
                  <a:pt x="12938" y="6336"/>
                </a:cubicBezTo>
                <a:lnTo>
                  <a:pt x="12801" y="6242"/>
                </a:lnTo>
                <a:lnTo>
                  <a:pt x="12878" y="6184"/>
                </a:lnTo>
                <a:cubicBezTo>
                  <a:pt x="12924" y="6150"/>
                  <a:pt x="13025" y="6078"/>
                  <a:pt x="13102" y="6027"/>
                </a:cubicBezTo>
                <a:cubicBezTo>
                  <a:pt x="13282" y="5907"/>
                  <a:pt x="13428" y="5800"/>
                  <a:pt x="13428" y="5781"/>
                </a:cubicBezTo>
                <a:cubicBezTo>
                  <a:pt x="13428" y="5772"/>
                  <a:pt x="13461" y="5730"/>
                  <a:pt x="13506" y="5686"/>
                </a:cubicBezTo>
                <a:cubicBezTo>
                  <a:pt x="13655" y="5541"/>
                  <a:pt x="13786" y="5292"/>
                  <a:pt x="13807" y="5122"/>
                </a:cubicBezTo>
                <a:cubicBezTo>
                  <a:pt x="13829" y="4933"/>
                  <a:pt x="13874" y="4863"/>
                  <a:pt x="14030" y="4750"/>
                </a:cubicBezTo>
                <a:cubicBezTo>
                  <a:pt x="14230" y="4605"/>
                  <a:pt x="14303" y="4446"/>
                  <a:pt x="14348" y="4038"/>
                </a:cubicBezTo>
                <a:cubicBezTo>
                  <a:pt x="14371" y="3832"/>
                  <a:pt x="14396" y="3601"/>
                  <a:pt x="14409" y="3523"/>
                </a:cubicBezTo>
                <a:cubicBezTo>
                  <a:pt x="14421" y="3444"/>
                  <a:pt x="14422" y="3357"/>
                  <a:pt x="14409" y="3330"/>
                </a:cubicBezTo>
                <a:cubicBezTo>
                  <a:pt x="14375" y="3259"/>
                  <a:pt x="14146" y="3133"/>
                  <a:pt x="14056" y="3133"/>
                </a:cubicBezTo>
                <a:cubicBezTo>
                  <a:pt x="14014" y="3133"/>
                  <a:pt x="13981" y="3131"/>
                  <a:pt x="13979" y="3128"/>
                </a:cubicBezTo>
                <a:cubicBezTo>
                  <a:pt x="13977" y="3125"/>
                  <a:pt x="13962" y="2777"/>
                  <a:pt x="13944" y="2353"/>
                </a:cubicBezTo>
                <a:cubicBezTo>
                  <a:pt x="13909" y="1500"/>
                  <a:pt x="13913" y="1514"/>
                  <a:pt x="13600" y="1184"/>
                </a:cubicBezTo>
                <a:cubicBezTo>
                  <a:pt x="13342" y="911"/>
                  <a:pt x="12718" y="630"/>
                  <a:pt x="12328" y="610"/>
                </a:cubicBezTo>
                <a:cubicBezTo>
                  <a:pt x="12231" y="606"/>
                  <a:pt x="12203" y="593"/>
                  <a:pt x="12182" y="539"/>
                </a:cubicBezTo>
                <a:cubicBezTo>
                  <a:pt x="12133" y="414"/>
                  <a:pt x="11957" y="290"/>
                  <a:pt x="11718" y="212"/>
                </a:cubicBezTo>
                <a:cubicBezTo>
                  <a:pt x="11496" y="139"/>
                  <a:pt x="11302" y="117"/>
                  <a:pt x="11253" y="158"/>
                </a:cubicBezTo>
                <a:cubicBezTo>
                  <a:pt x="11238" y="171"/>
                  <a:pt x="11184" y="168"/>
                  <a:pt x="11116" y="154"/>
                </a:cubicBezTo>
                <a:cubicBezTo>
                  <a:pt x="11056" y="141"/>
                  <a:pt x="10965" y="125"/>
                  <a:pt x="10910" y="113"/>
                </a:cubicBezTo>
                <a:cubicBezTo>
                  <a:pt x="10855" y="102"/>
                  <a:pt x="10776" y="83"/>
                  <a:pt x="10738" y="73"/>
                </a:cubicBezTo>
                <a:cubicBezTo>
                  <a:pt x="10700" y="63"/>
                  <a:pt x="10625" y="55"/>
                  <a:pt x="10574" y="55"/>
                </a:cubicBezTo>
                <a:cubicBezTo>
                  <a:pt x="10524" y="55"/>
                  <a:pt x="10464" y="42"/>
                  <a:pt x="10437" y="28"/>
                </a:cubicBezTo>
                <a:cubicBezTo>
                  <a:pt x="10366" y="-9"/>
                  <a:pt x="8857" y="-9"/>
                  <a:pt x="8786" y="28"/>
                </a:cubicBezTo>
                <a:close/>
              </a:path>
            </a:pathLst>
          </a:custGeom>
          <a:ln w="12700">
            <a:miter lim="400000"/>
          </a:ln>
        </p:spPr>
      </p:pic>
      <p:sp>
        <p:nvSpPr>
          <p:cNvPr id="21" name="Linien"/>
          <p:cNvSpPr/>
          <p:nvPr/>
        </p:nvSpPr>
        <p:spPr bwMode="auto">
          <a:xfrm>
            <a:off x="344683" y="10044790"/>
            <a:ext cx="17598630" cy="16292"/>
          </a:xfrm>
          <a:prstGeom prst="line">
            <a:avLst/>
          </a:prstGeom>
          <a:ln w="25400">
            <a:solidFill>
              <a:srgbClr val="09A9CF"/>
            </a:solidFill>
            <a:miter lim="400000"/>
          </a:ln>
        </p:spPr>
        <p:txBody>
          <a:bodyPr lIns="38100" tIns="38100" rIns="38100" bIns="38100" anchor="ctr"/>
          <a:lstStyle/>
          <a:p>
            <a:pPr>
              <a:defRPr/>
            </a:pPr>
            <a:endParaRPr sz="3600"/>
          </a:p>
        </p:txBody>
      </p:sp>
      <p:sp>
        <p:nvSpPr>
          <p:cNvPr id="22" name="Was hofft die Lehrkraft zu erhalten? Wie sieht ihr Erfolg aus?"/>
          <p:cNvSpPr>
            <a:spLocks/>
          </p:cNvSpPr>
          <p:nvPr/>
        </p:nvSpPr>
        <p:spPr bwMode="auto">
          <a:xfrm>
            <a:off x="704726" y="10421418"/>
            <a:ext cx="1922996" cy="815608"/>
          </a:xfrm>
          <a:prstGeom prst="rect">
            <a:avLst/>
          </a:prstGeom>
          <a:ln w="12700">
            <a:miter lim="400000"/>
          </a:ln>
        </p:spPr>
        <p:txBody>
          <a:bodyPr lIns="38100" tIns="38100" rIns="38100" bIns="38100" anchor="ctr">
            <a:spAutoFit/>
          </a:bodyPr>
          <a:lstStyle>
            <a:lvl1pPr defTabSz="457200">
              <a:lnSpc>
                <a:spcPct val="100000"/>
              </a:lnSpc>
              <a:spcBef>
                <a:spcPts val="1200"/>
              </a:spcBef>
              <a:defRPr sz="2000" b="1">
                <a:solidFill>
                  <a:srgbClr val="16CAF5"/>
                </a:solidFill>
                <a:latin typeface="Times Roman"/>
                <a:ea typeface="Times Roman"/>
                <a:cs typeface="Times Roman"/>
              </a:defRPr>
            </a:lvl1pPr>
          </a:lstStyle>
          <a:p>
            <a:pPr>
              <a:defRPr/>
            </a:pPr>
            <a:r>
              <a:rPr lang="de-DE" sz="1600" dirty="0">
                <a:latin typeface="+mj-lt"/>
              </a:rPr>
              <a:t>PAIN (Schmerzen)</a:t>
            </a:r>
            <a:endParaRPr sz="1600" dirty="0">
              <a:latin typeface="+mj-lt"/>
            </a:endParaRPr>
          </a:p>
          <a:p>
            <a:pPr>
              <a:defRPr/>
            </a:pPr>
            <a:r>
              <a:rPr lang="de-DE" sz="1100" b="0" dirty="0">
                <a:latin typeface="+mj-lt"/>
              </a:rPr>
              <a:t>Welche Ängste, Fristrationen und Hindernisse sieht er/sie</a:t>
            </a:r>
            <a:endParaRPr sz="1100" dirty="0">
              <a:latin typeface="+mj-lt"/>
            </a:endParaRPr>
          </a:p>
        </p:txBody>
      </p:sp>
      <p:sp>
        <p:nvSpPr>
          <p:cNvPr id="23" name="Was hofft die Lehrkraft zu erhalten? Wie sieht ihr Erfolg aus?"/>
          <p:cNvSpPr>
            <a:spLocks/>
          </p:cNvSpPr>
          <p:nvPr/>
        </p:nvSpPr>
        <p:spPr bwMode="auto">
          <a:xfrm>
            <a:off x="15379623" y="10344473"/>
            <a:ext cx="2511311" cy="969496"/>
          </a:xfrm>
          <a:prstGeom prst="rect">
            <a:avLst/>
          </a:prstGeom>
          <a:ln w="12700">
            <a:miter lim="400000"/>
          </a:ln>
        </p:spPr>
        <p:txBody>
          <a:bodyPr wrap="square" lIns="38100" tIns="38100" rIns="38100" bIns="38100" anchor="ctr">
            <a:spAutoFit/>
          </a:bodyPr>
          <a:lstStyle>
            <a:lvl1pPr defTabSz="457200">
              <a:lnSpc>
                <a:spcPct val="100000"/>
              </a:lnSpc>
              <a:spcBef>
                <a:spcPts val="1200"/>
              </a:spcBef>
              <a:defRPr sz="2000" b="1">
                <a:solidFill>
                  <a:srgbClr val="16CAF5"/>
                </a:solidFill>
                <a:latin typeface="Times Roman"/>
                <a:ea typeface="Times Roman"/>
                <a:cs typeface="Times Roman"/>
              </a:defRPr>
            </a:lvl1pPr>
          </a:lstStyle>
          <a:p>
            <a:pPr>
              <a:defRPr/>
            </a:pPr>
            <a:r>
              <a:rPr lang="de-DE" sz="1600" dirty="0">
                <a:latin typeface="+mj-lt"/>
              </a:rPr>
              <a:t>GAIN (Benefit)</a:t>
            </a:r>
            <a:endParaRPr sz="1600" dirty="0">
              <a:latin typeface="+mj-lt"/>
            </a:endParaRPr>
          </a:p>
          <a:p>
            <a:pPr>
              <a:defRPr/>
            </a:pPr>
            <a:r>
              <a:rPr lang="de-DE" sz="1100" b="0" dirty="0">
                <a:latin typeface="+mj-lt"/>
              </a:rPr>
              <a:t>Was hofft sie/er zu erhalten?</a:t>
            </a:r>
            <a:endParaRPr sz="1100" b="0" dirty="0">
              <a:latin typeface="+mj-lt"/>
            </a:endParaRPr>
          </a:p>
          <a:p>
            <a:pPr>
              <a:defRPr/>
            </a:pPr>
            <a:r>
              <a:rPr lang="de-DE" sz="1100" b="0" dirty="0">
                <a:latin typeface="+mj-lt"/>
              </a:rPr>
              <a:t>Wie sieht ihr/sein Erfolg aus</a:t>
            </a:r>
            <a:r>
              <a:rPr lang="de-DE" sz="900" dirty="0">
                <a:latin typeface="+mj-lt"/>
              </a:rPr>
              <a:t>?</a:t>
            </a:r>
            <a:endParaRPr sz="1500" dirty="0">
              <a:latin typeface="+mj-lt"/>
            </a:endParaRPr>
          </a:p>
        </p:txBody>
      </p:sp>
      <p:sp>
        <p:nvSpPr>
          <p:cNvPr id="24" name="Linien"/>
          <p:cNvSpPr/>
          <p:nvPr/>
        </p:nvSpPr>
        <p:spPr bwMode="auto">
          <a:xfrm flipH="1" flipV="1">
            <a:off x="9144000" y="10023729"/>
            <a:ext cx="0" cy="3098093"/>
          </a:xfrm>
          <a:prstGeom prst="line">
            <a:avLst/>
          </a:prstGeom>
          <a:ln w="25400">
            <a:solidFill>
              <a:srgbClr val="09A9CF"/>
            </a:solidFill>
            <a:miter lim="400000"/>
          </a:ln>
        </p:spPr>
        <p:txBody>
          <a:bodyPr lIns="38100" tIns="38100" rIns="38100" bIns="38100" anchor="ctr"/>
          <a:lstStyle/>
          <a:p>
            <a:pPr>
              <a:defRPr/>
            </a:pPr>
            <a:endParaRPr sz="3600"/>
          </a:p>
        </p:txBody>
      </p:sp>
      <p:sp>
        <p:nvSpPr>
          <p:cNvPr id="25" name="Rechteck"/>
          <p:cNvSpPr/>
          <p:nvPr/>
        </p:nvSpPr>
        <p:spPr bwMode="auto">
          <a:xfrm>
            <a:off x="17140242" y="12630149"/>
            <a:ext cx="803071" cy="579488"/>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r>
              <a:rPr lang="de-DE" sz="2400" dirty="0"/>
              <a:t>2B</a:t>
            </a:r>
            <a:endParaRPr sz="2400" dirty="0"/>
          </a:p>
        </p:txBody>
      </p:sp>
      <p:sp>
        <p:nvSpPr>
          <p:cNvPr id="26" name="Textfeld 9"/>
          <p:cNvSpPr>
            <a:spLocks/>
          </p:cNvSpPr>
          <p:nvPr/>
        </p:nvSpPr>
        <p:spPr bwMode="auto">
          <a:xfrm>
            <a:off x="16247428" y="11590423"/>
            <a:ext cx="11332427" cy="300082"/>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a:spAutoFit/>
          </a:bodyPr>
          <a:lstStyle/>
          <a:p>
            <a:pPr>
              <a:defRPr/>
            </a:pPr>
            <a:r>
              <a:rPr lang="de-DE" sz="1500" i="1">
                <a:solidFill>
                  <a:schemeClr val="bg1"/>
                </a:solidFill>
                <a:latin typeface="Times New Roman"/>
                <a:cs typeface="Times New Roman"/>
              </a:rPr>
              <a:t>© istock.com/volhah</a:t>
            </a:r>
            <a:endParaRPr lang="de-DE" sz="1500">
              <a:solidFill>
                <a:schemeClr val="bg1"/>
              </a:solidFill>
              <a:latin typeface="Times New Roman"/>
              <a:cs typeface="Times New Roman"/>
            </a:endParaRPr>
          </a:p>
        </p:txBody>
      </p:sp>
    </p:spTree>
  </p:cSld>
  <p:clrMapOvr>
    <a:masterClrMapping/>
  </p:clrMapOvr>
</p:sld>
</file>

<file path=ppt/theme/theme1.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000000"/>
        </a:solidFill>
        <a:ln w="12700" cap="flat">
          <a:noFill/>
          <a:miter lim="400000"/>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000000"/>
        </a:solidFill>
        <a:ln w="12700" cap="flat">
          <a:noFill/>
          <a:miter lim="400000"/>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770</Words>
  <Application>Microsoft Macintosh PowerPoint</Application>
  <DocSecurity>0</DocSecurity>
  <PresentationFormat>Benutzerdefiniert</PresentationFormat>
  <Paragraphs>66</Paragraphs>
  <Slides>3</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vt:i4>
      </vt:variant>
    </vt:vector>
  </HeadingPairs>
  <TitlesOfParts>
    <vt:vector size="9" baseType="lpstr">
      <vt:lpstr>Helvetica</vt:lpstr>
      <vt:lpstr>Helvetica Neue</vt:lpstr>
      <vt:lpstr>Helvetica Neue Medium</vt:lpstr>
      <vt:lpstr>Times New Roman</vt:lpstr>
      <vt:lpstr>Times Roman</vt:lpstr>
      <vt:lpstr>21_BasicWhite</vt:lpstr>
      <vt:lpstr>PowerPoint-Präsentation</vt:lpstr>
      <vt:lpstr>PowerPoint-Präsentation</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
  <cp:keywords/>
  <dc:description/>
  <cp:lastModifiedBy>Viola Bauer</cp:lastModifiedBy>
  <cp:revision>12</cp:revision>
  <dcterms:modified xsi:type="dcterms:W3CDTF">2024-03-29T05:59:41Z</dcterms:modified>
  <cp:category/>
  <dc:identifier/>
  <cp:contentStatus/>
  <dc:language/>
  <cp:version/>
</cp:coreProperties>
</file>