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8" r:id="rId3"/>
  </p:sldIdLst>
  <p:sldSz cx="18288000" cy="13716000"/>
  <p:notesSz cx="13716000" cy="2438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1pPr>
    <a:lvl2pPr marL="0" marR="0" indent="457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2pPr>
    <a:lvl3pPr marL="0" marR="0" indent="914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3pPr>
    <a:lvl4pPr marL="0" marR="0" indent="1371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4pPr>
    <a:lvl5pPr marL="0" marR="0" indent="18288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5pPr>
    <a:lvl6pPr marL="0" marR="0" indent="22860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6pPr>
    <a:lvl7pPr marL="0" marR="0" indent="27432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7pPr>
    <a:lvl8pPr marL="0" marR="0" indent="32004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8pPr>
    <a:lvl9pPr marL="0" marR="0" indent="3657600" algn="l" defTabSz="2438338">
      <a:lnSpc>
        <a:spcPct val="90000"/>
      </a:lnSpc>
      <a:spcBef>
        <a:spcPts val="4500"/>
      </a:spcBef>
      <a:spcAft>
        <a:spcPts val="0"/>
      </a:spcAft>
      <a:buClrTx/>
      <a:buSzTx/>
      <a:buFontTx/>
      <a:buNone/>
      <a:defRPr sz="4800" b="0" i="0" u="none" strike="noStrike" cap="none" spc="0">
        <a:ln>
          <a:noFill/>
        </a:ln>
        <a:solidFill>
          <a:srgbClr val="000000"/>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p:restoredTop sz="94658"/>
  </p:normalViewPr>
  <p:slideViewPr>
    <p:cSldViewPr>
      <p:cViewPr varScale="1">
        <p:scale>
          <a:sx n="55" d="100"/>
          <a:sy n="55" d="100"/>
        </p:scale>
        <p:origin x="1728" y="224"/>
      </p:cViewPr>
      <p:guideLst>
        <p:guide orient="horz" pos="216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943600" cy="122237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7769225" y="0"/>
            <a:ext cx="5943600" cy="1222375"/>
          </a:xfrm>
          <a:prstGeom prst="rect">
            <a:avLst/>
          </a:prstGeom>
        </p:spPr>
        <p:txBody>
          <a:bodyPr vert="horz" lIns="91440" tIns="45720" rIns="91440" bIns="45720" rtlCol="0"/>
          <a:lstStyle>
            <a:lvl1pPr algn="r">
              <a:defRPr sz="1200"/>
            </a:lvl1pPr>
          </a:lstStyle>
          <a:p>
            <a:fld id="{6F3A339C-37A4-5747-939B-02859569106A}" type="datetimeFigureOut">
              <a:rPr lang="de-DE" smtClean="0"/>
              <a:t>29.03.24</a:t>
            </a:fld>
            <a:endParaRPr lang="de-DE"/>
          </a:p>
        </p:txBody>
      </p:sp>
      <p:sp>
        <p:nvSpPr>
          <p:cNvPr id="4" name="Folienbildplatzhalter 3"/>
          <p:cNvSpPr>
            <a:spLocks noGrp="1" noRot="1" noChangeAspect="1"/>
          </p:cNvSpPr>
          <p:nvPr>
            <p:ph type="sldImg" idx="2"/>
          </p:nvPr>
        </p:nvSpPr>
        <p:spPr>
          <a:xfrm>
            <a:off x="1371600" y="3048000"/>
            <a:ext cx="10972800" cy="82296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371600" y="11734800"/>
            <a:ext cx="10972800" cy="96012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23161625"/>
            <a:ext cx="5943600" cy="122237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7769225" y="23161625"/>
            <a:ext cx="5943600" cy="1222375"/>
          </a:xfrm>
          <a:prstGeom prst="rect">
            <a:avLst/>
          </a:prstGeom>
        </p:spPr>
        <p:txBody>
          <a:bodyPr vert="horz" lIns="91440" tIns="45720" rIns="91440" bIns="45720" rtlCol="0" anchor="b"/>
          <a:lstStyle>
            <a:lvl1pPr algn="r">
              <a:defRPr sz="1200"/>
            </a:lvl1pPr>
          </a:lstStyle>
          <a:p>
            <a:fld id="{E4BA741F-873C-DA43-992D-1EFF00C25B7E}" type="slidenum">
              <a:rPr lang="de-DE" smtClean="0"/>
              <a:t>‹Nr.›</a:t>
            </a:fld>
            <a:endParaRPr lang="de-DE"/>
          </a:p>
        </p:txBody>
      </p:sp>
    </p:spTree>
    <p:extLst>
      <p:ext uri="{BB962C8B-B14F-4D97-AF65-F5344CB8AC3E}">
        <p14:creationId xmlns:p14="http://schemas.microsoft.com/office/powerpoint/2010/main" val="348901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3048000"/>
            <a:ext cx="10972800" cy="82296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4BA741F-873C-DA43-992D-1EFF00C25B7E}" type="slidenum">
              <a:rPr lang="de-DE" smtClean="0"/>
              <a:t>2</a:t>
            </a:fld>
            <a:endParaRPr lang="de-DE"/>
          </a:p>
        </p:txBody>
      </p:sp>
    </p:spTree>
    <p:extLst>
      <p:ext uri="{BB962C8B-B14F-4D97-AF65-F5344CB8AC3E}">
        <p14:creationId xmlns:p14="http://schemas.microsoft.com/office/powerpoint/2010/main" val="3425114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userDrawn="1">
  <p:cSld name="Titel">
    <p:spTree>
      <p:nvGrpSpPr>
        <p:cNvPr id="1" name=""/>
        <p:cNvGrpSpPr/>
        <p:nvPr/>
      </p:nvGrpSpPr>
      <p:grpSpPr bwMode="auto">
        <a:xfrm>
          <a:off x="0" y="0"/>
          <a:ext cx="0" cy="0"/>
          <a:chOff x="0" y="0"/>
          <a:chExt cx="0" cy="0"/>
        </a:xfrm>
      </p:grpSpPr>
      <p:sp>
        <p:nvSpPr>
          <p:cNvPr id="4" name="Autor:in und Datum"/>
          <p:cNvSpPr>
            <a:spLocks noGrp="1"/>
          </p:cNvSpPr>
          <p:nvPr>
            <p:ph type="body" sz="quarter" idx="21" hasCustomPrompt="1"/>
          </p:nvPr>
        </p:nvSpPr>
        <p:spPr bwMode="auto">
          <a:xfrm>
            <a:off x="901006" y="11859863"/>
            <a:ext cx="16478252"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5" name="Titel der Präsentation"/>
          <p:cNvSpPr>
            <a:spLocks noGrp="1"/>
          </p:cNvSpPr>
          <p:nvPr>
            <p:ph type="title" hasCustomPrompt="1"/>
          </p:nvPr>
        </p:nvSpPr>
        <p:spPr bwMode="auto">
          <a:xfrm>
            <a:off x="904872" y="2574991"/>
            <a:ext cx="16478253" cy="4648201"/>
          </a:xfrm>
          <a:prstGeom prst="rect">
            <a:avLst/>
          </a:prstGeom>
        </p:spPr>
        <p:txBody>
          <a:bodyPr anchor="b"/>
          <a:lstStyle>
            <a:lvl1pPr>
              <a:defRPr sz="8700" spc="-173"/>
            </a:lvl1pPr>
          </a:lstStyle>
          <a:p>
            <a:pPr>
              <a:defRPr/>
            </a:pPr>
            <a:r>
              <a:t>Titel der Präsentation</a:t>
            </a:r>
          </a:p>
        </p:txBody>
      </p:sp>
      <p:sp>
        <p:nvSpPr>
          <p:cNvPr id="6" name="Textebene 1…"/>
          <p:cNvSpPr>
            <a:spLocks noGrp="1"/>
          </p:cNvSpPr>
          <p:nvPr>
            <p:ph type="body" sz="quarter" idx="1" hasCustomPrompt="1"/>
          </p:nvPr>
        </p:nvSpPr>
        <p:spPr bwMode="auto">
          <a:xfrm>
            <a:off x="901007" y="7223191"/>
            <a:ext cx="16478251" cy="1905001"/>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tx" userDrawn="1">
  <p:cSld name="Nur Titel">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4949"/>
          </a:xfrm>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tx" userDrawn="1">
  <p:cSld name="Agenda">
    <p:spTree>
      <p:nvGrpSpPr>
        <p:cNvPr id="1" name=""/>
        <p:cNvGrpSpPr/>
        <p:nvPr/>
      </p:nvGrpSpPr>
      <p:grpSpPr bwMode="auto">
        <a:xfrm>
          <a:off x="0" y="0"/>
          <a:ext cx="0" cy="0"/>
          <a:chOff x="0" y="0"/>
          <a:chExt cx="0" cy="0"/>
        </a:xfrm>
      </p:grpSpPr>
      <p:sp>
        <p:nvSpPr>
          <p:cNvPr id="4" name="Agenda-Titel"/>
          <p:cNvSpPr>
            <a:spLocks noGrp="1"/>
          </p:cNvSpPr>
          <p:nvPr>
            <p:ph type="title" hasCustomPrompt="1"/>
          </p:nvPr>
        </p:nvSpPr>
        <p:spPr bwMode="auto">
          <a:xfrm>
            <a:off x="904875" y="1079500"/>
            <a:ext cx="16478250" cy="1435100"/>
          </a:xfrm>
          <a:prstGeom prst="rect">
            <a:avLst/>
          </a:prstGeom>
        </p:spPr>
        <p:txBody>
          <a:bodyPr/>
          <a:lstStyle/>
          <a:p>
            <a:pPr>
              <a:defRPr/>
            </a:pPr>
            <a:r>
              <a:t>Agenda-Titel</a:t>
            </a:r>
          </a:p>
        </p:txBody>
      </p:sp>
      <p:sp>
        <p:nvSpPr>
          <p:cNvPr id="5" name="Agenda-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Agenda-Untertitel</a:t>
            </a:r>
          </a:p>
        </p:txBody>
      </p:sp>
      <p:sp>
        <p:nvSpPr>
          <p:cNvPr id="6" name="Textebene 1…"/>
          <p:cNvSpPr>
            <a:spLocks noGrp="1"/>
          </p:cNvSpPr>
          <p:nvPr>
            <p:ph type="body" idx="1" hasCustomPrompt="1"/>
          </p:nvPr>
        </p:nvSpPr>
        <p:spPr bwMode="auto">
          <a:prstGeom prst="rect">
            <a:avLst/>
          </a:prstGeom>
        </p:spPr>
        <p:txBody>
          <a:bodyPr/>
          <a:lstStyle>
            <a:lvl1pPr marL="0" indent="0" defTabSz="619125">
              <a:lnSpc>
                <a:spcPct val="100000"/>
              </a:lnSpc>
              <a:spcBef>
                <a:spcPts val="1350"/>
              </a:spcBef>
              <a:buSzTx/>
              <a:buNone/>
              <a:defRPr sz="4125" spc="-41"/>
            </a:lvl1pPr>
            <a:lvl2pPr marL="0" indent="342900" defTabSz="619125">
              <a:lnSpc>
                <a:spcPct val="100000"/>
              </a:lnSpc>
              <a:spcBef>
                <a:spcPts val="1350"/>
              </a:spcBef>
              <a:buSzTx/>
              <a:buNone/>
              <a:defRPr sz="4125" spc="-41"/>
            </a:lvl2pPr>
            <a:lvl3pPr marL="0" indent="685800" defTabSz="619125">
              <a:lnSpc>
                <a:spcPct val="100000"/>
              </a:lnSpc>
              <a:spcBef>
                <a:spcPts val="1350"/>
              </a:spcBef>
              <a:buSzTx/>
              <a:buNone/>
              <a:defRPr sz="4125" spc="-41"/>
            </a:lvl3pPr>
            <a:lvl4pPr marL="0" indent="1028700" defTabSz="619125">
              <a:lnSpc>
                <a:spcPct val="100000"/>
              </a:lnSpc>
              <a:spcBef>
                <a:spcPts val="1350"/>
              </a:spcBef>
              <a:buSzTx/>
              <a:buNone/>
              <a:defRPr sz="4125" spc="-41"/>
            </a:lvl4pPr>
            <a:lvl5pPr marL="0" indent="1371600" defTabSz="619125">
              <a:lnSpc>
                <a:spcPct val="100000"/>
              </a:lnSpc>
              <a:spcBef>
                <a:spcPts val="1350"/>
              </a:spcBef>
              <a:buSzTx/>
              <a:buNone/>
              <a:defRPr sz="4125" spc="-41"/>
            </a:lvl5pPr>
          </a:lstStyle>
          <a:p>
            <a:pPr>
              <a:defRPr/>
            </a:pPr>
            <a:r>
              <a:t>Agendathemen</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x" userDrawn="1">
  <p:cSld name="Aufstellung">
    <p:spTree>
      <p:nvGrpSpPr>
        <p:cNvPr id="1" name=""/>
        <p:cNvGrpSpPr/>
        <p:nvPr/>
      </p:nvGrpSpPr>
      <p:grpSpPr bwMode="auto">
        <a:xfrm>
          <a:off x="0" y="0"/>
          <a:ext cx="0" cy="0"/>
          <a:chOff x="0" y="0"/>
          <a:chExt cx="0" cy="0"/>
        </a:xfrm>
      </p:grpSpPr>
      <p:sp>
        <p:nvSpPr>
          <p:cNvPr id="4" name="Textebene 1…"/>
          <p:cNvSpPr>
            <a:spLocks noGrp="1"/>
          </p:cNvSpPr>
          <p:nvPr>
            <p:ph type="body" sz="half" idx="1" hasCustomPrompt="1"/>
          </p:nvPr>
        </p:nvSpPr>
        <p:spPr bwMode="auto">
          <a:xfrm>
            <a:off x="904875" y="4920842"/>
            <a:ext cx="16478250" cy="3874314"/>
          </a:xfrm>
          <a:prstGeom prst="rect">
            <a:avLst/>
          </a:prstGeom>
        </p:spPr>
        <p:txBody>
          <a:bodyPr anchor="ctr"/>
          <a:lstStyle>
            <a:lvl1pPr marL="0" indent="0" algn="ctr">
              <a:lnSpc>
                <a:spcPct val="80000"/>
              </a:lnSpc>
              <a:spcBef>
                <a:spcPts val="0"/>
              </a:spcBef>
              <a:buSzTx/>
              <a:buNone/>
              <a:defRPr sz="8700" spc="-173">
                <a:latin typeface="Helvetica Neue Medium"/>
                <a:ea typeface="Helvetica Neue Medium"/>
                <a:cs typeface="Helvetica Neue Medium"/>
              </a:defRPr>
            </a:lvl1pPr>
            <a:lvl2pPr marL="0" indent="342900" algn="ctr">
              <a:lnSpc>
                <a:spcPct val="80000"/>
              </a:lnSpc>
              <a:spcBef>
                <a:spcPts val="0"/>
              </a:spcBef>
              <a:buSzTx/>
              <a:buNone/>
              <a:defRPr sz="8700" spc="-173">
                <a:latin typeface="Helvetica Neue Medium"/>
                <a:ea typeface="Helvetica Neue Medium"/>
                <a:cs typeface="Helvetica Neue Medium"/>
              </a:defRPr>
            </a:lvl2pPr>
            <a:lvl3pPr marL="0" indent="685800" algn="ctr">
              <a:lnSpc>
                <a:spcPct val="80000"/>
              </a:lnSpc>
              <a:spcBef>
                <a:spcPts val="0"/>
              </a:spcBef>
              <a:buSzTx/>
              <a:buNone/>
              <a:defRPr sz="8700" spc="-173">
                <a:latin typeface="Helvetica Neue Medium"/>
                <a:ea typeface="Helvetica Neue Medium"/>
                <a:cs typeface="Helvetica Neue Medium"/>
              </a:defRPr>
            </a:lvl3pPr>
            <a:lvl4pPr marL="0" indent="1028700" algn="ctr">
              <a:lnSpc>
                <a:spcPct val="80000"/>
              </a:lnSpc>
              <a:spcBef>
                <a:spcPts val="0"/>
              </a:spcBef>
              <a:buSzTx/>
              <a:buNone/>
              <a:defRPr sz="8700" spc="-173">
                <a:latin typeface="Helvetica Neue Medium"/>
                <a:ea typeface="Helvetica Neue Medium"/>
                <a:cs typeface="Helvetica Neue Medium"/>
              </a:defRPr>
            </a:lvl4pPr>
            <a:lvl5pPr marL="0" indent="1371600" algn="ctr">
              <a:lnSpc>
                <a:spcPct val="80000"/>
              </a:lnSpc>
              <a:spcBef>
                <a:spcPts val="0"/>
              </a:spcBef>
              <a:buSzTx/>
              <a:buNone/>
              <a:defRPr sz="8700" spc="-173">
                <a:latin typeface="Helvetica Neue Medium"/>
                <a:ea typeface="Helvetica Neue Medium"/>
                <a:cs typeface="Helvetica Neue Medium"/>
              </a:defRPr>
            </a:lvl5pPr>
          </a:lstStyle>
          <a:p>
            <a:pPr>
              <a:defRPr/>
            </a:pPr>
            <a:r>
              <a:t>Aufstellung</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type="tx" userDrawn="1">
  <p:cSld name="Fakt (groß)">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xfrm>
            <a:off x="904875" y="1075928"/>
            <a:ext cx="16478250" cy="7241583"/>
          </a:xfrm>
          <a:prstGeom prst="rect">
            <a:avLst/>
          </a:prstGeom>
        </p:spPr>
        <p:txBody>
          <a:bodyPr anchor="b"/>
          <a:lstStyle>
            <a:lvl1pPr marL="0" indent="0" algn="ctr">
              <a:lnSpc>
                <a:spcPct val="80000"/>
              </a:lnSpc>
              <a:spcBef>
                <a:spcPts val="0"/>
              </a:spcBef>
              <a:buSzTx/>
              <a:buNone/>
              <a:defRPr sz="18750" b="1" spc="-188"/>
            </a:lvl1pPr>
            <a:lvl2pPr marL="0" indent="342900" algn="ctr">
              <a:lnSpc>
                <a:spcPct val="80000"/>
              </a:lnSpc>
              <a:spcBef>
                <a:spcPts val="0"/>
              </a:spcBef>
              <a:buSzTx/>
              <a:buNone/>
              <a:defRPr sz="18750" b="1" spc="-188"/>
            </a:lvl2pPr>
            <a:lvl3pPr marL="0" indent="685800" algn="ctr">
              <a:lnSpc>
                <a:spcPct val="80000"/>
              </a:lnSpc>
              <a:spcBef>
                <a:spcPts val="0"/>
              </a:spcBef>
              <a:buSzTx/>
              <a:buNone/>
              <a:defRPr sz="18750" b="1" spc="-188"/>
            </a:lvl3pPr>
            <a:lvl4pPr marL="0" indent="1028700" algn="ctr">
              <a:lnSpc>
                <a:spcPct val="80000"/>
              </a:lnSpc>
              <a:spcBef>
                <a:spcPts val="0"/>
              </a:spcBef>
              <a:buSzTx/>
              <a:buNone/>
              <a:defRPr sz="18750" b="1" spc="-188"/>
            </a:lvl4pPr>
            <a:lvl5pPr marL="0" indent="1371600" algn="ctr">
              <a:lnSpc>
                <a:spcPct val="80000"/>
              </a:lnSpc>
              <a:spcBef>
                <a:spcPts val="0"/>
              </a:spcBef>
              <a:buSzTx/>
              <a:buNone/>
              <a:defRPr sz="18750" b="1" spc="-188"/>
            </a:lvl5pPr>
          </a:lstStyle>
          <a:p>
            <a:pPr>
              <a:defRPr/>
            </a:pPr>
            <a:r>
              <a:t>100 %</a:t>
            </a:r>
          </a:p>
          <a:p>
            <a:pPr lvl="1">
              <a:defRPr/>
            </a:pPr>
            <a:endParaRPr/>
          </a:p>
          <a:p>
            <a:pPr lvl="2">
              <a:defRPr/>
            </a:pPr>
            <a:endParaRPr/>
          </a:p>
          <a:p>
            <a:pPr lvl="3">
              <a:defRPr/>
            </a:pPr>
            <a:endParaRPr/>
          </a:p>
          <a:p>
            <a:pPr lvl="4">
              <a:defRPr/>
            </a:pPr>
            <a:endParaRPr/>
          </a:p>
        </p:txBody>
      </p:sp>
      <p:sp>
        <p:nvSpPr>
          <p:cNvPr id="5" name="Fakten"/>
          <p:cNvSpPr>
            <a:spLocks noGrp="1"/>
          </p:cNvSpPr>
          <p:nvPr>
            <p:ph type="body" sz="quarter" idx="21" hasCustomPrompt="1"/>
          </p:nvPr>
        </p:nvSpPr>
        <p:spPr bwMode="auto">
          <a:xfrm>
            <a:off x="904875" y="8262180"/>
            <a:ext cx="16478250" cy="934780"/>
          </a:xfrm>
          <a:prstGeom prst="rect">
            <a:avLst/>
          </a:prstGeom>
        </p:spPr>
        <p:txBody>
          <a:bodyPr lIns="45719" tIns="45719" rIns="45719" bIns="45719"/>
          <a:lstStyle>
            <a:lvl1pPr marL="0" indent="0" algn="ctr" defTabSz="619125">
              <a:lnSpc>
                <a:spcPct val="100000"/>
              </a:lnSpc>
              <a:spcBef>
                <a:spcPts val="0"/>
              </a:spcBef>
              <a:buSzTx/>
              <a:buNone/>
              <a:defRPr sz="4125" b="1"/>
            </a:lvl1pPr>
          </a:lstStyle>
          <a:p>
            <a:pPr>
              <a:defRPr/>
            </a:pPr>
            <a:r>
              <a:t>Fakten</a:t>
            </a: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type="tx" userDrawn="1">
  <p:cSld name="Zitat">
    <p:spTree>
      <p:nvGrpSpPr>
        <p:cNvPr id="1" name=""/>
        <p:cNvGrpSpPr/>
        <p:nvPr/>
      </p:nvGrpSpPr>
      <p:grpSpPr bwMode="auto">
        <a:xfrm>
          <a:off x="0" y="0"/>
          <a:ext cx="0" cy="0"/>
          <a:chOff x="0" y="0"/>
          <a:chExt cx="0" cy="0"/>
        </a:xfrm>
      </p:grpSpPr>
      <p:sp>
        <p:nvSpPr>
          <p:cNvPr id="4" name="Quellenangabe"/>
          <p:cNvSpPr>
            <a:spLocks noGrp="1"/>
          </p:cNvSpPr>
          <p:nvPr>
            <p:ph type="body" sz="quarter" idx="21" hasCustomPrompt="1"/>
          </p:nvPr>
        </p:nvSpPr>
        <p:spPr bwMode="auto">
          <a:xfrm>
            <a:off x="1822519" y="10675454"/>
            <a:ext cx="15150039"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Quellenangabe</a:t>
            </a:r>
          </a:p>
        </p:txBody>
      </p:sp>
      <p:sp>
        <p:nvSpPr>
          <p:cNvPr id="5" name="Textebene 1…"/>
          <p:cNvSpPr>
            <a:spLocks noGrp="1"/>
          </p:cNvSpPr>
          <p:nvPr>
            <p:ph type="body" sz="half" idx="1" hasCustomPrompt="1"/>
          </p:nvPr>
        </p:nvSpPr>
        <p:spPr bwMode="auto">
          <a:xfrm>
            <a:off x="1315442" y="4939860"/>
            <a:ext cx="15657116" cy="3836280"/>
          </a:xfrm>
          <a:prstGeom prst="rect">
            <a:avLst/>
          </a:prstGeom>
        </p:spPr>
        <p:txBody>
          <a:bodyPr/>
          <a:lstStyle>
            <a:lvl1pPr marL="479192" indent="-352425">
              <a:spcBef>
                <a:spcPts val="0"/>
              </a:spcBef>
              <a:buSzTx/>
              <a:buNone/>
              <a:defRPr sz="6375" spc="-127">
                <a:latin typeface="Helvetica Neue Medium"/>
                <a:ea typeface="Helvetica Neue Medium"/>
                <a:cs typeface="Helvetica Neue Medium"/>
              </a:defRPr>
            </a:lvl1pPr>
            <a:lvl2pPr marL="479192" indent="-9525">
              <a:spcBef>
                <a:spcPts val="0"/>
              </a:spcBef>
              <a:buSzTx/>
              <a:buNone/>
              <a:defRPr sz="6375" spc="-127">
                <a:latin typeface="Helvetica Neue Medium"/>
                <a:ea typeface="Helvetica Neue Medium"/>
                <a:cs typeface="Helvetica Neue Medium"/>
              </a:defRPr>
            </a:lvl2pPr>
            <a:lvl3pPr marL="479192" indent="333375">
              <a:spcBef>
                <a:spcPts val="0"/>
              </a:spcBef>
              <a:buSzTx/>
              <a:buNone/>
              <a:defRPr sz="6375" spc="-127">
                <a:latin typeface="Helvetica Neue Medium"/>
                <a:ea typeface="Helvetica Neue Medium"/>
                <a:cs typeface="Helvetica Neue Medium"/>
              </a:defRPr>
            </a:lvl3pPr>
            <a:lvl4pPr marL="479192" indent="676275">
              <a:spcBef>
                <a:spcPts val="0"/>
              </a:spcBef>
              <a:buSzTx/>
              <a:buNone/>
              <a:defRPr sz="6375" spc="-127">
                <a:latin typeface="Helvetica Neue Medium"/>
                <a:ea typeface="Helvetica Neue Medium"/>
                <a:cs typeface="Helvetica Neue Medium"/>
              </a:defRPr>
            </a:lvl4pPr>
            <a:lvl5pPr marL="479192" indent="1019175">
              <a:spcBef>
                <a:spcPts val="0"/>
              </a:spcBef>
              <a:buSzTx/>
              <a:buNone/>
              <a:defRPr sz="6375" spc="-127">
                <a:latin typeface="Helvetica Neue Medium"/>
                <a:ea typeface="Helvetica Neue Medium"/>
                <a:cs typeface="Helvetica Neue Medium"/>
              </a:defRPr>
            </a:lvl5pPr>
          </a:lstStyle>
          <a:p>
            <a:pPr>
              <a:defRPr/>
            </a:pPr>
            <a:r>
              <a:t>„Bemerkenswert“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tx" userDrawn="1">
  <p:cSld name="Foto - 3 Stück">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sz="quarter" idx="21"/>
          </p:nvPr>
        </p:nvSpPr>
        <p:spPr bwMode="auto">
          <a:xfrm>
            <a:off x="11820526" y="1016000"/>
            <a:ext cx="5579324" cy="5949678"/>
          </a:xfrm>
          <a:prstGeom prst="rect">
            <a:avLst/>
          </a:prstGeom>
        </p:spPr>
        <p:txBody>
          <a:bodyPr lIns="91439" tIns="45719" rIns="91439" bIns="45719">
            <a:noAutofit/>
          </a:bodyPr>
          <a:lstStyle/>
          <a:p>
            <a:pPr>
              <a:defRPr/>
            </a:pPr>
            <a:endParaRPr/>
          </a:p>
        </p:txBody>
      </p:sp>
      <p:sp>
        <p:nvSpPr>
          <p:cNvPr id="5" name="Schüssel mit Lachsfrikadellen, Salat und Hummus "/>
          <p:cNvSpPr>
            <a:spLocks noGrp="1"/>
          </p:cNvSpPr>
          <p:nvPr>
            <p:ph type="pic" sz="half" idx="22"/>
          </p:nvPr>
        </p:nvSpPr>
        <p:spPr bwMode="auto">
          <a:xfrm>
            <a:off x="10125075" y="3978276"/>
            <a:ext cx="7829550" cy="12150181"/>
          </a:xfrm>
          <a:prstGeom prst="rect">
            <a:avLst/>
          </a:prstGeom>
        </p:spPr>
        <p:txBody>
          <a:bodyPr lIns="91439" tIns="45719" rIns="91439" bIns="45719">
            <a:noAutofit/>
          </a:bodyPr>
          <a:lstStyle/>
          <a:p>
            <a:pPr>
              <a:defRPr/>
            </a:pPr>
            <a:endParaRPr/>
          </a:p>
        </p:txBody>
      </p:sp>
      <p:sp>
        <p:nvSpPr>
          <p:cNvPr id="6" name="Schüssel mit Pappardelle, Petersilienbutter, gerösteten Haselnüssen und geriebenem Parmesan"/>
          <p:cNvSpPr>
            <a:spLocks noGrp="1"/>
          </p:cNvSpPr>
          <p:nvPr>
            <p:ph type="pic" idx="23"/>
          </p:nvPr>
        </p:nvSpPr>
        <p:spPr bwMode="auto">
          <a:xfrm>
            <a:off x="-104775" y="495300"/>
            <a:ext cx="12458700" cy="12458700"/>
          </a:xfrm>
          <a:prstGeom prst="rect">
            <a:avLst/>
          </a:prstGeom>
        </p:spPr>
        <p:txBody>
          <a:bodyPr lIns="91439" tIns="45719" rIns="91439" bIns="45719">
            <a:noAutofit/>
          </a:bodyPr>
          <a:lstStyle/>
          <a:p>
            <a:pPr>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tx" userDrawn="1">
  <p:cSld name="Foto">
    <p:spTree>
      <p:nvGrpSpPr>
        <p:cNvPr id="1" name=""/>
        <p:cNvGrpSpPr/>
        <p:nvPr/>
      </p:nvGrpSpPr>
      <p:grpSpPr bwMode="auto">
        <a:xfrm>
          <a:off x="0" y="0"/>
          <a:ext cx="0" cy="0"/>
          <a:chOff x="0" y="0"/>
          <a:chExt cx="0" cy="0"/>
        </a:xfrm>
      </p:grpSpPr>
      <p:sp>
        <p:nvSpPr>
          <p:cNvPr id="4" name="Salatschüssel mit gebratenem Reis, gekochten Eiern und Stäbchen"/>
          <p:cNvSpPr>
            <a:spLocks noGrp="1"/>
          </p:cNvSpPr>
          <p:nvPr>
            <p:ph type="pic" idx="21"/>
          </p:nvPr>
        </p:nvSpPr>
        <p:spPr bwMode="auto">
          <a:xfrm>
            <a:off x="-1000125" y="-5524500"/>
            <a:ext cx="20288250" cy="21640800"/>
          </a:xfrm>
          <a:prstGeom prst="rect">
            <a:avLst/>
          </a:prstGeom>
        </p:spPr>
        <p:txBody>
          <a:bodyPr lIns="91439" tIns="45719" rIns="91439" bIns="45719">
            <a:noAutofit/>
          </a:bodyPr>
          <a:lstStyle/>
          <a:p>
            <a:pPr>
              <a:defRPr/>
            </a:pPr>
            <a:endParaRPr/>
          </a:p>
        </p:txBody>
      </p:sp>
      <p:sp>
        <p:nvSpPr>
          <p:cNvPr id="5" name="Foliennummer"/>
          <p:cNvSpPr>
            <a:spLocks noGrp="1"/>
          </p:cNvSpPr>
          <p:nvPr>
            <p:ph type="sldNum" sz="quarter" idx="2"/>
          </p:nvPr>
        </p:nvSpPr>
        <p:spPr bwMode="auto">
          <a:prstGeom prst="rect">
            <a:avLst/>
          </a:prstGeom>
        </p:spPr>
        <p:txBody>
          <a:bodyPr/>
          <a:lstStyle>
            <a:lvl1pPr>
              <a:defRPr>
                <a:solidFill>
                  <a:srgbClr val="FFFFFF"/>
                </a:solidFill>
              </a:defRPr>
            </a:lvl1pPr>
          </a:lstStyle>
          <a:p>
            <a:pPr>
              <a:defRPr/>
            </a:pPr>
            <a:fld id="{86CB4B4D-7CA3-9044-876B-883B54F8677D}" type="slidenum">
              <a:rPr/>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tx" userDrawn="1">
  <p:cSld name="Leer">
    <p:spTree>
      <p:nvGrpSpPr>
        <p:cNvPr id="1" name=""/>
        <p:cNvGrpSpPr/>
        <p:nvPr/>
      </p:nvGrpSpPr>
      <p:grpSpPr bwMode="auto">
        <a:xfrm>
          <a:off x="0" y="0"/>
          <a:ext cx="0" cy="0"/>
          <a:chOff x="0" y="0"/>
          <a:chExt cx="0" cy="0"/>
        </a:xfrm>
      </p:grpSpPr>
      <p:sp>
        <p:nvSpPr>
          <p:cNvPr id="4"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x" userDrawn="1">
  <p:cSld name="Titel &amp; Foto">
    <p:spTree>
      <p:nvGrpSpPr>
        <p:cNvPr id="1" name=""/>
        <p:cNvGrpSpPr/>
        <p:nvPr/>
      </p:nvGrpSpPr>
      <p:grpSpPr bwMode="auto">
        <a:xfrm>
          <a:off x="0" y="0"/>
          <a:ext cx="0" cy="0"/>
          <a:chOff x="0" y="0"/>
          <a:chExt cx="0" cy="0"/>
        </a:xfrm>
      </p:grpSpPr>
      <p:sp>
        <p:nvSpPr>
          <p:cNvPr id="4" name="Avocados und Limonen"/>
          <p:cNvSpPr>
            <a:spLocks noGrp="1"/>
          </p:cNvSpPr>
          <p:nvPr>
            <p:ph type="pic" idx="21"/>
          </p:nvPr>
        </p:nvSpPr>
        <p:spPr bwMode="auto">
          <a:xfrm>
            <a:off x="-866774" y="-1295399"/>
            <a:ext cx="20059650" cy="16018933"/>
          </a:xfrm>
          <a:prstGeom prst="rect">
            <a:avLst/>
          </a:prstGeom>
        </p:spPr>
        <p:txBody>
          <a:bodyPr lIns="91439" tIns="45719" rIns="91439" bIns="45719">
            <a:noAutofit/>
          </a:bodyPr>
          <a:lstStyle/>
          <a:p>
            <a:pPr>
              <a:defRPr/>
            </a:pPr>
            <a:endParaRPr/>
          </a:p>
        </p:txBody>
      </p:sp>
      <p:sp>
        <p:nvSpPr>
          <p:cNvPr id="5" name="Titel der Präsentation"/>
          <p:cNvSpPr>
            <a:spLocks noGrp="1"/>
          </p:cNvSpPr>
          <p:nvPr>
            <p:ph type="title" hasCustomPrompt="1"/>
          </p:nvPr>
        </p:nvSpPr>
        <p:spPr bwMode="auto">
          <a:xfrm>
            <a:off x="904875" y="7124700"/>
            <a:ext cx="16478250" cy="4648200"/>
          </a:xfrm>
          <a:prstGeom prst="rect">
            <a:avLst/>
          </a:prstGeom>
        </p:spPr>
        <p:txBody>
          <a:bodyPr anchor="b"/>
          <a:lstStyle>
            <a:lvl1pPr>
              <a:defRPr sz="8700" spc="-173"/>
            </a:lvl1pPr>
          </a:lstStyle>
          <a:p>
            <a:pPr>
              <a:defRPr/>
            </a:pPr>
            <a:r>
              <a:t>Titel der Präsentation</a:t>
            </a:r>
          </a:p>
        </p:txBody>
      </p:sp>
      <p:sp>
        <p:nvSpPr>
          <p:cNvPr id="6" name="Autor:in und Datum"/>
          <p:cNvSpPr>
            <a:spLocks noGrp="1"/>
          </p:cNvSpPr>
          <p:nvPr>
            <p:ph type="body" sz="quarter" idx="22" hasCustomPrompt="1"/>
          </p:nvPr>
        </p:nvSpPr>
        <p:spPr bwMode="auto">
          <a:xfrm>
            <a:off x="905768" y="1106138"/>
            <a:ext cx="16476466"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pPr>
              <a:defRPr/>
            </a:pPr>
            <a:r>
              <a:t>Autor:in und Datum</a:t>
            </a:r>
          </a:p>
        </p:txBody>
      </p:sp>
      <p:sp>
        <p:nvSpPr>
          <p:cNvPr id="7" name="Textebene 1…"/>
          <p:cNvSpPr>
            <a:spLocks noGrp="1"/>
          </p:cNvSpPr>
          <p:nvPr>
            <p:ph type="body" sz="quarter" idx="1" hasCustomPrompt="1"/>
          </p:nvPr>
        </p:nvSpPr>
        <p:spPr bwMode="auto">
          <a:xfrm>
            <a:off x="904875" y="11609910"/>
            <a:ext cx="16478250" cy="1116952"/>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Präsentationsuntertitel</a:t>
            </a:r>
          </a:p>
          <a:p>
            <a:pPr lvl="1">
              <a:defRPr/>
            </a:pPr>
            <a:endParaRPr/>
          </a:p>
          <a:p>
            <a:pPr lvl="2">
              <a:defRPr/>
            </a:pPr>
            <a:endParaRPr/>
          </a:p>
          <a:p>
            <a:pPr lvl="3">
              <a:defRPr/>
            </a:pPr>
            <a:endParaRPr/>
          </a:p>
          <a:p>
            <a:pPr lvl="4">
              <a:defRPr/>
            </a:pPr>
            <a:endParaRP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tx" userDrawn="1">
  <p:cSld name="Titel &amp; Foto 2">
    <p:spTree>
      <p:nvGrpSpPr>
        <p:cNvPr id="1" name=""/>
        <p:cNvGrpSpPr/>
        <p:nvPr/>
      </p:nvGrpSpPr>
      <p:grpSpPr bwMode="auto">
        <a:xfrm>
          <a:off x="0" y="0"/>
          <a:ext cx="0" cy="0"/>
          <a:chOff x="0" y="0"/>
          <a:chExt cx="0" cy="0"/>
        </a:xfrm>
      </p:grpSpPr>
      <p:sp>
        <p:nvSpPr>
          <p:cNvPr id="4" name="Schüssel mit Lachsfrikadellen, Salat und Hummus"/>
          <p:cNvSpPr>
            <a:spLocks noGrp="1"/>
          </p:cNvSpPr>
          <p:nvPr>
            <p:ph type="pic" idx="21"/>
          </p:nvPr>
        </p:nvSpPr>
        <p:spPr bwMode="auto">
          <a:xfrm>
            <a:off x="8229600" y="-203200"/>
            <a:ext cx="9108628" cy="14135100"/>
          </a:xfrm>
          <a:prstGeom prst="rect">
            <a:avLst/>
          </a:prstGeom>
        </p:spPr>
        <p:txBody>
          <a:bodyPr lIns="91439" tIns="45719" rIns="91439" bIns="45719">
            <a:noAutofit/>
          </a:bodyPr>
          <a:lstStyle/>
          <a:p>
            <a:pPr>
              <a:defRPr/>
            </a:pPr>
            <a:endParaRPr/>
          </a:p>
        </p:txBody>
      </p:sp>
      <p:sp>
        <p:nvSpPr>
          <p:cNvPr id="5" name="Folientitel"/>
          <p:cNvSpPr>
            <a:spLocks noGrp="1"/>
          </p:cNvSpPr>
          <p:nvPr>
            <p:ph type="title" hasCustomPrompt="1"/>
          </p:nvPr>
        </p:nvSpPr>
        <p:spPr bwMode="auto">
          <a:xfrm>
            <a:off x="904875" y="1270001"/>
            <a:ext cx="7334250" cy="5882273"/>
          </a:xfrm>
          <a:prstGeom prst="rect">
            <a:avLst/>
          </a:prstGeom>
        </p:spPr>
        <p:txBody>
          <a:bodyPr anchor="b"/>
          <a:lstStyle/>
          <a:p>
            <a:pPr>
              <a:defRPr/>
            </a:pPr>
            <a:r>
              <a:t>Folientitel</a:t>
            </a:r>
          </a:p>
        </p:txBody>
      </p:sp>
      <p:sp>
        <p:nvSpPr>
          <p:cNvPr id="6" name="Textebene 1…"/>
          <p:cNvSpPr>
            <a:spLocks noGrp="1"/>
          </p:cNvSpPr>
          <p:nvPr>
            <p:ph type="body" sz="quarter" idx="1" hasCustomPrompt="1"/>
          </p:nvPr>
        </p:nvSpPr>
        <p:spPr bwMode="auto">
          <a:xfrm>
            <a:off x="904875" y="7060576"/>
            <a:ext cx="7334250" cy="5385424"/>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pPr>
              <a:defRPr/>
            </a:pPr>
            <a:r>
              <a:t>Folien-Untertitel</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x" userDrawn="1">
  <p:cSld name="Titel &amp; Punkte">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prstGeom prst="rect">
            <a:avLst/>
          </a:prstGeom>
        </p:spPr>
        <p:txBody>
          <a:bodyPr/>
          <a:lstStyle/>
          <a:p>
            <a:pPr>
              <a:defRPr/>
            </a:pPr>
            <a:r>
              <a:t>Folientitel</a:t>
            </a:r>
          </a:p>
        </p:txBody>
      </p:sp>
      <p:sp>
        <p:nvSpPr>
          <p:cNvPr id="5" name="Folien-Untertitel"/>
          <p:cNvSpPr>
            <a:spLocks noGrp="1"/>
          </p:cNvSpPr>
          <p:nvPr>
            <p:ph type="body" sz="quarter" idx="21" hasCustomPrompt="1"/>
          </p:nvPr>
        </p:nvSpPr>
        <p:spPr bwMode="auto">
          <a:xfrm>
            <a:off x="904875" y="2372961"/>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6" name="Textebene 1…"/>
          <p:cNvSpPr>
            <a:spLocks noGrp="1"/>
          </p:cNvSpPr>
          <p:nvPr>
            <p:ph type="body" idx="1" hasCustomPrompt="1"/>
          </p:nvPr>
        </p:nvSpPr>
        <p:spPr bwMode="auto">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x" userDrawn="1">
  <p:cSld name="Punkte">
    <p:spTree>
      <p:nvGrpSpPr>
        <p:cNvPr id="1" name=""/>
        <p:cNvGrpSpPr/>
        <p:nvPr/>
      </p:nvGrpSpPr>
      <p:grpSpPr bwMode="auto">
        <a:xfrm>
          <a:off x="0" y="0"/>
          <a:ext cx="0" cy="0"/>
          <a:chOff x="0" y="0"/>
          <a:chExt cx="0" cy="0"/>
        </a:xfrm>
      </p:grpSpPr>
      <p:sp>
        <p:nvSpPr>
          <p:cNvPr id="4" name="Textebene 1…"/>
          <p:cNvSpPr>
            <a:spLocks noGrp="1"/>
          </p:cNvSpPr>
          <p:nvPr>
            <p:ph type="body" idx="1" hasCustomPrompt="1"/>
          </p:nvPr>
        </p:nvSpPr>
        <p:spPr bwMode="auto">
          <a:prstGeom prst="rect">
            <a:avLst/>
          </a:prstGeom>
        </p:spPr>
        <p:txBody>
          <a:bodyPr numCol="2" spcCol="1098550"/>
          <a:lstStyle/>
          <a:p>
            <a:pPr>
              <a:defRPr/>
            </a:pPr>
            <a:r>
              <a:t>Text für Folienpunkt</a:t>
            </a:r>
          </a:p>
          <a:p>
            <a:pPr lvl="1">
              <a:defRPr/>
            </a:pPr>
            <a:endParaRPr/>
          </a:p>
          <a:p>
            <a:pPr lvl="2">
              <a:defRPr/>
            </a:pPr>
            <a:endParaRPr/>
          </a:p>
          <a:p>
            <a:pPr lvl="3">
              <a:defRPr/>
            </a:pPr>
            <a:endParaRPr/>
          </a:p>
          <a:p>
            <a:pPr lvl="4">
              <a:defRPr/>
            </a:pPr>
            <a:endParaRPr/>
          </a:p>
        </p:txBody>
      </p:sp>
      <p:sp>
        <p:nvSpPr>
          <p:cNvPr id="5"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x" userDrawn="1">
  <p:cSld name="Titel, Punkte &amp; Foto">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Schüssel mit Pappardelle, Petersilienbutter, gerösteten Haselnüssen und geriebenem Parmesan"/>
          <p:cNvSpPr>
            <a:spLocks noGrp="1"/>
          </p:cNvSpPr>
          <p:nvPr>
            <p:ph type="pic" idx="22"/>
          </p:nvPr>
        </p:nvSpPr>
        <p:spPr bwMode="auto">
          <a:xfrm>
            <a:off x="9144000" y="-407266"/>
            <a:ext cx="8187656" cy="14555832"/>
          </a:xfrm>
          <a:prstGeom prst="rect">
            <a:avLst/>
          </a:prstGeom>
        </p:spPr>
        <p:txBody>
          <a:bodyPr lIns="91439" tIns="45719" rIns="91439" bIns="45719">
            <a:noAutofit/>
          </a:bodyPr>
          <a:lstStyle/>
          <a:p>
            <a:pPr>
              <a:defRPr/>
            </a:pPr>
            <a:endParaRPr/>
          </a:p>
        </p:txBody>
      </p:sp>
      <p:sp>
        <p:nvSpPr>
          <p:cNvPr id="7"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8"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klein">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tx" userDrawn="1">
  <p:cSld name="Titel, Punkte &amp; Livevideo – groß">
    <p:spTree>
      <p:nvGrpSpPr>
        <p:cNvPr id="1" name=""/>
        <p:cNvGrpSpPr/>
        <p:nvPr/>
      </p:nvGrpSpPr>
      <p:grpSpPr bwMode="auto">
        <a:xfrm>
          <a:off x="0" y="0"/>
          <a:ext cx="0" cy="0"/>
          <a:chOff x="0" y="0"/>
          <a:chExt cx="0" cy="0"/>
        </a:xfrm>
      </p:grpSpPr>
      <p:sp>
        <p:nvSpPr>
          <p:cNvPr id="4" name="Folien-Untertitel"/>
          <p:cNvSpPr>
            <a:spLocks noGrp="1"/>
          </p:cNvSpPr>
          <p:nvPr>
            <p:ph type="body" sz="quarter" idx="21" hasCustomPrompt="1"/>
          </p:nvPr>
        </p:nvSpPr>
        <p:spPr bwMode="auto">
          <a:xfrm>
            <a:off x="904875" y="2372961"/>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pPr>
              <a:defRPr/>
            </a:pPr>
            <a:r>
              <a:t>Folien-Untertitel</a:t>
            </a:r>
          </a:p>
        </p:txBody>
      </p:sp>
      <p:sp>
        <p:nvSpPr>
          <p:cNvPr id="5" name="Textebene 1…"/>
          <p:cNvSpPr>
            <a:spLocks noGrp="1"/>
          </p:cNvSpPr>
          <p:nvPr>
            <p:ph type="body" sz="half" idx="1" hasCustomPrompt="1"/>
          </p:nvPr>
        </p:nvSpPr>
        <p:spPr bwMode="auto">
          <a:xfrm>
            <a:off x="904875" y="4248504"/>
            <a:ext cx="7334250" cy="8256630"/>
          </a:xfrm>
          <a:prstGeom prst="rect">
            <a:avLst/>
          </a:prstGeom>
        </p:spPr>
        <p:txBody>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titel"/>
          <p:cNvSpPr>
            <a:spLocks noGrp="1"/>
          </p:cNvSpPr>
          <p:nvPr>
            <p:ph type="title" hasCustomPrompt="1"/>
          </p:nvPr>
        </p:nvSpPr>
        <p:spPr bwMode="auto">
          <a:xfrm>
            <a:off x="904875" y="1079500"/>
            <a:ext cx="7334250" cy="1435100"/>
          </a:xfrm>
          <a:prstGeom prst="rect">
            <a:avLst/>
          </a:prstGeom>
        </p:spPr>
        <p:txBody>
          <a:bodyPr/>
          <a:lstStyle/>
          <a:p>
            <a:pPr>
              <a:defRPr/>
            </a:pPr>
            <a:r>
              <a:t>Folientitel</a:t>
            </a:r>
          </a:p>
        </p:txBody>
      </p:sp>
      <p:sp>
        <p:nvSpPr>
          <p:cNvPr id="7" name="Foliennummer"/>
          <p:cNvSpPr>
            <a:spLocks noGrp="1"/>
          </p:cNvSpPr>
          <p:nvPr>
            <p:ph type="sldNum" sz="quarter" idx="2"/>
          </p:nvPr>
        </p:nvSpPr>
        <p:spPr bwMode="auto">
          <a:prstGeom prst="rect">
            <a:avLst/>
          </a:prstGeom>
        </p:spPr>
        <p:txBody>
          <a:bodyPr/>
          <a:lstStyle/>
          <a:p>
            <a:pPr>
              <a:defRPr/>
            </a:pPr>
            <a:fld id="{86CB4B4D-7CA3-9044-876B-883B54F8677D}" type="slidenum">
              <a:rPr/>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tx" userDrawn="1">
  <p:cSld name="Abschnitt">
    <p:spTree>
      <p:nvGrpSpPr>
        <p:cNvPr id="1" name=""/>
        <p:cNvGrpSpPr/>
        <p:nvPr/>
      </p:nvGrpSpPr>
      <p:grpSpPr bwMode="auto">
        <a:xfrm>
          <a:off x="0" y="0"/>
          <a:ext cx="0" cy="0"/>
          <a:chOff x="0" y="0"/>
          <a:chExt cx="0" cy="0"/>
        </a:xfrm>
      </p:grpSpPr>
      <p:sp>
        <p:nvSpPr>
          <p:cNvPr id="4" name="Titel des Abschnitts"/>
          <p:cNvSpPr>
            <a:spLocks noGrp="1"/>
          </p:cNvSpPr>
          <p:nvPr>
            <p:ph type="title" hasCustomPrompt="1"/>
          </p:nvPr>
        </p:nvSpPr>
        <p:spPr bwMode="auto">
          <a:xfrm>
            <a:off x="904872" y="4533900"/>
            <a:ext cx="16478253" cy="4648200"/>
          </a:xfrm>
          <a:prstGeom prst="rect">
            <a:avLst/>
          </a:prstGeom>
        </p:spPr>
        <p:txBody>
          <a:bodyPr anchor="ctr"/>
          <a:lstStyle>
            <a:lvl1pPr>
              <a:defRPr sz="8700" b="0" spc="-173">
                <a:latin typeface="Helvetica Neue Medium"/>
                <a:ea typeface="Helvetica Neue Medium"/>
                <a:cs typeface="Helvetica Neue Medium"/>
              </a:defRPr>
            </a:lvl1pPr>
          </a:lstStyle>
          <a:p>
            <a:pPr>
              <a:defRPr/>
            </a:pPr>
            <a:r>
              <a:t>Titel des Abschnitts</a:t>
            </a:r>
          </a:p>
        </p:txBody>
      </p:sp>
      <p:sp>
        <p:nvSpPr>
          <p:cNvPr id="5" name="Foliennummer"/>
          <p:cNvSpPr>
            <a:spLocks noGrp="1"/>
          </p:cNvSpPr>
          <p:nvPr>
            <p:ph type="sldNum" sz="quarter" idx="2"/>
          </p:nvPr>
        </p:nvSpPr>
        <p:spPr bwMode="auto">
          <a:xfrm>
            <a:off x="8927718" y="13149492"/>
            <a:ext cx="423194" cy="310341"/>
          </a:xfrm>
          <a:prstGeom prst="rect">
            <a:avLst/>
          </a:prstGeom>
        </p:spPr>
        <p:txBody>
          <a:bodyPr/>
          <a:lstStyle/>
          <a:p>
            <a:pPr>
              <a:defRPr/>
            </a:pPr>
            <a:fld id="{86CB4B4D-7CA3-9044-876B-883B54F8677D}" type="slidenum">
              <a:rPr/>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sp>
        <p:nvSpPr>
          <p:cNvPr id="4" name="Folientitel"/>
          <p:cNvSpPr>
            <a:spLocks noGrp="1"/>
          </p:cNvSpPr>
          <p:nvPr>
            <p:ph type="title" hasCustomPrompt="1"/>
          </p:nvPr>
        </p:nvSpPr>
        <p:spPr bwMode="auto">
          <a:xfrm>
            <a:off x="904875" y="1079501"/>
            <a:ext cx="16478250" cy="1433163"/>
          </a:xfrm>
          <a:prstGeom prst="rect">
            <a:avLst/>
          </a:prstGeom>
          <a:ln w="12700">
            <a:miter lim="400000"/>
          </a:ln>
        </p:spPr>
        <p:txBody>
          <a:bodyPr lIns="50800" tIns="50800" rIns="50800" bIns="50800">
            <a:normAutofit/>
          </a:bodyPr>
          <a:lstStyle/>
          <a:p>
            <a:pPr>
              <a:defRPr/>
            </a:pPr>
            <a:r>
              <a:t>Folientitel</a:t>
            </a:r>
          </a:p>
        </p:txBody>
      </p:sp>
      <p:sp>
        <p:nvSpPr>
          <p:cNvPr id="5" name="Textebene 1…"/>
          <p:cNvSpPr>
            <a:spLocks noGrp="1"/>
          </p:cNvSpPr>
          <p:nvPr>
            <p:ph type="body" idx="1" hasCustomPrompt="1"/>
          </p:nvPr>
        </p:nvSpPr>
        <p:spPr bwMode="auto">
          <a:xfrm>
            <a:off x="904875" y="4248504"/>
            <a:ext cx="16478250" cy="8256012"/>
          </a:xfrm>
          <a:prstGeom prst="rect">
            <a:avLst/>
          </a:prstGeom>
          <a:ln w="12700">
            <a:miter lim="400000"/>
          </a:ln>
        </p:spPr>
        <p:txBody>
          <a:bodyPr lIns="50800" tIns="50800" rIns="50800" bIns="50800">
            <a:normAutofit/>
          </a:bodyPr>
          <a:lstStyle/>
          <a:p>
            <a:pPr>
              <a:defRPr/>
            </a:pPr>
            <a:r>
              <a:t>Text für Folienpunkt</a:t>
            </a:r>
          </a:p>
          <a:p>
            <a:pPr lvl="1">
              <a:defRPr/>
            </a:pPr>
            <a:endParaRPr/>
          </a:p>
          <a:p>
            <a:pPr lvl="2">
              <a:defRPr/>
            </a:pPr>
            <a:endParaRPr/>
          </a:p>
          <a:p>
            <a:pPr lvl="3">
              <a:defRPr/>
            </a:pPr>
            <a:endParaRPr/>
          </a:p>
          <a:p>
            <a:pPr lvl="4">
              <a:defRPr/>
            </a:pPr>
            <a:endParaRPr/>
          </a:p>
        </p:txBody>
      </p:sp>
      <p:sp>
        <p:nvSpPr>
          <p:cNvPr id="6" name="Foliennummer"/>
          <p:cNvSpPr>
            <a:spLocks noGrp="1"/>
          </p:cNvSpPr>
          <p:nvPr>
            <p:ph type="sldNum" sz="quarter" idx="2"/>
          </p:nvPr>
        </p:nvSpPr>
        <p:spPr bwMode="auto">
          <a:xfrm>
            <a:off x="8927718" y="13145258"/>
            <a:ext cx="423194" cy="310341"/>
          </a:xfrm>
          <a:prstGeom prst="rect">
            <a:avLst/>
          </a:prstGeom>
          <a:ln w="12700">
            <a:miter lim="400000"/>
          </a:ln>
        </p:spPr>
        <p:txBody>
          <a:bodyPr wrap="none" lIns="50800" tIns="50800" rIns="50800" bIns="50800" anchor="b">
            <a:spAutoFit/>
          </a:bodyPr>
          <a:lstStyle>
            <a:lvl1pPr algn="ctr" defTabSz="438150">
              <a:lnSpc>
                <a:spcPct val="100000"/>
              </a:lnSpc>
              <a:spcBef>
                <a:spcPts val="0"/>
              </a:spcBef>
              <a:defRPr sz="1350"/>
            </a:lvl1pPr>
          </a:lstStyle>
          <a:p>
            <a:pPr>
              <a:defRPr/>
            </a:pPr>
            <a:fld id="{86CB4B4D-7CA3-9044-876B-883B54F8677D}" type="slidenum">
              <a:rPr/>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marL="0" marR="0" indent="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1pPr>
      <a:lvl2pPr marL="0" marR="0" indent="3429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2pPr>
      <a:lvl3pPr marL="0" marR="0" indent="6858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3pPr>
      <a:lvl4pPr marL="0" marR="0" indent="10287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4pPr>
      <a:lvl5pPr marL="0" marR="0" indent="13716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5pPr>
      <a:lvl6pPr marL="0" marR="0" indent="17145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6pPr>
      <a:lvl7pPr marL="0" marR="0" indent="20574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7pPr>
      <a:lvl8pPr marL="0" marR="0" indent="24003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8pPr>
      <a:lvl9pPr marL="0" marR="0" indent="2743200" algn="l" defTabSz="1828754">
        <a:lnSpc>
          <a:spcPct val="80000"/>
        </a:lnSpc>
        <a:spcBef>
          <a:spcPts val="0"/>
        </a:spcBef>
        <a:spcAft>
          <a:spcPts val="0"/>
        </a:spcAft>
        <a:buClrTx/>
        <a:buSzTx/>
        <a:buFontTx/>
        <a:buNone/>
        <a:defRPr sz="6375" b="1" i="0" u="none" strike="noStrike" cap="none" spc="-127">
          <a:solidFill>
            <a:srgbClr val="000000"/>
          </a:solidFill>
          <a:latin typeface="+mn-lt"/>
          <a:ea typeface="+mn-ea"/>
          <a:cs typeface="+mn-cs"/>
        </a:defRPr>
      </a:lvl9pPr>
    </p:titleStyle>
    <p:bodyStyle>
      <a:lvl1pPr marL="457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1pPr>
      <a:lvl2pPr marL="914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2pPr>
      <a:lvl3pPr marL="1371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3pPr>
      <a:lvl4pPr marL="1828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4pPr>
      <a:lvl5pPr marL="22860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5pPr>
      <a:lvl6pPr marL="27432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6pPr>
      <a:lvl7pPr marL="32004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7pPr>
      <a:lvl8pPr marL="36576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8pPr>
      <a:lvl9pPr marL="4114800" marR="0" indent="-457200" algn="l" defTabSz="1828754">
        <a:lnSpc>
          <a:spcPct val="90000"/>
        </a:lnSpc>
        <a:spcBef>
          <a:spcPts val="3375"/>
        </a:spcBef>
        <a:spcAft>
          <a:spcPts val="0"/>
        </a:spcAft>
        <a:buClrTx/>
        <a:buSzPct val="123000"/>
        <a:buFontTx/>
        <a:buChar char="•"/>
        <a:defRPr sz="3600" b="0" i="0" u="none" strike="noStrike" cap="none" spc="0">
          <a:solidFill>
            <a:srgbClr val="000000"/>
          </a:solidFill>
          <a:latin typeface="+mn-lt"/>
          <a:ea typeface="+mn-ea"/>
          <a:cs typeface="+mn-cs"/>
        </a:defRPr>
      </a:lvl9pPr>
    </p:bodyStyle>
    <p:otherStyle>
      <a:lvl1pPr marL="0" marR="0" indent="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1pPr>
      <a:lvl2pPr marL="0" marR="0" indent="3429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2pPr>
      <a:lvl3pPr marL="0" marR="0" indent="6858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3pPr>
      <a:lvl4pPr marL="0" marR="0" indent="10287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4pPr>
      <a:lvl5pPr marL="0" marR="0" indent="13716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5pPr>
      <a:lvl6pPr marL="0" marR="0" indent="17145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6pPr>
      <a:lvl7pPr marL="0" marR="0" indent="20574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7pPr>
      <a:lvl8pPr marL="0" marR="0" indent="24003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8pPr>
      <a:lvl9pPr marL="0" marR="0" indent="2743200" algn="ctr" defTabSz="438150">
        <a:lnSpc>
          <a:spcPct val="100000"/>
        </a:lnSpc>
        <a:spcBef>
          <a:spcPts val="0"/>
        </a:spcBef>
        <a:spcAft>
          <a:spcPts val="0"/>
        </a:spcAft>
        <a:buClrTx/>
        <a:buSzTx/>
        <a:buFontTx/>
        <a:buNone/>
        <a:defRPr sz="13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66676" y="161256"/>
            <a:ext cx="18154649" cy="13393488"/>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Rechteck"/>
          <p:cNvSpPr/>
          <p:nvPr/>
        </p:nvSpPr>
        <p:spPr bwMode="auto">
          <a:xfrm>
            <a:off x="13948233" y="158591"/>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6" name="„Wie könnten wir …“"/>
          <p:cNvSpPr>
            <a:spLocks/>
          </p:cNvSpPr>
          <p:nvPr/>
        </p:nvSpPr>
        <p:spPr bwMode="auto">
          <a:xfrm>
            <a:off x="14037487" y="269318"/>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dirty="0"/>
              <a:t>„Wie </a:t>
            </a:r>
            <a:r>
              <a:rPr sz="1988" dirty="0" err="1"/>
              <a:t>könnten</a:t>
            </a:r>
            <a:r>
              <a:rPr sz="1988" dirty="0"/>
              <a:t> </a:t>
            </a:r>
            <a:r>
              <a:rPr sz="1988" dirty="0" err="1"/>
              <a:t>wir</a:t>
            </a:r>
            <a:r>
              <a:rPr sz="1988" dirty="0"/>
              <a:t> …“</a:t>
            </a:r>
          </a:p>
        </p:txBody>
      </p:sp>
      <p:sp>
        <p:nvSpPr>
          <p:cNvPr id="7" name="Linien"/>
          <p:cNvSpPr/>
          <p:nvPr/>
        </p:nvSpPr>
        <p:spPr bwMode="auto">
          <a:xfrm>
            <a:off x="12045949" y="4045915"/>
            <a:ext cx="5625379" cy="24434"/>
          </a:xfrm>
          <a:prstGeom prst="line">
            <a:avLst/>
          </a:prstGeom>
          <a:ln w="76200">
            <a:solidFill>
              <a:srgbClr val="FFFFFF"/>
            </a:solidFill>
            <a:miter lim="400000"/>
          </a:ln>
        </p:spPr>
        <p:txBody>
          <a:bodyPr lIns="38099" tIns="38099" rIns="38099" bIns="38099" anchor="ctr"/>
          <a:lstStyle/>
          <a:p>
            <a:pPr>
              <a:defRPr/>
            </a:pPr>
            <a:endParaRPr sz="3600"/>
          </a:p>
        </p:txBody>
      </p:sp>
      <p:sp>
        <p:nvSpPr>
          <p:cNvPr id="8" name="WIE KÖNNTEN WIR"/>
          <p:cNvSpPr>
            <a:spLocks/>
          </p:cNvSpPr>
          <p:nvPr/>
        </p:nvSpPr>
        <p:spPr bwMode="auto">
          <a:xfrm>
            <a:off x="11988798" y="4247855"/>
            <a:ext cx="6088249" cy="1925114"/>
          </a:xfrm>
          <a:prstGeom prst="rect">
            <a:avLst/>
          </a:prstGeom>
          <a:ln w="12700">
            <a:miter lim="400000"/>
          </a:ln>
        </p:spPr>
        <p:txBody>
          <a:bodyPr lIns="38099" tIns="38099" rIns="38099" bIns="38099" anchor="ctr">
            <a:noAutofit/>
          </a:bodyPr>
          <a:lstStyle>
            <a:lvl1pPr>
              <a:lnSpc>
                <a:spcPct val="80000"/>
              </a:lnSpc>
              <a:spcBef>
                <a:spcPts val="0"/>
              </a:spcBef>
              <a:defRPr sz="9000" spc="-90">
                <a:solidFill>
                  <a:srgbClr val="FFFFFF"/>
                </a:solidFill>
                <a:latin typeface="Helvetica Neue Thin"/>
                <a:ea typeface="Helvetica Neue Thin"/>
                <a:cs typeface="Helvetica Neue Thin"/>
              </a:defRPr>
            </a:lvl1pPr>
          </a:lstStyle>
          <a:p>
            <a:pPr>
              <a:defRPr/>
            </a:pPr>
            <a:r>
              <a:rPr sz="6750" dirty="0"/>
              <a:t>WIE KÖNNTEN </a:t>
            </a:r>
            <a:endParaRPr lang="de-DE" sz="6750" dirty="0"/>
          </a:p>
          <a:p>
            <a:pPr>
              <a:defRPr/>
            </a:pPr>
            <a:r>
              <a:rPr sz="6750" dirty="0"/>
              <a:t>WIR ...? </a:t>
            </a:r>
          </a:p>
        </p:txBody>
      </p:sp>
      <p:sp>
        <p:nvSpPr>
          <p:cNvPr id="9" name="Linien"/>
          <p:cNvSpPr/>
          <p:nvPr/>
        </p:nvSpPr>
        <p:spPr bwMode="auto">
          <a:xfrm>
            <a:off x="12045949" y="9448800"/>
            <a:ext cx="5625380" cy="0"/>
          </a:xfrm>
          <a:prstGeom prst="line">
            <a:avLst/>
          </a:prstGeom>
          <a:ln w="76200">
            <a:solidFill>
              <a:srgbClr val="FFFFFF"/>
            </a:solidFill>
            <a:miter lim="400000"/>
          </a:ln>
        </p:spPr>
        <p:txBody>
          <a:bodyPr lIns="38100" tIns="38100" rIns="38100" bIns="38100" anchor="ctr"/>
          <a:lstStyle/>
          <a:p>
            <a:pPr>
              <a:defRPr/>
            </a:pPr>
            <a:endParaRPr sz="3600"/>
          </a:p>
        </p:txBody>
      </p:sp>
      <p:sp>
        <p:nvSpPr>
          <p:cNvPr id="10" name="Linien"/>
          <p:cNvSpPr/>
          <p:nvPr/>
        </p:nvSpPr>
        <p:spPr bwMode="auto">
          <a:xfrm>
            <a:off x="12045949" y="6006282"/>
            <a:ext cx="5625380" cy="1"/>
          </a:xfrm>
          <a:prstGeom prst="line">
            <a:avLst/>
          </a:prstGeom>
          <a:ln w="25400">
            <a:solidFill>
              <a:srgbClr val="FFFFFF"/>
            </a:solidFill>
            <a:miter lim="400000"/>
          </a:ln>
        </p:spPr>
        <p:txBody>
          <a:bodyPr lIns="38100" tIns="38100" rIns="38100" bIns="38100" anchor="ctr"/>
          <a:lstStyle/>
          <a:p>
            <a:pPr>
              <a:defRPr/>
            </a:pPr>
            <a:endParaRPr sz="3600"/>
          </a:p>
        </p:txBody>
      </p:sp>
      <p:sp>
        <p:nvSpPr>
          <p:cNvPr id="11" name="Methodenkarte"/>
          <p:cNvSpPr>
            <a:spLocks/>
          </p:cNvSpPr>
          <p:nvPr/>
        </p:nvSpPr>
        <p:spPr bwMode="auto">
          <a:xfrm>
            <a:off x="12033385" y="6027705"/>
            <a:ext cx="3135290" cy="290529"/>
          </a:xfrm>
          <a:prstGeom prst="rect">
            <a:avLst/>
          </a:prstGeom>
          <a:ln w="12700">
            <a:miter lim="400000"/>
          </a:ln>
        </p:spPr>
        <p:txBody>
          <a:bodyPr lIns="38100" tIns="38100" rIns="38100" bIns="38100" anchor="ctr">
            <a:spAutoFit/>
          </a:bodyPr>
          <a:lstStyle>
            <a:lvl1pPr defTabSz="457200">
              <a:lnSpc>
                <a:spcPct val="100000"/>
              </a:lnSpc>
              <a:spcBef>
                <a:spcPts val="1200"/>
              </a:spcBef>
              <a:defRPr sz="1850" b="1">
                <a:solidFill>
                  <a:srgbClr val="FFFFFF"/>
                </a:solidFill>
                <a:latin typeface="Times Roman"/>
                <a:ea typeface="Times Roman"/>
                <a:cs typeface="Times Roman"/>
              </a:defRPr>
            </a:lvl1pPr>
          </a:lstStyle>
          <a:p>
            <a:pPr>
              <a:defRPr sz="1450"/>
            </a:pPr>
            <a:r>
              <a:rPr sz="1388"/>
              <a:t>Methodenkarte</a:t>
            </a:r>
            <a:endParaRPr sz="1088"/>
          </a:p>
        </p:txBody>
      </p:sp>
      <p:sp>
        <p:nvSpPr>
          <p:cNvPr id="12" name="Linien"/>
          <p:cNvSpPr/>
          <p:nvPr/>
        </p:nvSpPr>
        <p:spPr bwMode="auto">
          <a:xfrm>
            <a:off x="12045949" y="6353066"/>
            <a:ext cx="5625380" cy="1"/>
          </a:xfrm>
          <a:prstGeom prst="line">
            <a:avLst/>
          </a:prstGeom>
          <a:ln w="25400">
            <a:solidFill>
              <a:srgbClr val="FFFFFF"/>
            </a:solidFill>
            <a:miter lim="400000"/>
          </a:ln>
        </p:spPr>
        <p:txBody>
          <a:bodyPr lIns="38100" tIns="38100" rIns="38100" bIns="38100" anchor="ctr"/>
          <a:lstStyle/>
          <a:p>
            <a:pPr>
              <a:defRPr/>
            </a:pPr>
            <a:endParaRPr sz="3600"/>
          </a:p>
        </p:txBody>
      </p:sp>
      <p:pic>
        <p:nvPicPr>
          <p:cNvPr id="13" name="icons8-er-100.png" descr="icons8-er-100.png"/>
          <p:cNvPicPr>
            <a:picLocks noChangeAspect="1"/>
          </p:cNvPicPr>
          <p:nvPr/>
        </p:nvPicPr>
        <p:blipFill>
          <a:blip r:embed="rId2"/>
          <a:stretch/>
        </p:blipFill>
        <p:spPr bwMode="auto">
          <a:xfrm>
            <a:off x="14792325" y="6886580"/>
            <a:ext cx="476250" cy="476251"/>
          </a:xfrm>
          <a:prstGeom prst="rect">
            <a:avLst/>
          </a:prstGeom>
          <a:ln w="12700">
            <a:miter lim="400000"/>
          </a:ln>
        </p:spPr>
      </p:pic>
      <p:pic>
        <p:nvPicPr>
          <p:cNvPr id="14" name="icons8-stift-100.png" descr="icons8-stift-100.png"/>
          <p:cNvPicPr>
            <a:picLocks noChangeAspect="1"/>
          </p:cNvPicPr>
          <p:nvPr/>
        </p:nvPicPr>
        <p:blipFill>
          <a:blip r:embed="rId3"/>
          <a:stretch/>
        </p:blipFill>
        <p:spPr bwMode="auto">
          <a:xfrm rot="8099999">
            <a:off x="15117135" y="8289247"/>
            <a:ext cx="391781" cy="391781"/>
          </a:xfrm>
          <a:prstGeom prst="rect">
            <a:avLst/>
          </a:prstGeom>
          <a:ln w="12700">
            <a:miter lim="400000"/>
          </a:ln>
        </p:spPr>
      </p:pic>
      <p:pic>
        <p:nvPicPr>
          <p:cNvPr id="15" name="icons8-uhr-50.png" descr="icons8-uhr-50.png"/>
          <p:cNvPicPr>
            <a:picLocks noChangeAspect="1"/>
          </p:cNvPicPr>
          <p:nvPr/>
        </p:nvPicPr>
        <p:blipFill>
          <a:blip r:embed="rId4"/>
          <a:stretch/>
        </p:blipFill>
        <p:spPr bwMode="auto">
          <a:xfrm>
            <a:off x="12226925" y="6886580"/>
            <a:ext cx="476251" cy="476251"/>
          </a:xfrm>
          <a:prstGeom prst="rect">
            <a:avLst/>
          </a:prstGeom>
          <a:ln w="12700">
            <a:miter lim="400000"/>
          </a:ln>
        </p:spPr>
      </p:pic>
      <p:pic>
        <p:nvPicPr>
          <p:cNvPr id="16" name="icons8-notiz-64.png" descr="icons8-notiz-64.png"/>
          <p:cNvPicPr>
            <a:picLocks noChangeAspect="1"/>
          </p:cNvPicPr>
          <p:nvPr/>
        </p:nvPicPr>
        <p:blipFill>
          <a:blip r:embed="rId5"/>
          <a:stretch/>
        </p:blipFill>
        <p:spPr bwMode="auto">
          <a:xfrm>
            <a:off x="14839950" y="8294638"/>
            <a:ext cx="381000" cy="381001"/>
          </a:xfrm>
          <a:prstGeom prst="rect">
            <a:avLst/>
          </a:prstGeom>
          <a:ln w="12700">
            <a:miter lim="400000"/>
          </a:ln>
        </p:spPr>
      </p:pic>
      <p:pic>
        <p:nvPicPr>
          <p:cNvPr id="17" name="icons8-blatt-100.png" descr="icons8-blatt-100.png"/>
          <p:cNvPicPr>
            <a:picLocks noChangeAspect="1"/>
          </p:cNvPicPr>
          <p:nvPr/>
        </p:nvPicPr>
        <p:blipFill>
          <a:blip r:embed="rId6"/>
          <a:stretch/>
        </p:blipFill>
        <p:spPr bwMode="auto">
          <a:xfrm>
            <a:off x="12226925" y="8247013"/>
            <a:ext cx="476251" cy="476251"/>
          </a:xfrm>
          <a:prstGeom prst="rect">
            <a:avLst/>
          </a:prstGeom>
          <a:ln w="12700">
            <a:miter lim="400000"/>
          </a:ln>
        </p:spPr>
      </p:pic>
      <p:sp>
        <p:nvSpPr>
          <p:cNvPr id="18" name="20 Minuten"/>
          <p:cNvSpPr>
            <a:spLocks/>
          </p:cNvSpPr>
          <p:nvPr/>
        </p:nvSpPr>
        <p:spPr bwMode="auto">
          <a:xfrm>
            <a:off x="12755153" y="6999671"/>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20 Minuten</a:t>
            </a:r>
          </a:p>
        </p:txBody>
      </p:sp>
      <p:sp>
        <p:nvSpPr>
          <p:cNvPr id="19" name="2 - 6 Mitglieder"/>
          <p:cNvSpPr>
            <a:spLocks/>
          </p:cNvSpPr>
          <p:nvPr/>
        </p:nvSpPr>
        <p:spPr bwMode="auto">
          <a:xfrm>
            <a:off x="15479303" y="6995714"/>
            <a:ext cx="1493022"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2 - 6 Mitglieder</a:t>
            </a:r>
          </a:p>
        </p:txBody>
      </p:sp>
      <p:sp>
        <p:nvSpPr>
          <p:cNvPr id="20" name="Zur Verfügung gestelltes Material:"/>
          <p:cNvSpPr>
            <a:spLocks/>
          </p:cNvSpPr>
          <p:nvPr/>
        </p:nvSpPr>
        <p:spPr bwMode="auto">
          <a:xfrm>
            <a:off x="12755154" y="8273543"/>
            <a:ext cx="2032819" cy="423193"/>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Zur Verfügung gestelltes Material:</a:t>
            </a:r>
          </a:p>
        </p:txBody>
      </p:sp>
      <p:sp>
        <p:nvSpPr>
          <p:cNvPr id="21" name="Methodenkarte „Wie könnten wir“"/>
          <p:cNvSpPr>
            <a:spLocks/>
          </p:cNvSpPr>
          <p:nvPr/>
        </p:nvSpPr>
        <p:spPr bwMode="auto">
          <a:xfrm>
            <a:off x="12257437" y="8898676"/>
            <a:ext cx="2247410" cy="250068"/>
          </a:xfrm>
          <a:prstGeom prst="rect">
            <a:avLst/>
          </a:prstGeom>
          <a:ln w="12700">
            <a:miter lim="400000"/>
          </a:ln>
        </p:spPr>
        <p:txBody>
          <a:bodyPr wrap="none" lIns="38100" tIns="38100" rIns="38100" bIns="38100" anchor="ctr">
            <a:spAutoFit/>
          </a:bodyPr>
          <a:lstStyle>
            <a:lvl1pPr defTabSz="457200">
              <a:lnSpc>
                <a:spcPct val="100000"/>
              </a:lnSpc>
              <a:spcBef>
                <a:spcPts val="300"/>
              </a:spcBef>
              <a:defRPr sz="1500" b="1">
                <a:solidFill>
                  <a:srgbClr val="FFFFFF"/>
                </a:solidFill>
                <a:latin typeface="Times Roman"/>
                <a:ea typeface="Times Roman"/>
                <a:cs typeface="Times Roman"/>
              </a:defRPr>
            </a:lvl1pPr>
          </a:lstStyle>
          <a:p>
            <a:pPr>
              <a:defRPr/>
            </a:pPr>
            <a:r>
              <a:rPr sz="1125"/>
              <a:t>Methodenkarte „Wie könnten wir“</a:t>
            </a:r>
          </a:p>
        </p:txBody>
      </p:sp>
      <p:sp>
        <p:nvSpPr>
          <p:cNvPr id="22" name="Das Team benötigt:"/>
          <p:cNvSpPr>
            <a:spLocks/>
          </p:cNvSpPr>
          <p:nvPr/>
        </p:nvSpPr>
        <p:spPr bwMode="auto">
          <a:xfrm>
            <a:off x="15504704" y="8360105"/>
            <a:ext cx="2032818" cy="250068"/>
          </a:xfrm>
          <a:prstGeom prst="rect">
            <a:avLst/>
          </a:prstGeom>
          <a:ln w="12700">
            <a:miter lim="400000"/>
          </a:ln>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defRPr>
            </a:lvl1pPr>
          </a:lstStyle>
          <a:p>
            <a:pPr>
              <a:defRPr/>
            </a:pPr>
            <a:r>
              <a:rPr sz="1125"/>
              <a:t>Das Team benötigt:</a:t>
            </a:r>
          </a:p>
        </p:txBody>
      </p:sp>
      <p:sp>
        <p:nvSpPr>
          <p:cNvPr id="23" name="Haftnotizen / Zettel…"/>
          <p:cNvSpPr>
            <a:spLocks/>
          </p:cNvSpPr>
          <p:nvPr/>
        </p:nvSpPr>
        <p:spPr bwMode="auto">
          <a:xfrm>
            <a:off x="14854587" y="8723499"/>
            <a:ext cx="1425070" cy="448841"/>
          </a:xfrm>
          <a:prstGeom prst="rect">
            <a:avLst/>
          </a:prstGeom>
          <a:ln w="12700">
            <a:miter lim="400000"/>
          </a:ln>
        </p:spPr>
        <p:txBody>
          <a:bodyPr wrap="none" lIns="38100" tIns="38100" rIns="38100" bIns="38100" anchor="ctr">
            <a:spAutoFit/>
          </a:bodyPr>
          <a:lstStyle/>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Haftnotizen / Zettel</a:t>
            </a:r>
          </a:p>
          <a:p>
            <a:pPr marL="142875" indent="-142875" defTabSz="342900">
              <a:lnSpc>
                <a:spcPct val="100000"/>
              </a:lnSpc>
              <a:spcBef>
                <a:spcPts val="225"/>
              </a:spcBef>
              <a:buSzPct val="123000"/>
              <a:buChar char="-"/>
              <a:defRPr sz="1500" b="1">
                <a:solidFill>
                  <a:srgbClr val="FFFFFF"/>
                </a:solidFill>
                <a:latin typeface="Times Roman"/>
                <a:ea typeface="Times Roman"/>
                <a:cs typeface="Times Roman"/>
              </a:defRPr>
            </a:pPr>
            <a:r>
              <a:rPr sz="1125"/>
              <a:t>Stifte</a:t>
            </a:r>
          </a:p>
        </p:txBody>
      </p:sp>
      <p:sp>
        <p:nvSpPr>
          <p:cNvPr id="24" name="Oval"/>
          <p:cNvSpPr/>
          <p:nvPr/>
        </p:nvSpPr>
        <p:spPr bwMode="auto">
          <a:xfrm>
            <a:off x="11988799" y="2805049"/>
            <a:ext cx="1077467" cy="1004243"/>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5" name="icons8-idee-32.png" descr="icons8-idee-32.png"/>
          <p:cNvPicPr>
            <a:picLocks noChangeAspect="1"/>
          </p:cNvPicPr>
          <p:nvPr/>
        </p:nvPicPr>
        <p:blipFill>
          <a:blip r:embed="rId7"/>
          <a:stretch/>
        </p:blipFill>
        <p:spPr bwMode="auto">
          <a:xfrm>
            <a:off x="12181978" y="2961615"/>
            <a:ext cx="691109" cy="691109"/>
          </a:xfrm>
          <a:prstGeom prst="rect">
            <a:avLst/>
          </a:prstGeom>
          <a:ln w="12700">
            <a:miter lim="400000"/>
          </a:ln>
        </p:spPr>
      </p:pic>
      <p:sp>
        <p:nvSpPr>
          <p:cNvPr id="26" name="PHASE IV…"/>
          <p:cNvSpPr>
            <a:spLocks/>
          </p:cNvSpPr>
          <p:nvPr/>
        </p:nvSpPr>
        <p:spPr bwMode="auto">
          <a:xfrm>
            <a:off x="13202095" y="3180366"/>
            <a:ext cx="3135290" cy="619529"/>
          </a:xfrm>
          <a:prstGeom prst="rect">
            <a:avLst/>
          </a:prstGeom>
          <a:ln w="12700">
            <a:miter lim="400000"/>
          </a:ln>
        </p:spPr>
        <p:txBody>
          <a:bodyPr lIns="38100" tIns="38100" rIns="38100" bIns="38100" anchor="ctr">
            <a:spAutoFit/>
          </a:bodyPr>
          <a:lstStyle/>
          <a:p>
            <a:pPr defTabSz="342900">
              <a:lnSpc>
                <a:spcPct val="100000"/>
              </a:lnSpc>
              <a:spcBef>
                <a:spcPts val="900"/>
              </a:spcBef>
              <a:defRPr sz="1450" b="1">
                <a:solidFill>
                  <a:srgbClr val="FFFFFF"/>
                </a:solidFill>
                <a:latin typeface="Times Roman"/>
                <a:ea typeface="Times Roman"/>
                <a:cs typeface="Times Roman"/>
              </a:defRPr>
            </a:pPr>
            <a:r>
              <a:rPr sz="1388"/>
              <a:t>PHASE IV</a:t>
            </a:r>
            <a:endParaRPr sz="1088"/>
          </a:p>
          <a:p>
            <a:pPr defTabSz="342900">
              <a:lnSpc>
                <a:spcPct val="100000"/>
              </a:lnSpc>
              <a:spcBef>
                <a:spcPts val="900"/>
              </a:spcBef>
              <a:defRPr sz="1450" b="1">
                <a:solidFill>
                  <a:srgbClr val="FFFFFF"/>
                </a:solidFill>
                <a:latin typeface="Times Roman"/>
                <a:ea typeface="Times Roman"/>
                <a:cs typeface="Times Roman"/>
              </a:defRPr>
            </a:pPr>
            <a:r>
              <a:rPr sz="1388"/>
              <a:t>IDEEN SAMMELN</a:t>
            </a:r>
            <a:endParaRPr sz="1088"/>
          </a:p>
        </p:txBody>
      </p:sp>
      <p:pic>
        <p:nvPicPr>
          <p:cNvPr id="27" name="Bild 29.02.24 um 18.51.jpeg" descr="Bild 29.02.24 um 18.51.jpeg"/>
          <p:cNvPicPr>
            <a:picLocks noChangeAspect="1"/>
          </p:cNvPicPr>
          <p:nvPr/>
        </p:nvPicPr>
        <p:blipFill>
          <a:blip r:embed="rId8"/>
          <a:srcRect l="16793" t="3863" r="4066"/>
          <a:stretch/>
        </p:blipFill>
        <p:spPr bwMode="auto">
          <a:xfrm>
            <a:off x="1090322" y="3966003"/>
            <a:ext cx="3941314" cy="7911109"/>
          </a:xfrm>
          <a:custGeom>
            <a:avLst/>
            <a:gdLst/>
            <a:ahLst/>
            <a:cxnLst>
              <a:cxn ang="0">
                <a:pos x="wd2" y="hd2"/>
              </a:cxn>
              <a:cxn ang="5400000">
                <a:pos x="wd2" y="hd2"/>
              </a:cxn>
              <a:cxn ang="10800000">
                <a:pos x="wd2" y="hd2"/>
              </a:cxn>
              <a:cxn ang="16200000">
                <a:pos x="wd2" y="hd2"/>
              </a:cxn>
            </a:cxnLst>
            <a:rect l="0" t="0" r="r" b="b"/>
            <a:pathLst>
              <a:path w="21405" h="21600" extrusionOk="0">
                <a:moveTo>
                  <a:pt x="10528" y="0"/>
                </a:moveTo>
                <a:cubicBezTo>
                  <a:pt x="10528" y="850"/>
                  <a:pt x="10528" y="867"/>
                  <a:pt x="10396" y="831"/>
                </a:cubicBezTo>
                <a:cubicBezTo>
                  <a:pt x="10322" y="811"/>
                  <a:pt x="10081" y="785"/>
                  <a:pt x="9861" y="774"/>
                </a:cubicBezTo>
                <a:cubicBezTo>
                  <a:pt x="9105" y="734"/>
                  <a:pt x="8351" y="887"/>
                  <a:pt x="7733" y="1205"/>
                </a:cubicBezTo>
                <a:cubicBezTo>
                  <a:pt x="7295" y="1431"/>
                  <a:pt x="7265" y="1469"/>
                  <a:pt x="7410" y="1600"/>
                </a:cubicBezTo>
                <a:cubicBezTo>
                  <a:pt x="7480" y="1663"/>
                  <a:pt x="7558" y="1721"/>
                  <a:pt x="7586" y="1727"/>
                </a:cubicBezTo>
                <a:cubicBezTo>
                  <a:pt x="7615" y="1733"/>
                  <a:pt x="7640" y="1752"/>
                  <a:pt x="7640" y="1768"/>
                </a:cubicBezTo>
                <a:cubicBezTo>
                  <a:pt x="7640" y="1784"/>
                  <a:pt x="7921" y="2051"/>
                  <a:pt x="8265" y="2362"/>
                </a:cubicBezTo>
                <a:cubicBezTo>
                  <a:pt x="8610" y="2672"/>
                  <a:pt x="8919" y="2961"/>
                  <a:pt x="8952" y="3005"/>
                </a:cubicBezTo>
                <a:cubicBezTo>
                  <a:pt x="9035" y="3114"/>
                  <a:pt x="9128" y="3105"/>
                  <a:pt x="9263" y="2974"/>
                </a:cubicBezTo>
                <a:cubicBezTo>
                  <a:pt x="9492" y="2750"/>
                  <a:pt x="10055" y="2530"/>
                  <a:pt x="10396" y="2530"/>
                </a:cubicBezTo>
                <a:cubicBezTo>
                  <a:pt x="10524" y="2530"/>
                  <a:pt x="10528" y="2562"/>
                  <a:pt x="10528" y="3313"/>
                </a:cubicBezTo>
                <a:lnTo>
                  <a:pt x="10528" y="4094"/>
                </a:lnTo>
                <a:lnTo>
                  <a:pt x="10305" y="4032"/>
                </a:lnTo>
                <a:cubicBezTo>
                  <a:pt x="10182" y="3997"/>
                  <a:pt x="10067" y="3959"/>
                  <a:pt x="10048" y="3946"/>
                </a:cubicBezTo>
                <a:cubicBezTo>
                  <a:pt x="10029" y="3934"/>
                  <a:pt x="9801" y="3867"/>
                  <a:pt x="9541" y="3796"/>
                </a:cubicBezTo>
                <a:cubicBezTo>
                  <a:pt x="9281" y="3725"/>
                  <a:pt x="8970" y="3638"/>
                  <a:pt x="8852" y="3602"/>
                </a:cubicBezTo>
                <a:cubicBezTo>
                  <a:pt x="8596" y="3523"/>
                  <a:pt x="8466" y="3518"/>
                  <a:pt x="8466" y="3585"/>
                </a:cubicBezTo>
                <a:cubicBezTo>
                  <a:pt x="8466" y="3612"/>
                  <a:pt x="8844" y="3743"/>
                  <a:pt x="9308" y="3877"/>
                </a:cubicBezTo>
                <a:cubicBezTo>
                  <a:pt x="9772" y="4011"/>
                  <a:pt x="10183" y="4135"/>
                  <a:pt x="10221" y="4151"/>
                </a:cubicBezTo>
                <a:cubicBezTo>
                  <a:pt x="10259" y="4168"/>
                  <a:pt x="10344" y="4191"/>
                  <a:pt x="10410" y="4203"/>
                </a:cubicBezTo>
                <a:cubicBezTo>
                  <a:pt x="10594" y="4239"/>
                  <a:pt x="10565" y="4338"/>
                  <a:pt x="10376" y="4319"/>
                </a:cubicBezTo>
                <a:cubicBezTo>
                  <a:pt x="10291" y="4310"/>
                  <a:pt x="10111" y="4294"/>
                  <a:pt x="9979" y="4283"/>
                </a:cubicBezTo>
                <a:cubicBezTo>
                  <a:pt x="9748" y="4263"/>
                  <a:pt x="8949" y="4072"/>
                  <a:pt x="8878" y="4020"/>
                </a:cubicBezTo>
                <a:cubicBezTo>
                  <a:pt x="8814" y="3974"/>
                  <a:pt x="8545" y="3949"/>
                  <a:pt x="8500" y="3985"/>
                </a:cubicBezTo>
                <a:cubicBezTo>
                  <a:pt x="8453" y="4024"/>
                  <a:pt x="8567" y="4094"/>
                  <a:pt x="8741" y="4136"/>
                </a:cubicBezTo>
                <a:cubicBezTo>
                  <a:pt x="8797" y="4149"/>
                  <a:pt x="8998" y="4203"/>
                  <a:pt x="9187" y="4255"/>
                </a:cubicBezTo>
                <a:cubicBezTo>
                  <a:pt x="9578" y="4364"/>
                  <a:pt x="9538" y="4308"/>
                  <a:pt x="9806" y="5131"/>
                </a:cubicBezTo>
                <a:cubicBezTo>
                  <a:pt x="10051" y="5884"/>
                  <a:pt x="10027" y="5841"/>
                  <a:pt x="10294" y="5913"/>
                </a:cubicBezTo>
                <a:cubicBezTo>
                  <a:pt x="10531" y="5978"/>
                  <a:pt x="10528" y="5978"/>
                  <a:pt x="10528" y="6230"/>
                </a:cubicBezTo>
                <a:cubicBezTo>
                  <a:pt x="10528" y="6369"/>
                  <a:pt x="10510" y="6483"/>
                  <a:pt x="10485" y="6483"/>
                </a:cubicBezTo>
                <a:cubicBezTo>
                  <a:pt x="10432" y="6483"/>
                  <a:pt x="9823" y="6307"/>
                  <a:pt x="9772" y="6277"/>
                </a:cubicBezTo>
                <a:cubicBezTo>
                  <a:pt x="9753" y="6266"/>
                  <a:pt x="9629" y="6228"/>
                  <a:pt x="9497" y="6193"/>
                </a:cubicBezTo>
                <a:cubicBezTo>
                  <a:pt x="9365" y="6157"/>
                  <a:pt x="9085" y="6083"/>
                  <a:pt x="8878" y="6027"/>
                </a:cubicBezTo>
                <a:cubicBezTo>
                  <a:pt x="8619" y="5957"/>
                  <a:pt x="8493" y="5937"/>
                  <a:pt x="8474" y="5966"/>
                </a:cubicBezTo>
                <a:cubicBezTo>
                  <a:pt x="8458" y="5989"/>
                  <a:pt x="8506" y="6030"/>
                  <a:pt x="8577" y="6055"/>
                </a:cubicBezTo>
                <a:cubicBezTo>
                  <a:pt x="8649" y="6081"/>
                  <a:pt x="8760" y="6126"/>
                  <a:pt x="8826" y="6155"/>
                </a:cubicBezTo>
                <a:cubicBezTo>
                  <a:pt x="8893" y="6183"/>
                  <a:pt x="8968" y="6205"/>
                  <a:pt x="8991" y="6205"/>
                </a:cubicBezTo>
                <a:cubicBezTo>
                  <a:pt x="9057" y="6205"/>
                  <a:pt x="10271" y="6559"/>
                  <a:pt x="10409" y="6619"/>
                </a:cubicBezTo>
                <a:cubicBezTo>
                  <a:pt x="10592" y="6698"/>
                  <a:pt x="10560" y="6717"/>
                  <a:pt x="10221" y="6731"/>
                </a:cubicBezTo>
                <a:cubicBezTo>
                  <a:pt x="10051" y="6738"/>
                  <a:pt x="9911" y="6730"/>
                  <a:pt x="9911" y="6715"/>
                </a:cubicBezTo>
                <a:cubicBezTo>
                  <a:pt x="9911" y="6699"/>
                  <a:pt x="9881" y="6696"/>
                  <a:pt x="9846" y="6706"/>
                </a:cubicBezTo>
                <a:cubicBezTo>
                  <a:pt x="9812" y="6717"/>
                  <a:pt x="9775" y="6714"/>
                  <a:pt x="9762" y="6700"/>
                </a:cubicBezTo>
                <a:cubicBezTo>
                  <a:pt x="9749" y="6685"/>
                  <a:pt x="9568" y="6628"/>
                  <a:pt x="9360" y="6573"/>
                </a:cubicBezTo>
                <a:cubicBezTo>
                  <a:pt x="9151" y="6518"/>
                  <a:pt x="8933" y="6451"/>
                  <a:pt x="8873" y="6425"/>
                </a:cubicBezTo>
                <a:cubicBezTo>
                  <a:pt x="8754" y="6374"/>
                  <a:pt x="8466" y="6361"/>
                  <a:pt x="8466" y="6407"/>
                </a:cubicBezTo>
                <a:cubicBezTo>
                  <a:pt x="8466" y="6449"/>
                  <a:pt x="9096" y="6660"/>
                  <a:pt x="9694" y="6819"/>
                </a:cubicBezTo>
                <a:cubicBezTo>
                  <a:pt x="9708" y="6822"/>
                  <a:pt x="9665" y="6905"/>
                  <a:pt x="9601" y="7003"/>
                </a:cubicBezTo>
                <a:cubicBezTo>
                  <a:pt x="9527" y="7114"/>
                  <a:pt x="9486" y="7279"/>
                  <a:pt x="9491" y="7440"/>
                </a:cubicBezTo>
                <a:cubicBezTo>
                  <a:pt x="9504" y="7907"/>
                  <a:pt x="9708" y="8203"/>
                  <a:pt x="10231" y="8516"/>
                </a:cubicBezTo>
                <a:lnTo>
                  <a:pt x="10528" y="8696"/>
                </a:lnTo>
                <a:lnTo>
                  <a:pt x="10528" y="10791"/>
                </a:lnTo>
                <a:lnTo>
                  <a:pt x="10528" y="12886"/>
                </a:lnTo>
                <a:lnTo>
                  <a:pt x="10376" y="12924"/>
                </a:lnTo>
                <a:cubicBezTo>
                  <a:pt x="10291" y="12946"/>
                  <a:pt x="10048" y="13014"/>
                  <a:pt x="9840" y="13075"/>
                </a:cubicBezTo>
                <a:cubicBezTo>
                  <a:pt x="9104" y="13290"/>
                  <a:pt x="7892" y="13625"/>
                  <a:pt x="7879" y="13617"/>
                </a:cubicBezTo>
                <a:cubicBezTo>
                  <a:pt x="7872" y="13612"/>
                  <a:pt x="7832" y="13555"/>
                  <a:pt x="7788" y="13490"/>
                </a:cubicBezTo>
                <a:cubicBezTo>
                  <a:pt x="7657" y="13294"/>
                  <a:pt x="7686" y="13227"/>
                  <a:pt x="7937" y="13158"/>
                </a:cubicBezTo>
                <a:cubicBezTo>
                  <a:pt x="8278" y="13066"/>
                  <a:pt x="8331" y="12957"/>
                  <a:pt x="8220" y="12581"/>
                </a:cubicBezTo>
                <a:cubicBezTo>
                  <a:pt x="8168" y="12407"/>
                  <a:pt x="8119" y="12200"/>
                  <a:pt x="8112" y="12121"/>
                </a:cubicBezTo>
                <a:cubicBezTo>
                  <a:pt x="8104" y="12043"/>
                  <a:pt x="8075" y="11955"/>
                  <a:pt x="8047" y="11926"/>
                </a:cubicBezTo>
                <a:cubicBezTo>
                  <a:pt x="8019" y="11898"/>
                  <a:pt x="7979" y="11828"/>
                  <a:pt x="7958" y="11770"/>
                </a:cubicBezTo>
                <a:cubicBezTo>
                  <a:pt x="7901" y="11614"/>
                  <a:pt x="7841" y="11502"/>
                  <a:pt x="7761" y="11406"/>
                </a:cubicBezTo>
                <a:cubicBezTo>
                  <a:pt x="7721" y="11359"/>
                  <a:pt x="7667" y="11288"/>
                  <a:pt x="7640" y="11250"/>
                </a:cubicBezTo>
                <a:cubicBezTo>
                  <a:pt x="7515" y="11078"/>
                  <a:pt x="7048" y="10620"/>
                  <a:pt x="6936" y="10559"/>
                </a:cubicBezTo>
                <a:cubicBezTo>
                  <a:pt x="6791" y="10480"/>
                  <a:pt x="6791" y="10486"/>
                  <a:pt x="6888" y="10204"/>
                </a:cubicBezTo>
                <a:cubicBezTo>
                  <a:pt x="6930" y="10084"/>
                  <a:pt x="7000" y="9985"/>
                  <a:pt x="7043" y="9985"/>
                </a:cubicBezTo>
                <a:cubicBezTo>
                  <a:pt x="7087" y="9985"/>
                  <a:pt x="7213" y="10008"/>
                  <a:pt x="7321" y="10037"/>
                </a:cubicBezTo>
                <a:cubicBezTo>
                  <a:pt x="7619" y="10115"/>
                  <a:pt x="8198" y="10105"/>
                  <a:pt x="8383" y="10018"/>
                </a:cubicBezTo>
                <a:cubicBezTo>
                  <a:pt x="8583" y="9924"/>
                  <a:pt x="8574" y="9852"/>
                  <a:pt x="8359" y="9825"/>
                </a:cubicBezTo>
                <a:cubicBezTo>
                  <a:pt x="8263" y="9813"/>
                  <a:pt x="8200" y="9794"/>
                  <a:pt x="8220" y="9784"/>
                </a:cubicBezTo>
                <a:cubicBezTo>
                  <a:pt x="8240" y="9774"/>
                  <a:pt x="8229" y="9748"/>
                  <a:pt x="8193" y="9726"/>
                </a:cubicBezTo>
                <a:cubicBezTo>
                  <a:pt x="8149" y="9699"/>
                  <a:pt x="8205" y="9607"/>
                  <a:pt x="8364" y="9448"/>
                </a:cubicBezTo>
                <a:cubicBezTo>
                  <a:pt x="8495" y="9316"/>
                  <a:pt x="8603" y="9171"/>
                  <a:pt x="8603" y="9126"/>
                </a:cubicBezTo>
                <a:cubicBezTo>
                  <a:pt x="8603" y="9080"/>
                  <a:pt x="8463" y="8908"/>
                  <a:pt x="8293" y="8744"/>
                </a:cubicBezTo>
                <a:cubicBezTo>
                  <a:pt x="8122" y="8580"/>
                  <a:pt x="7982" y="8411"/>
                  <a:pt x="7982" y="8368"/>
                </a:cubicBezTo>
                <a:cubicBezTo>
                  <a:pt x="7982" y="8264"/>
                  <a:pt x="7743" y="7960"/>
                  <a:pt x="7604" y="7886"/>
                </a:cubicBezTo>
                <a:cubicBezTo>
                  <a:pt x="7415" y="7785"/>
                  <a:pt x="6696" y="7661"/>
                  <a:pt x="6296" y="7661"/>
                </a:cubicBezTo>
                <a:lnTo>
                  <a:pt x="6128" y="7661"/>
                </a:lnTo>
                <a:lnTo>
                  <a:pt x="6125" y="7661"/>
                </a:lnTo>
                <a:lnTo>
                  <a:pt x="5923" y="7661"/>
                </a:lnTo>
                <a:cubicBezTo>
                  <a:pt x="5616" y="7661"/>
                  <a:pt x="4976" y="7794"/>
                  <a:pt x="4709" y="7912"/>
                </a:cubicBezTo>
                <a:cubicBezTo>
                  <a:pt x="4520" y="7995"/>
                  <a:pt x="4474" y="8041"/>
                  <a:pt x="4476" y="8142"/>
                </a:cubicBezTo>
                <a:cubicBezTo>
                  <a:pt x="4477" y="8212"/>
                  <a:pt x="4522" y="8307"/>
                  <a:pt x="4576" y="8355"/>
                </a:cubicBezTo>
                <a:cubicBezTo>
                  <a:pt x="4630" y="8402"/>
                  <a:pt x="4677" y="8504"/>
                  <a:pt x="4678" y="8581"/>
                </a:cubicBezTo>
                <a:cubicBezTo>
                  <a:pt x="4682" y="8772"/>
                  <a:pt x="4901" y="8940"/>
                  <a:pt x="5234" y="9006"/>
                </a:cubicBezTo>
                <a:cubicBezTo>
                  <a:pt x="5455" y="9049"/>
                  <a:pt x="5505" y="9076"/>
                  <a:pt x="5504" y="9149"/>
                </a:cubicBezTo>
                <a:cubicBezTo>
                  <a:pt x="5503" y="9220"/>
                  <a:pt x="5430" y="9261"/>
                  <a:pt x="5155" y="9343"/>
                </a:cubicBezTo>
                <a:cubicBezTo>
                  <a:pt x="4964" y="9400"/>
                  <a:pt x="4749" y="9474"/>
                  <a:pt x="4677" y="9508"/>
                </a:cubicBezTo>
                <a:cubicBezTo>
                  <a:pt x="4567" y="9559"/>
                  <a:pt x="4521" y="9563"/>
                  <a:pt x="4407" y="9526"/>
                </a:cubicBezTo>
                <a:cubicBezTo>
                  <a:pt x="4281" y="9487"/>
                  <a:pt x="4269" y="9440"/>
                  <a:pt x="4251" y="8962"/>
                </a:cubicBezTo>
                <a:cubicBezTo>
                  <a:pt x="4233" y="8451"/>
                  <a:pt x="4230" y="8442"/>
                  <a:pt x="4077" y="8431"/>
                </a:cubicBezTo>
                <a:cubicBezTo>
                  <a:pt x="3978" y="8424"/>
                  <a:pt x="3550" y="8527"/>
                  <a:pt x="2906" y="8714"/>
                </a:cubicBezTo>
                <a:cubicBezTo>
                  <a:pt x="1617" y="9089"/>
                  <a:pt x="1634" y="9082"/>
                  <a:pt x="1636" y="9205"/>
                </a:cubicBezTo>
                <a:cubicBezTo>
                  <a:pt x="1637" y="9262"/>
                  <a:pt x="1640" y="9521"/>
                  <a:pt x="1644" y="9779"/>
                </a:cubicBezTo>
                <a:lnTo>
                  <a:pt x="1652" y="10250"/>
                </a:lnTo>
                <a:lnTo>
                  <a:pt x="1945" y="10330"/>
                </a:lnTo>
                <a:cubicBezTo>
                  <a:pt x="2106" y="10375"/>
                  <a:pt x="2524" y="10497"/>
                  <a:pt x="2874" y="10601"/>
                </a:cubicBezTo>
                <a:cubicBezTo>
                  <a:pt x="3359" y="10745"/>
                  <a:pt x="3554" y="10785"/>
                  <a:pt x="3697" y="10772"/>
                </a:cubicBezTo>
                <a:cubicBezTo>
                  <a:pt x="3839" y="10758"/>
                  <a:pt x="3925" y="10776"/>
                  <a:pt x="4046" y="10841"/>
                </a:cubicBezTo>
                <a:cubicBezTo>
                  <a:pt x="4178" y="10913"/>
                  <a:pt x="4250" y="10926"/>
                  <a:pt x="4447" y="10910"/>
                </a:cubicBezTo>
                <a:cubicBezTo>
                  <a:pt x="4650" y="10893"/>
                  <a:pt x="4681" y="10899"/>
                  <a:pt x="4652" y="10949"/>
                </a:cubicBezTo>
                <a:cubicBezTo>
                  <a:pt x="4352" y="11472"/>
                  <a:pt x="4266" y="11825"/>
                  <a:pt x="4266" y="12546"/>
                </a:cubicBezTo>
                <a:lnTo>
                  <a:pt x="4266" y="13218"/>
                </a:lnTo>
                <a:lnTo>
                  <a:pt x="4508" y="13332"/>
                </a:lnTo>
                <a:cubicBezTo>
                  <a:pt x="4717" y="13432"/>
                  <a:pt x="4748" y="13469"/>
                  <a:pt x="4751" y="13614"/>
                </a:cubicBezTo>
                <a:cubicBezTo>
                  <a:pt x="4753" y="13706"/>
                  <a:pt x="4795" y="13941"/>
                  <a:pt x="4843" y="14137"/>
                </a:cubicBezTo>
                <a:lnTo>
                  <a:pt x="4932" y="14492"/>
                </a:lnTo>
                <a:lnTo>
                  <a:pt x="4135" y="14721"/>
                </a:lnTo>
                <a:cubicBezTo>
                  <a:pt x="3697" y="14848"/>
                  <a:pt x="3060" y="15033"/>
                  <a:pt x="2719" y="15133"/>
                </a:cubicBezTo>
                <a:cubicBezTo>
                  <a:pt x="2378" y="15232"/>
                  <a:pt x="1805" y="15398"/>
                  <a:pt x="1445" y="15501"/>
                </a:cubicBezTo>
                <a:cubicBezTo>
                  <a:pt x="1086" y="15604"/>
                  <a:pt x="699" y="15716"/>
                  <a:pt x="585" y="15749"/>
                </a:cubicBezTo>
                <a:cubicBezTo>
                  <a:pt x="472" y="15783"/>
                  <a:pt x="308" y="15829"/>
                  <a:pt x="223" y="15851"/>
                </a:cubicBezTo>
                <a:cubicBezTo>
                  <a:pt x="138" y="15873"/>
                  <a:pt x="70" y="15907"/>
                  <a:pt x="71" y="15928"/>
                </a:cubicBezTo>
                <a:cubicBezTo>
                  <a:pt x="72" y="15949"/>
                  <a:pt x="557" y="16106"/>
                  <a:pt x="1149" y="16278"/>
                </a:cubicBezTo>
                <a:cubicBezTo>
                  <a:pt x="3048" y="16828"/>
                  <a:pt x="3682" y="17023"/>
                  <a:pt x="3650" y="17050"/>
                </a:cubicBezTo>
                <a:cubicBezTo>
                  <a:pt x="3633" y="17064"/>
                  <a:pt x="3556" y="17092"/>
                  <a:pt x="3479" y="17112"/>
                </a:cubicBezTo>
                <a:cubicBezTo>
                  <a:pt x="3067" y="17221"/>
                  <a:pt x="2492" y="17387"/>
                  <a:pt x="2331" y="17444"/>
                </a:cubicBezTo>
                <a:cubicBezTo>
                  <a:pt x="2231" y="17479"/>
                  <a:pt x="2130" y="17509"/>
                  <a:pt x="2110" y="17509"/>
                </a:cubicBezTo>
                <a:cubicBezTo>
                  <a:pt x="2089" y="17509"/>
                  <a:pt x="1907" y="17558"/>
                  <a:pt x="1707" y="17618"/>
                </a:cubicBezTo>
                <a:cubicBezTo>
                  <a:pt x="1507" y="17678"/>
                  <a:pt x="1172" y="17774"/>
                  <a:pt x="963" y="17831"/>
                </a:cubicBezTo>
                <a:cubicBezTo>
                  <a:pt x="755" y="17888"/>
                  <a:pt x="538" y="17953"/>
                  <a:pt x="482" y="17975"/>
                </a:cubicBezTo>
                <a:cubicBezTo>
                  <a:pt x="425" y="17998"/>
                  <a:pt x="293" y="18033"/>
                  <a:pt x="189" y="18056"/>
                </a:cubicBezTo>
                <a:cubicBezTo>
                  <a:pt x="85" y="18078"/>
                  <a:pt x="0" y="18111"/>
                  <a:pt x="0" y="18129"/>
                </a:cubicBezTo>
                <a:cubicBezTo>
                  <a:pt x="0" y="18163"/>
                  <a:pt x="492" y="18326"/>
                  <a:pt x="1033" y="18474"/>
                </a:cubicBezTo>
                <a:cubicBezTo>
                  <a:pt x="1203" y="18520"/>
                  <a:pt x="1418" y="18584"/>
                  <a:pt x="1513" y="18617"/>
                </a:cubicBezTo>
                <a:cubicBezTo>
                  <a:pt x="1608" y="18649"/>
                  <a:pt x="2192" y="18822"/>
                  <a:pt x="2810" y="19002"/>
                </a:cubicBezTo>
                <a:cubicBezTo>
                  <a:pt x="3427" y="19182"/>
                  <a:pt x="4046" y="19365"/>
                  <a:pt x="4185" y="19408"/>
                </a:cubicBezTo>
                <a:cubicBezTo>
                  <a:pt x="4324" y="19451"/>
                  <a:pt x="4501" y="19502"/>
                  <a:pt x="4576" y="19520"/>
                </a:cubicBezTo>
                <a:cubicBezTo>
                  <a:pt x="4652" y="19539"/>
                  <a:pt x="4837" y="19591"/>
                  <a:pt x="4989" y="19638"/>
                </a:cubicBezTo>
                <a:cubicBezTo>
                  <a:pt x="5140" y="19685"/>
                  <a:pt x="5458" y="19780"/>
                  <a:pt x="5695" y="19849"/>
                </a:cubicBezTo>
                <a:lnTo>
                  <a:pt x="6125" y="19975"/>
                </a:lnTo>
                <a:lnTo>
                  <a:pt x="6125" y="20786"/>
                </a:lnTo>
                <a:lnTo>
                  <a:pt x="6125" y="21510"/>
                </a:lnTo>
                <a:lnTo>
                  <a:pt x="6141" y="20790"/>
                </a:lnTo>
                <a:lnTo>
                  <a:pt x="6161" y="19979"/>
                </a:lnTo>
                <a:lnTo>
                  <a:pt x="7536" y="20390"/>
                </a:lnTo>
                <a:cubicBezTo>
                  <a:pt x="8293" y="20616"/>
                  <a:pt x="8989" y="20821"/>
                  <a:pt x="9083" y="20845"/>
                </a:cubicBezTo>
                <a:cubicBezTo>
                  <a:pt x="9178" y="20869"/>
                  <a:pt x="9528" y="20972"/>
                  <a:pt x="9861" y="21072"/>
                </a:cubicBezTo>
                <a:cubicBezTo>
                  <a:pt x="10193" y="21172"/>
                  <a:pt x="10498" y="21253"/>
                  <a:pt x="10538" y="21253"/>
                </a:cubicBezTo>
                <a:cubicBezTo>
                  <a:pt x="10562" y="21253"/>
                  <a:pt x="10577" y="21269"/>
                  <a:pt x="10582" y="21298"/>
                </a:cubicBezTo>
                <a:cubicBezTo>
                  <a:pt x="10597" y="21296"/>
                  <a:pt x="10616" y="21297"/>
                  <a:pt x="10640" y="21302"/>
                </a:cubicBezTo>
                <a:cubicBezTo>
                  <a:pt x="10744" y="21322"/>
                  <a:pt x="12942" y="20720"/>
                  <a:pt x="12995" y="20656"/>
                </a:cubicBezTo>
                <a:cubicBezTo>
                  <a:pt x="13008" y="20641"/>
                  <a:pt x="13044" y="20629"/>
                  <a:pt x="13074" y="20629"/>
                </a:cubicBezTo>
                <a:cubicBezTo>
                  <a:pt x="13142" y="20629"/>
                  <a:pt x="14239" y="20324"/>
                  <a:pt x="14384" y="20265"/>
                </a:cubicBezTo>
                <a:cubicBezTo>
                  <a:pt x="14441" y="20242"/>
                  <a:pt x="14734" y="20156"/>
                  <a:pt x="15037" y="20074"/>
                </a:cubicBezTo>
                <a:cubicBezTo>
                  <a:pt x="15340" y="19992"/>
                  <a:pt x="15711" y="19884"/>
                  <a:pt x="15863" y="19836"/>
                </a:cubicBezTo>
                <a:cubicBezTo>
                  <a:pt x="16109" y="19758"/>
                  <a:pt x="16452" y="19658"/>
                  <a:pt x="17206" y="19442"/>
                </a:cubicBezTo>
                <a:cubicBezTo>
                  <a:pt x="18217" y="19152"/>
                  <a:pt x="20713" y="18425"/>
                  <a:pt x="20851" y="18380"/>
                </a:cubicBezTo>
                <a:cubicBezTo>
                  <a:pt x="20946" y="18349"/>
                  <a:pt x="21111" y="18305"/>
                  <a:pt x="21215" y="18282"/>
                </a:cubicBezTo>
                <a:cubicBezTo>
                  <a:pt x="21590" y="18199"/>
                  <a:pt x="21458" y="18133"/>
                  <a:pt x="20213" y="17777"/>
                </a:cubicBezTo>
                <a:cubicBezTo>
                  <a:pt x="19562" y="17591"/>
                  <a:pt x="18740" y="17353"/>
                  <a:pt x="18386" y="17250"/>
                </a:cubicBezTo>
                <a:lnTo>
                  <a:pt x="17743" y="17063"/>
                </a:lnTo>
                <a:lnTo>
                  <a:pt x="18006" y="16980"/>
                </a:lnTo>
                <a:cubicBezTo>
                  <a:pt x="18152" y="16934"/>
                  <a:pt x="18937" y="16704"/>
                  <a:pt x="19751" y="16469"/>
                </a:cubicBezTo>
                <a:cubicBezTo>
                  <a:pt x="21600" y="15937"/>
                  <a:pt x="21543" y="15960"/>
                  <a:pt x="21249" y="15886"/>
                </a:cubicBezTo>
                <a:cubicBezTo>
                  <a:pt x="21061" y="15839"/>
                  <a:pt x="20803" y="15764"/>
                  <a:pt x="18994" y="15232"/>
                </a:cubicBezTo>
                <a:cubicBezTo>
                  <a:pt x="18218" y="15004"/>
                  <a:pt x="17155" y="14694"/>
                  <a:pt x="16632" y="14542"/>
                </a:cubicBezTo>
                <a:lnTo>
                  <a:pt x="15682" y="14267"/>
                </a:lnTo>
                <a:lnTo>
                  <a:pt x="15727" y="14070"/>
                </a:lnTo>
                <a:cubicBezTo>
                  <a:pt x="15752" y="13962"/>
                  <a:pt x="15735" y="13551"/>
                  <a:pt x="15690" y="13158"/>
                </a:cubicBezTo>
                <a:lnTo>
                  <a:pt x="15607" y="12444"/>
                </a:lnTo>
                <a:lnTo>
                  <a:pt x="15792" y="12358"/>
                </a:lnTo>
                <a:cubicBezTo>
                  <a:pt x="15907" y="12304"/>
                  <a:pt x="15961" y="12250"/>
                  <a:pt x="15937" y="12212"/>
                </a:cubicBezTo>
                <a:cubicBezTo>
                  <a:pt x="15902" y="12155"/>
                  <a:pt x="15762" y="11425"/>
                  <a:pt x="15761" y="11291"/>
                </a:cubicBezTo>
                <a:cubicBezTo>
                  <a:pt x="15761" y="11232"/>
                  <a:pt x="15773" y="11233"/>
                  <a:pt x="15960" y="11300"/>
                </a:cubicBezTo>
                <a:cubicBezTo>
                  <a:pt x="16070" y="11339"/>
                  <a:pt x="16209" y="11371"/>
                  <a:pt x="16269" y="11371"/>
                </a:cubicBezTo>
                <a:cubicBezTo>
                  <a:pt x="16336" y="11371"/>
                  <a:pt x="16361" y="11391"/>
                  <a:pt x="16337" y="11423"/>
                </a:cubicBezTo>
                <a:cubicBezTo>
                  <a:pt x="16271" y="11510"/>
                  <a:pt x="16415" y="11485"/>
                  <a:pt x="17143" y="11282"/>
                </a:cubicBezTo>
                <a:cubicBezTo>
                  <a:pt x="17759" y="11110"/>
                  <a:pt x="17860" y="11091"/>
                  <a:pt x="18011" y="11126"/>
                </a:cubicBezTo>
                <a:cubicBezTo>
                  <a:pt x="18153" y="11158"/>
                  <a:pt x="18222" y="11152"/>
                  <a:pt x="18422" y="11090"/>
                </a:cubicBezTo>
                <a:cubicBezTo>
                  <a:pt x="18800" y="10972"/>
                  <a:pt x="18936" y="10883"/>
                  <a:pt x="18915" y="10762"/>
                </a:cubicBezTo>
                <a:cubicBezTo>
                  <a:pt x="18899" y="10671"/>
                  <a:pt x="18982" y="10603"/>
                  <a:pt x="19443" y="10334"/>
                </a:cubicBezTo>
                <a:cubicBezTo>
                  <a:pt x="19981" y="10021"/>
                  <a:pt x="20094" y="9921"/>
                  <a:pt x="19888" y="9944"/>
                </a:cubicBezTo>
                <a:cubicBezTo>
                  <a:pt x="19652" y="9970"/>
                  <a:pt x="18019" y="10449"/>
                  <a:pt x="17875" y="10534"/>
                </a:cubicBezTo>
                <a:cubicBezTo>
                  <a:pt x="17700" y="10639"/>
                  <a:pt x="16758" y="10816"/>
                  <a:pt x="16665" y="10763"/>
                </a:cubicBezTo>
                <a:cubicBezTo>
                  <a:pt x="16634" y="10745"/>
                  <a:pt x="16553" y="10652"/>
                  <a:pt x="16487" y="10556"/>
                </a:cubicBezTo>
                <a:cubicBezTo>
                  <a:pt x="16309" y="10300"/>
                  <a:pt x="15957" y="9883"/>
                  <a:pt x="15779" y="9717"/>
                </a:cubicBezTo>
                <a:cubicBezTo>
                  <a:pt x="15693" y="9638"/>
                  <a:pt x="15622" y="9544"/>
                  <a:pt x="15622" y="9509"/>
                </a:cubicBezTo>
                <a:cubicBezTo>
                  <a:pt x="15622" y="9474"/>
                  <a:pt x="15577" y="9413"/>
                  <a:pt x="15522" y="9373"/>
                </a:cubicBezTo>
                <a:cubicBezTo>
                  <a:pt x="15442" y="9315"/>
                  <a:pt x="15437" y="9279"/>
                  <a:pt x="15499" y="9197"/>
                </a:cubicBezTo>
                <a:cubicBezTo>
                  <a:pt x="15544" y="9136"/>
                  <a:pt x="15553" y="9066"/>
                  <a:pt x="15520" y="9027"/>
                </a:cubicBezTo>
                <a:cubicBezTo>
                  <a:pt x="15489" y="8991"/>
                  <a:pt x="15471" y="8947"/>
                  <a:pt x="15480" y="8928"/>
                </a:cubicBezTo>
                <a:cubicBezTo>
                  <a:pt x="15489" y="8908"/>
                  <a:pt x="15475" y="8808"/>
                  <a:pt x="15449" y="8704"/>
                </a:cubicBezTo>
                <a:cubicBezTo>
                  <a:pt x="15413" y="8558"/>
                  <a:pt x="15357" y="8494"/>
                  <a:pt x="15200" y="8420"/>
                </a:cubicBezTo>
                <a:cubicBezTo>
                  <a:pt x="15007" y="8329"/>
                  <a:pt x="14969" y="8325"/>
                  <a:pt x="14450" y="8338"/>
                </a:cubicBezTo>
                <a:cubicBezTo>
                  <a:pt x="13865" y="8354"/>
                  <a:pt x="13485" y="8417"/>
                  <a:pt x="13225" y="8539"/>
                </a:cubicBezTo>
                <a:cubicBezTo>
                  <a:pt x="12929" y="8678"/>
                  <a:pt x="12861" y="8786"/>
                  <a:pt x="12911" y="9034"/>
                </a:cubicBezTo>
                <a:cubicBezTo>
                  <a:pt x="12961" y="9277"/>
                  <a:pt x="13140" y="9453"/>
                  <a:pt x="13404" y="9519"/>
                </a:cubicBezTo>
                <a:cubicBezTo>
                  <a:pt x="13625" y="9575"/>
                  <a:pt x="13516" y="9628"/>
                  <a:pt x="12630" y="9900"/>
                </a:cubicBezTo>
                <a:cubicBezTo>
                  <a:pt x="11378" y="10283"/>
                  <a:pt x="11464" y="10223"/>
                  <a:pt x="11159" y="10903"/>
                </a:cubicBezTo>
                <a:cubicBezTo>
                  <a:pt x="10910" y="11456"/>
                  <a:pt x="10857" y="11724"/>
                  <a:pt x="10882" y="12299"/>
                </a:cubicBezTo>
                <a:lnTo>
                  <a:pt x="10908" y="12856"/>
                </a:lnTo>
                <a:lnTo>
                  <a:pt x="10735" y="12846"/>
                </a:lnTo>
                <a:lnTo>
                  <a:pt x="10566" y="12837"/>
                </a:lnTo>
                <a:lnTo>
                  <a:pt x="10546" y="10770"/>
                </a:lnTo>
                <a:cubicBezTo>
                  <a:pt x="10536" y="9633"/>
                  <a:pt x="10542" y="8702"/>
                  <a:pt x="10559" y="8702"/>
                </a:cubicBezTo>
                <a:cubicBezTo>
                  <a:pt x="10576" y="8702"/>
                  <a:pt x="10737" y="8741"/>
                  <a:pt x="10915" y="8789"/>
                </a:cubicBezTo>
                <a:cubicBezTo>
                  <a:pt x="11483" y="8941"/>
                  <a:pt x="11892" y="8891"/>
                  <a:pt x="12159" y="8636"/>
                </a:cubicBezTo>
                <a:cubicBezTo>
                  <a:pt x="12354" y="8450"/>
                  <a:pt x="12377" y="8066"/>
                  <a:pt x="12214" y="7751"/>
                </a:cubicBezTo>
                <a:cubicBezTo>
                  <a:pt x="12132" y="7590"/>
                  <a:pt x="12127" y="7538"/>
                  <a:pt x="12193" y="7498"/>
                </a:cubicBezTo>
                <a:cubicBezTo>
                  <a:pt x="12262" y="7457"/>
                  <a:pt x="12253" y="7439"/>
                  <a:pt x="12145" y="7409"/>
                </a:cubicBezTo>
                <a:cubicBezTo>
                  <a:pt x="12071" y="7388"/>
                  <a:pt x="11949" y="7334"/>
                  <a:pt x="11873" y="7288"/>
                </a:cubicBezTo>
                <a:cubicBezTo>
                  <a:pt x="11406" y="7004"/>
                  <a:pt x="11219" y="6914"/>
                  <a:pt x="10894" y="6822"/>
                </a:cubicBezTo>
                <a:cubicBezTo>
                  <a:pt x="10694" y="6765"/>
                  <a:pt x="10528" y="6705"/>
                  <a:pt x="10528" y="6688"/>
                </a:cubicBezTo>
                <a:cubicBezTo>
                  <a:pt x="10528" y="6670"/>
                  <a:pt x="10540" y="6656"/>
                  <a:pt x="10554" y="6656"/>
                </a:cubicBezTo>
                <a:cubicBezTo>
                  <a:pt x="10569" y="6656"/>
                  <a:pt x="10964" y="6768"/>
                  <a:pt x="11432" y="6905"/>
                </a:cubicBezTo>
                <a:cubicBezTo>
                  <a:pt x="13098" y="7392"/>
                  <a:pt x="13308" y="7449"/>
                  <a:pt x="13364" y="7432"/>
                </a:cubicBezTo>
                <a:cubicBezTo>
                  <a:pt x="13395" y="7423"/>
                  <a:pt x="13420" y="7402"/>
                  <a:pt x="13420" y="7387"/>
                </a:cubicBezTo>
                <a:cubicBezTo>
                  <a:pt x="13420" y="7371"/>
                  <a:pt x="12770" y="7166"/>
                  <a:pt x="11975" y="6932"/>
                </a:cubicBezTo>
                <a:lnTo>
                  <a:pt x="10528" y="6507"/>
                </a:lnTo>
                <a:lnTo>
                  <a:pt x="10528" y="6252"/>
                </a:lnTo>
                <a:cubicBezTo>
                  <a:pt x="10528" y="6112"/>
                  <a:pt x="10555" y="5998"/>
                  <a:pt x="10585" y="5998"/>
                </a:cubicBezTo>
                <a:cubicBezTo>
                  <a:pt x="10615" y="5998"/>
                  <a:pt x="10779" y="6041"/>
                  <a:pt x="10947" y="6094"/>
                </a:cubicBezTo>
                <a:cubicBezTo>
                  <a:pt x="11500" y="6270"/>
                  <a:pt x="11489" y="6272"/>
                  <a:pt x="11597" y="6003"/>
                </a:cubicBezTo>
                <a:cubicBezTo>
                  <a:pt x="11643" y="5888"/>
                  <a:pt x="11647" y="5887"/>
                  <a:pt x="11943" y="5909"/>
                </a:cubicBezTo>
                <a:cubicBezTo>
                  <a:pt x="12107" y="5922"/>
                  <a:pt x="12436" y="5914"/>
                  <a:pt x="12672" y="5892"/>
                </a:cubicBezTo>
                <a:cubicBezTo>
                  <a:pt x="14129" y="5759"/>
                  <a:pt x="14968" y="5155"/>
                  <a:pt x="14946" y="4255"/>
                </a:cubicBezTo>
                <a:cubicBezTo>
                  <a:pt x="14933" y="3726"/>
                  <a:pt x="14658" y="3188"/>
                  <a:pt x="14125" y="2652"/>
                </a:cubicBezTo>
                <a:cubicBezTo>
                  <a:pt x="13880" y="2406"/>
                  <a:pt x="13310" y="1959"/>
                  <a:pt x="13115" y="1860"/>
                </a:cubicBezTo>
                <a:cubicBezTo>
                  <a:pt x="13056" y="1831"/>
                  <a:pt x="13008" y="1791"/>
                  <a:pt x="13008" y="1773"/>
                </a:cubicBezTo>
                <a:cubicBezTo>
                  <a:pt x="13008" y="1754"/>
                  <a:pt x="12977" y="1733"/>
                  <a:pt x="12942" y="1727"/>
                </a:cubicBezTo>
                <a:cubicBezTo>
                  <a:pt x="12906" y="1721"/>
                  <a:pt x="12663" y="1610"/>
                  <a:pt x="12400" y="1482"/>
                </a:cubicBezTo>
                <a:cubicBezTo>
                  <a:pt x="11939" y="1256"/>
                  <a:pt x="10814" y="866"/>
                  <a:pt x="10624" y="866"/>
                </a:cubicBezTo>
                <a:cubicBezTo>
                  <a:pt x="10549" y="866"/>
                  <a:pt x="10528" y="702"/>
                  <a:pt x="10528" y="0"/>
                </a:cubicBezTo>
                <a:close/>
                <a:moveTo>
                  <a:pt x="5491" y="2517"/>
                </a:moveTo>
                <a:cubicBezTo>
                  <a:pt x="5461" y="2526"/>
                  <a:pt x="5438" y="2852"/>
                  <a:pt x="5438" y="3240"/>
                </a:cubicBezTo>
                <a:lnTo>
                  <a:pt x="5438" y="3946"/>
                </a:lnTo>
                <a:lnTo>
                  <a:pt x="5782" y="4042"/>
                </a:lnTo>
                <a:lnTo>
                  <a:pt x="6125" y="4136"/>
                </a:lnTo>
                <a:lnTo>
                  <a:pt x="6125" y="4599"/>
                </a:lnTo>
                <a:lnTo>
                  <a:pt x="6125" y="4619"/>
                </a:lnTo>
                <a:cubicBezTo>
                  <a:pt x="6125" y="4366"/>
                  <a:pt x="6138" y="4159"/>
                  <a:pt x="6152" y="4159"/>
                </a:cubicBezTo>
                <a:cubicBezTo>
                  <a:pt x="6167" y="4159"/>
                  <a:pt x="6570" y="4270"/>
                  <a:pt x="7048" y="4404"/>
                </a:cubicBezTo>
                <a:cubicBezTo>
                  <a:pt x="7526" y="4539"/>
                  <a:pt x="7941" y="4640"/>
                  <a:pt x="7974" y="4630"/>
                </a:cubicBezTo>
                <a:cubicBezTo>
                  <a:pt x="8077" y="4598"/>
                  <a:pt x="8073" y="3284"/>
                  <a:pt x="7969" y="3219"/>
                </a:cubicBezTo>
                <a:cubicBezTo>
                  <a:pt x="7921" y="3189"/>
                  <a:pt x="7485" y="3051"/>
                  <a:pt x="7003" y="2914"/>
                </a:cubicBezTo>
                <a:lnTo>
                  <a:pt x="6125" y="2664"/>
                </a:lnTo>
                <a:lnTo>
                  <a:pt x="6125" y="2665"/>
                </a:lnTo>
                <a:lnTo>
                  <a:pt x="5836" y="2582"/>
                </a:lnTo>
                <a:cubicBezTo>
                  <a:pt x="5677" y="2537"/>
                  <a:pt x="5522" y="2507"/>
                  <a:pt x="5491" y="2517"/>
                </a:cubicBezTo>
                <a:close/>
                <a:moveTo>
                  <a:pt x="10603" y="2536"/>
                </a:moveTo>
                <a:lnTo>
                  <a:pt x="10810" y="2566"/>
                </a:lnTo>
                <a:cubicBezTo>
                  <a:pt x="11611" y="2681"/>
                  <a:pt x="12319" y="3195"/>
                  <a:pt x="12319" y="3661"/>
                </a:cubicBezTo>
                <a:cubicBezTo>
                  <a:pt x="12319" y="3896"/>
                  <a:pt x="12176" y="4060"/>
                  <a:pt x="11847" y="4196"/>
                </a:cubicBezTo>
                <a:cubicBezTo>
                  <a:pt x="11692" y="4260"/>
                  <a:pt x="11522" y="4298"/>
                  <a:pt x="11392" y="4298"/>
                </a:cubicBezTo>
                <a:cubicBezTo>
                  <a:pt x="11129" y="4297"/>
                  <a:pt x="10616" y="4132"/>
                  <a:pt x="10587" y="4039"/>
                </a:cubicBezTo>
                <a:cubicBezTo>
                  <a:pt x="10574" y="4000"/>
                  <a:pt x="10572" y="3647"/>
                  <a:pt x="10583" y="3252"/>
                </a:cubicBezTo>
                <a:lnTo>
                  <a:pt x="10603" y="2536"/>
                </a:lnTo>
                <a:close/>
                <a:moveTo>
                  <a:pt x="5507" y="4922"/>
                </a:moveTo>
                <a:cubicBezTo>
                  <a:pt x="5458" y="4922"/>
                  <a:pt x="5441" y="5151"/>
                  <a:pt x="5454" y="5639"/>
                </a:cubicBezTo>
                <a:lnTo>
                  <a:pt x="5472" y="6357"/>
                </a:lnTo>
                <a:lnTo>
                  <a:pt x="5782" y="6448"/>
                </a:lnTo>
                <a:lnTo>
                  <a:pt x="6091" y="6539"/>
                </a:lnTo>
                <a:lnTo>
                  <a:pt x="6109" y="7101"/>
                </a:lnTo>
                <a:lnTo>
                  <a:pt x="6125" y="7599"/>
                </a:lnTo>
                <a:lnTo>
                  <a:pt x="6125" y="7105"/>
                </a:lnTo>
                <a:lnTo>
                  <a:pt x="6125" y="6549"/>
                </a:lnTo>
                <a:lnTo>
                  <a:pt x="6418" y="6634"/>
                </a:lnTo>
                <a:cubicBezTo>
                  <a:pt x="7415" y="6922"/>
                  <a:pt x="7853" y="7037"/>
                  <a:pt x="7944" y="7037"/>
                </a:cubicBezTo>
                <a:cubicBezTo>
                  <a:pt x="8031" y="7037"/>
                  <a:pt x="8045" y="6935"/>
                  <a:pt x="8045" y="6345"/>
                </a:cubicBezTo>
                <a:cubicBezTo>
                  <a:pt x="8045" y="5829"/>
                  <a:pt x="8024" y="5641"/>
                  <a:pt x="7958" y="5608"/>
                </a:cubicBezTo>
                <a:cubicBezTo>
                  <a:pt x="7910" y="5583"/>
                  <a:pt x="7476" y="5454"/>
                  <a:pt x="6996" y="5321"/>
                </a:cubicBezTo>
                <a:lnTo>
                  <a:pt x="6125" y="5079"/>
                </a:lnTo>
                <a:lnTo>
                  <a:pt x="6125" y="5062"/>
                </a:lnTo>
                <a:lnTo>
                  <a:pt x="5852" y="4992"/>
                </a:lnTo>
                <a:cubicBezTo>
                  <a:pt x="5702" y="4954"/>
                  <a:pt x="5548" y="4922"/>
                  <a:pt x="5507" y="4922"/>
                </a:cubicBezTo>
                <a:close/>
                <a:moveTo>
                  <a:pt x="11998" y="11883"/>
                </a:moveTo>
                <a:cubicBezTo>
                  <a:pt x="12018" y="11892"/>
                  <a:pt x="12033" y="12000"/>
                  <a:pt x="12037" y="12222"/>
                </a:cubicBezTo>
                <a:cubicBezTo>
                  <a:pt x="12041" y="12485"/>
                  <a:pt x="12074" y="12690"/>
                  <a:pt x="12116" y="12711"/>
                </a:cubicBezTo>
                <a:cubicBezTo>
                  <a:pt x="12157" y="12732"/>
                  <a:pt x="12179" y="12858"/>
                  <a:pt x="12168" y="13007"/>
                </a:cubicBezTo>
                <a:cubicBezTo>
                  <a:pt x="12147" y="13266"/>
                  <a:pt x="12144" y="13268"/>
                  <a:pt x="11985" y="13232"/>
                </a:cubicBezTo>
                <a:lnTo>
                  <a:pt x="11826" y="13196"/>
                </a:lnTo>
                <a:lnTo>
                  <a:pt x="11875" y="12622"/>
                </a:lnTo>
                <a:cubicBezTo>
                  <a:pt x="11916" y="12136"/>
                  <a:pt x="11964" y="11870"/>
                  <a:pt x="11998" y="11883"/>
                </a:cubicBezTo>
                <a:close/>
                <a:moveTo>
                  <a:pt x="13988" y="12911"/>
                </a:moveTo>
                <a:cubicBezTo>
                  <a:pt x="14003" y="12904"/>
                  <a:pt x="14055" y="13094"/>
                  <a:pt x="14101" y="13334"/>
                </a:cubicBezTo>
                <a:cubicBezTo>
                  <a:pt x="14147" y="13574"/>
                  <a:pt x="14174" y="13775"/>
                  <a:pt x="14162" y="13780"/>
                </a:cubicBezTo>
                <a:cubicBezTo>
                  <a:pt x="14151" y="13785"/>
                  <a:pt x="14080" y="13776"/>
                  <a:pt x="14004" y="13758"/>
                </a:cubicBezTo>
                <a:cubicBezTo>
                  <a:pt x="13873" y="13728"/>
                  <a:pt x="13869" y="13706"/>
                  <a:pt x="13913" y="13327"/>
                </a:cubicBezTo>
                <a:cubicBezTo>
                  <a:pt x="13939" y="13106"/>
                  <a:pt x="13972" y="12919"/>
                  <a:pt x="13988" y="12911"/>
                </a:cubicBezTo>
                <a:close/>
                <a:moveTo>
                  <a:pt x="6539" y="13431"/>
                </a:moveTo>
                <a:cubicBezTo>
                  <a:pt x="6574" y="13431"/>
                  <a:pt x="6596" y="13434"/>
                  <a:pt x="6589" y="13440"/>
                </a:cubicBezTo>
                <a:cubicBezTo>
                  <a:pt x="6569" y="13456"/>
                  <a:pt x="6596" y="13584"/>
                  <a:pt x="6649" y="13726"/>
                </a:cubicBezTo>
                <a:cubicBezTo>
                  <a:pt x="6702" y="13867"/>
                  <a:pt x="6738" y="13986"/>
                  <a:pt x="6728" y="13989"/>
                </a:cubicBezTo>
                <a:cubicBezTo>
                  <a:pt x="6718" y="13992"/>
                  <a:pt x="6592" y="14029"/>
                  <a:pt x="6448" y="14070"/>
                </a:cubicBezTo>
                <a:cubicBezTo>
                  <a:pt x="6160" y="14153"/>
                  <a:pt x="6127" y="14158"/>
                  <a:pt x="6117" y="14120"/>
                </a:cubicBezTo>
                <a:cubicBezTo>
                  <a:pt x="6107" y="14079"/>
                  <a:pt x="6135" y="13470"/>
                  <a:pt x="6148" y="13465"/>
                </a:cubicBezTo>
                <a:cubicBezTo>
                  <a:pt x="6191" y="13447"/>
                  <a:pt x="6433" y="13429"/>
                  <a:pt x="6539" y="13431"/>
                </a:cubicBezTo>
                <a:close/>
                <a:moveTo>
                  <a:pt x="10528" y="21557"/>
                </a:moveTo>
                <a:lnTo>
                  <a:pt x="10517" y="21600"/>
                </a:lnTo>
                <a:lnTo>
                  <a:pt x="10528" y="21600"/>
                </a:lnTo>
                <a:lnTo>
                  <a:pt x="10528" y="21557"/>
                </a:lnTo>
                <a:close/>
              </a:path>
            </a:pathLst>
          </a:custGeom>
          <a:ln w="12700">
            <a:miter lim="400000"/>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a:gsLst>
            <a:gs pos="0">
              <a:srgbClr val="4CA7CF"/>
            </a:gs>
            <a:gs pos="100000">
              <a:srgbClr val="5CA676"/>
            </a:gs>
          </a:gsLst>
          <a:lin ang="0" scaled="0"/>
        </a:gradFill>
        <a:effectLst/>
      </p:bgPr>
    </p:bg>
    <p:spTree>
      <p:nvGrpSpPr>
        <p:cNvPr id="1" name=""/>
        <p:cNvGrpSpPr/>
        <p:nvPr/>
      </p:nvGrpSpPr>
      <p:grpSpPr bwMode="auto">
        <a:xfrm>
          <a:off x="0" y="0"/>
          <a:ext cx="0" cy="0"/>
          <a:chOff x="0" y="0"/>
          <a:chExt cx="0" cy="0"/>
        </a:xfrm>
      </p:grpSpPr>
      <p:sp>
        <p:nvSpPr>
          <p:cNvPr id="4" name="Rechteck"/>
          <p:cNvSpPr/>
          <p:nvPr/>
        </p:nvSpPr>
        <p:spPr bwMode="auto">
          <a:xfrm>
            <a:off x="3527376" y="1581984"/>
            <a:ext cx="14156785" cy="11462932"/>
          </a:xfrm>
          <a:prstGeom prst="rect">
            <a:avLst/>
          </a:prstGeom>
          <a:solidFill>
            <a:srgbClr val="FFFFFF"/>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5" name="Rechteck"/>
          <p:cNvSpPr/>
          <p:nvPr/>
        </p:nvSpPr>
        <p:spPr bwMode="auto">
          <a:xfrm>
            <a:off x="66676" y="161256"/>
            <a:ext cx="18154649" cy="13393488"/>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6" name="Linien"/>
          <p:cNvSpPr/>
          <p:nvPr/>
        </p:nvSpPr>
        <p:spPr bwMode="auto">
          <a:xfrm>
            <a:off x="323850" y="13044916"/>
            <a:ext cx="2867240" cy="0"/>
          </a:xfrm>
          <a:prstGeom prst="line">
            <a:avLst/>
          </a:prstGeom>
          <a:ln w="76200">
            <a:solidFill>
              <a:srgbClr val="FFFFFF"/>
            </a:solidFill>
            <a:miter lim="400000"/>
          </a:ln>
        </p:spPr>
        <p:txBody>
          <a:bodyPr lIns="38100" tIns="38100" rIns="38100" bIns="38100" anchor="ctr"/>
          <a:lstStyle/>
          <a:p>
            <a:pPr>
              <a:defRPr/>
            </a:pPr>
            <a:endParaRPr sz="3600"/>
          </a:p>
        </p:txBody>
      </p:sp>
      <p:sp>
        <p:nvSpPr>
          <p:cNvPr id="7" name="WIE KÖNNTEN WIR"/>
          <p:cNvSpPr>
            <a:spLocks/>
          </p:cNvSpPr>
          <p:nvPr/>
        </p:nvSpPr>
        <p:spPr bwMode="auto">
          <a:xfrm>
            <a:off x="309332" y="1707462"/>
            <a:ext cx="3038438" cy="307777"/>
          </a:xfrm>
          <a:prstGeom prst="rect">
            <a:avLst/>
          </a:prstGeom>
          <a:ln w="12700">
            <a:miter lim="400000"/>
          </a:ln>
        </p:spPr>
        <p:txBody>
          <a:bodyPr lIns="38100" tIns="38100" rIns="38100" bIns="38100" anchor="ctr">
            <a:spAutoFit/>
          </a:bodyPr>
          <a:lstStyle>
            <a:lvl1pPr>
              <a:lnSpc>
                <a:spcPct val="80000"/>
              </a:lnSpc>
              <a:spcBef>
                <a:spcPts val="0"/>
              </a:spcBef>
              <a:defRPr sz="2500" spc="-25">
                <a:solidFill>
                  <a:srgbClr val="FFFFFF"/>
                </a:solidFill>
                <a:latin typeface="Helvetica Neue Thin"/>
                <a:ea typeface="Helvetica Neue Thin"/>
                <a:cs typeface="Helvetica Neue Thin"/>
              </a:defRPr>
            </a:lvl1pPr>
          </a:lstStyle>
          <a:p>
            <a:pPr>
              <a:defRPr/>
            </a:pPr>
            <a:r>
              <a:rPr sz="1875" dirty="0"/>
              <a:t>WIE KÖNNTEN WIR</a:t>
            </a:r>
          </a:p>
        </p:txBody>
      </p:sp>
      <p:sp>
        <p:nvSpPr>
          <p:cNvPr id="8" name="Linien"/>
          <p:cNvSpPr/>
          <p:nvPr/>
        </p:nvSpPr>
        <p:spPr bwMode="auto">
          <a:xfrm>
            <a:off x="300797" y="2123174"/>
            <a:ext cx="2867240" cy="1"/>
          </a:xfrm>
          <a:prstGeom prst="line">
            <a:avLst/>
          </a:prstGeom>
          <a:ln w="25400">
            <a:solidFill>
              <a:srgbClr val="FFFFFF"/>
            </a:solidFill>
            <a:miter lim="400000"/>
          </a:ln>
        </p:spPr>
        <p:txBody>
          <a:bodyPr lIns="38100" tIns="38100" rIns="38100" bIns="38100" anchor="ctr"/>
          <a:lstStyle/>
          <a:p>
            <a:pPr>
              <a:defRPr/>
            </a:pPr>
            <a:endParaRPr sz="3600"/>
          </a:p>
        </p:txBody>
      </p:sp>
      <p:sp>
        <p:nvSpPr>
          <p:cNvPr id="9" name="Anleitung"/>
          <p:cNvSpPr>
            <a:spLocks/>
          </p:cNvSpPr>
          <p:nvPr/>
        </p:nvSpPr>
        <p:spPr bwMode="auto">
          <a:xfrm>
            <a:off x="294458" y="2214164"/>
            <a:ext cx="2896632" cy="290529"/>
          </a:xfrm>
          <a:prstGeom prst="rect">
            <a:avLst/>
          </a:prstGeom>
          <a:ln w="12700">
            <a:miter lim="400000"/>
          </a:ln>
        </p:spPr>
        <p:txBody>
          <a:bodyPr lIns="38100" tIns="38100" rIns="38100" bIns="38100" anchor="ctr">
            <a:spAutoFit/>
          </a:bodyPr>
          <a:lstStyle>
            <a:lvl1pPr defTabSz="457200">
              <a:lnSpc>
                <a:spcPct val="100000"/>
              </a:lnSpc>
              <a:spcBef>
                <a:spcPts val="1200"/>
              </a:spcBef>
              <a:defRPr sz="1850" b="1">
                <a:solidFill>
                  <a:srgbClr val="FFFFFF"/>
                </a:solidFill>
                <a:latin typeface="Times Roman"/>
                <a:ea typeface="Times Roman"/>
                <a:cs typeface="Times Roman"/>
              </a:defRPr>
            </a:lvl1pPr>
          </a:lstStyle>
          <a:p>
            <a:pPr>
              <a:defRPr sz="1450"/>
            </a:pPr>
            <a:r>
              <a:rPr sz="1400" dirty="0" err="1"/>
              <a:t>Anleitun</a:t>
            </a:r>
            <a:r>
              <a:rPr sz="1388" dirty="0" err="1"/>
              <a:t>g</a:t>
            </a:r>
            <a:endParaRPr sz="1088" dirty="0"/>
          </a:p>
        </p:txBody>
      </p:sp>
      <p:sp>
        <p:nvSpPr>
          <p:cNvPr id="10" name="Linien"/>
          <p:cNvSpPr/>
          <p:nvPr/>
        </p:nvSpPr>
        <p:spPr bwMode="auto">
          <a:xfrm>
            <a:off x="323850" y="2632541"/>
            <a:ext cx="2867240" cy="1"/>
          </a:xfrm>
          <a:prstGeom prst="line">
            <a:avLst/>
          </a:prstGeom>
          <a:ln w="25400">
            <a:solidFill>
              <a:srgbClr val="FFFFFF"/>
            </a:solidFill>
            <a:miter lim="400000"/>
          </a:ln>
        </p:spPr>
        <p:txBody>
          <a:bodyPr lIns="38100" tIns="38100" rIns="38100" bIns="38100" anchor="ctr"/>
          <a:lstStyle/>
          <a:p>
            <a:pPr>
              <a:defRPr/>
            </a:pPr>
            <a:endParaRPr sz="3600"/>
          </a:p>
        </p:txBody>
      </p:sp>
      <p:sp>
        <p:nvSpPr>
          <p:cNvPr id="11" name="Oval"/>
          <p:cNvSpPr/>
          <p:nvPr/>
        </p:nvSpPr>
        <p:spPr bwMode="auto">
          <a:xfrm>
            <a:off x="341666" y="616942"/>
            <a:ext cx="720081"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dirty="0"/>
          </a:p>
        </p:txBody>
      </p:sp>
      <p:pic>
        <p:nvPicPr>
          <p:cNvPr id="12" name="icons8-idee-32.png" descr="icons8-idee-32.png"/>
          <p:cNvPicPr>
            <a:picLocks noChangeAspect="1"/>
          </p:cNvPicPr>
          <p:nvPr/>
        </p:nvPicPr>
        <p:blipFill>
          <a:blip r:embed="rId3"/>
          <a:stretch/>
        </p:blipFill>
        <p:spPr bwMode="auto">
          <a:xfrm>
            <a:off x="492157" y="751894"/>
            <a:ext cx="419101" cy="419101"/>
          </a:xfrm>
          <a:prstGeom prst="rect">
            <a:avLst/>
          </a:prstGeom>
          <a:ln w="12700">
            <a:miter lim="400000"/>
          </a:ln>
        </p:spPr>
      </p:pic>
      <p:sp>
        <p:nvSpPr>
          <p:cNvPr id="13" name="PHASE IV…"/>
          <p:cNvSpPr>
            <a:spLocks/>
          </p:cNvSpPr>
          <p:nvPr/>
        </p:nvSpPr>
        <p:spPr bwMode="auto">
          <a:xfrm>
            <a:off x="1184875" y="682909"/>
            <a:ext cx="3135290" cy="619529"/>
          </a:xfrm>
          <a:prstGeom prst="rect">
            <a:avLst/>
          </a:prstGeom>
          <a:ln w="12700">
            <a:miter lim="400000"/>
          </a:ln>
        </p:spPr>
        <p:txBody>
          <a:bodyPr lIns="38100" tIns="38100" rIns="38100" bIns="38100" anchor="ctr">
            <a:spAutoFit/>
          </a:bodyPr>
          <a:lstStyle/>
          <a:p>
            <a:pPr defTabSz="342900">
              <a:lnSpc>
                <a:spcPct val="100000"/>
              </a:lnSpc>
              <a:spcBef>
                <a:spcPts val="900"/>
              </a:spcBef>
              <a:defRPr sz="1450" b="1">
                <a:solidFill>
                  <a:srgbClr val="FFFFFF"/>
                </a:solidFill>
                <a:latin typeface="Times Roman"/>
                <a:ea typeface="Times Roman"/>
                <a:cs typeface="Times Roman"/>
              </a:defRPr>
            </a:pPr>
            <a:r>
              <a:rPr sz="1388" dirty="0"/>
              <a:t>PHASE IV</a:t>
            </a:r>
            <a:endParaRPr sz="1088" dirty="0"/>
          </a:p>
          <a:p>
            <a:pPr defTabSz="342900">
              <a:lnSpc>
                <a:spcPct val="100000"/>
              </a:lnSpc>
              <a:spcBef>
                <a:spcPts val="900"/>
              </a:spcBef>
              <a:defRPr sz="1450" b="1">
                <a:solidFill>
                  <a:srgbClr val="FFFFFF"/>
                </a:solidFill>
                <a:latin typeface="Times Roman"/>
                <a:ea typeface="Times Roman"/>
                <a:cs typeface="Times Roman"/>
              </a:defRPr>
            </a:pPr>
            <a:r>
              <a:rPr sz="1388" dirty="0" err="1"/>
              <a:t>Ideeen</a:t>
            </a:r>
            <a:r>
              <a:rPr sz="1388" dirty="0"/>
              <a:t> </a:t>
            </a:r>
            <a:r>
              <a:rPr sz="1388" dirty="0" err="1"/>
              <a:t>sammeln</a:t>
            </a:r>
            <a:endParaRPr sz="1088" dirty="0"/>
          </a:p>
        </p:txBody>
      </p:sp>
      <p:sp>
        <p:nvSpPr>
          <p:cNvPr id="14" name="Linien"/>
          <p:cNvSpPr/>
          <p:nvPr/>
        </p:nvSpPr>
        <p:spPr bwMode="auto">
          <a:xfrm>
            <a:off x="349739" y="1557350"/>
            <a:ext cx="2867240" cy="1"/>
          </a:xfrm>
          <a:prstGeom prst="line">
            <a:avLst/>
          </a:prstGeom>
          <a:ln w="76200">
            <a:solidFill>
              <a:srgbClr val="FFFFFF"/>
            </a:solidFill>
            <a:miter lim="400000"/>
          </a:ln>
        </p:spPr>
        <p:txBody>
          <a:bodyPr lIns="38100" tIns="38100" rIns="38100" bIns="38100" anchor="ctr"/>
          <a:lstStyle/>
          <a:p>
            <a:pPr>
              <a:defRPr/>
            </a:pPr>
            <a:endParaRPr sz="3600"/>
          </a:p>
        </p:txBody>
      </p:sp>
      <p:sp>
        <p:nvSpPr>
          <p:cNvPr id="15" name="Rechteck"/>
          <p:cNvSpPr/>
          <p:nvPr/>
        </p:nvSpPr>
        <p:spPr bwMode="auto">
          <a:xfrm>
            <a:off x="3422651" y="521297"/>
            <a:ext cx="14370174" cy="12689950"/>
          </a:xfrm>
          <a:prstGeom prst="rect">
            <a:avLst/>
          </a:prstGeom>
          <a:ln w="889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16" name="Rechteck"/>
          <p:cNvSpPr/>
          <p:nvPr/>
        </p:nvSpPr>
        <p:spPr bwMode="auto">
          <a:xfrm>
            <a:off x="13930919" y="299176"/>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17" name="„Wie könnten wir …“"/>
          <p:cNvSpPr>
            <a:spLocks/>
          </p:cNvSpPr>
          <p:nvPr/>
        </p:nvSpPr>
        <p:spPr bwMode="auto">
          <a:xfrm>
            <a:off x="14071821" y="397489"/>
            <a:ext cx="8501026" cy="382862"/>
          </a:xfrm>
          <a:prstGeom prst="rect">
            <a:avLst/>
          </a:prstGeom>
          <a:ln w="12700">
            <a:miter lim="400000"/>
          </a:ln>
        </p:spPr>
        <p:txBody>
          <a:bodyPr lIns="38100" tIns="38100" rIns="38100" bIns="38100" anchor="ctr">
            <a:spAutoFit/>
          </a:bodyPr>
          <a:lstStyle>
            <a:lvl1pPr defTabSz="457200">
              <a:lnSpc>
                <a:spcPct val="100000"/>
              </a:lnSpc>
              <a:spcBef>
                <a:spcPts val="1200"/>
              </a:spcBef>
              <a:defRPr sz="2650" b="1">
                <a:solidFill>
                  <a:srgbClr val="FFFFFF"/>
                </a:solidFill>
                <a:latin typeface="Times Roman"/>
                <a:ea typeface="Times Roman"/>
                <a:cs typeface="Times Roman"/>
              </a:defRPr>
            </a:lvl1pPr>
          </a:lstStyle>
          <a:p>
            <a:pPr>
              <a:defRPr/>
            </a:pPr>
            <a:r>
              <a:rPr sz="1988" dirty="0"/>
              <a:t>„Wie </a:t>
            </a:r>
            <a:r>
              <a:rPr sz="1988" dirty="0" err="1"/>
              <a:t>könnten</a:t>
            </a:r>
            <a:r>
              <a:rPr sz="1988" dirty="0"/>
              <a:t> </a:t>
            </a:r>
            <a:r>
              <a:rPr sz="1988" dirty="0" err="1"/>
              <a:t>wir</a:t>
            </a:r>
            <a:r>
              <a:rPr sz="1988" dirty="0"/>
              <a:t> …“</a:t>
            </a:r>
          </a:p>
        </p:txBody>
      </p:sp>
      <p:sp>
        <p:nvSpPr>
          <p:cNvPr id="19" name="2.  5. Minuten &gt; Bestimmt, welche »Wie könnten wir ...«-Fragen Eure Lieblingsfragen sind. Stimmt mit Klebepunkten ab. Jeder erhält drei Klebepunkte, um damit seine drei Favoriten zu markieren. Alternativ könnt Ihr auch mit einem Stift Punkte auf die Frag"/>
          <p:cNvSpPr>
            <a:spLocks/>
          </p:cNvSpPr>
          <p:nvPr/>
        </p:nvSpPr>
        <p:spPr bwMode="auto">
          <a:xfrm>
            <a:off x="527779" y="6066760"/>
            <a:ext cx="2751191" cy="1276309"/>
          </a:xfrm>
          <a:prstGeom prst="rect">
            <a:avLst/>
          </a:prstGeom>
          <a:ln w="12700">
            <a:miter lim="400000"/>
          </a:ln>
        </p:spPr>
        <p:txBody>
          <a:bodyPr lIns="38099" tIns="38099" rIns="38099" bIns="38099" anchor="ctr">
            <a:noAutofit/>
          </a:bodyPr>
          <a:lstStyle/>
          <a:p>
            <a:pPr algn="just" defTabSz="342900">
              <a:lnSpc>
                <a:spcPct val="100000"/>
              </a:lnSpc>
              <a:spcBef>
                <a:spcPts val="900"/>
              </a:spcBef>
              <a:defRPr sz="1500">
                <a:solidFill>
                  <a:srgbClr val="FFFFFF"/>
                </a:solidFill>
                <a:latin typeface="Times Roman"/>
                <a:ea typeface="Times Roman"/>
                <a:cs typeface="Times Roman"/>
              </a:defRPr>
            </a:pPr>
            <a:r>
              <a:rPr lang="de-DE" sz="1400" b="1" dirty="0"/>
              <a:t>B </a:t>
            </a:r>
            <a:r>
              <a:rPr lang="de-DE" sz="1400" b="1" dirty="0" err="1"/>
              <a:t>Braindump</a:t>
            </a:r>
            <a:r>
              <a:rPr lang="de-DE" sz="1400" b="1" dirty="0"/>
              <a:t>: </a:t>
            </a:r>
            <a:r>
              <a:rPr lang="de-DE" sz="1400" dirty="0"/>
              <a:t>Wir gehen den anderen Weg: Was wäre die optimale Vorbereitung für das Kollegium? Jeder schreibt alles auf, was spontan in den Sinn kommt, ohne Wertung, ohne größeres Nachdenken </a:t>
            </a:r>
            <a:r>
              <a:rPr lang="de-DE" sz="1400" b="1" dirty="0"/>
              <a:t>(5 min).</a:t>
            </a:r>
            <a:endParaRPr sz="1400" b="1" dirty="0"/>
          </a:p>
        </p:txBody>
      </p:sp>
      <p:sp>
        <p:nvSpPr>
          <p:cNvPr id="20" name="»WIE KÖNNTEN WIR die Kollegen auf die veränderte Unterrichtssituation vorbereiten ..«"/>
          <p:cNvSpPr>
            <a:spLocks/>
          </p:cNvSpPr>
          <p:nvPr/>
        </p:nvSpPr>
        <p:spPr bwMode="auto">
          <a:xfrm>
            <a:off x="3582729" y="671085"/>
            <a:ext cx="8501457" cy="688778"/>
          </a:xfrm>
          <a:prstGeom prst="rect">
            <a:avLst/>
          </a:prstGeom>
          <a:ln w="12700">
            <a:miter lim="400000"/>
          </a:ln>
        </p:spPr>
        <p:txBody>
          <a:bodyPr lIns="38100" tIns="38100" rIns="38100" bIns="38100" anchor="ctr">
            <a:spAutoFit/>
          </a:bodyPr>
          <a:lstStyle/>
          <a:p>
            <a:pPr defTabSz="342900">
              <a:lnSpc>
                <a:spcPct val="100000"/>
              </a:lnSpc>
              <a:spcBef>
                <a:spcPts val="900"/>
              </a:spcBef>
              <a:defRPr sz="2650" b="1">
                <a:solidFill>
                  <a:srgbClr val="FFFFFF"/>
                </a:solidFill>
                <a:latin typeface="Times Roman"/>
                <a:ea typeface="Times Roman"/>
                <a:cs typeface="Times Roman"/>
              </a:defRPr>
            </a:pPr>
            <a:r>
              <a:rPr sz="1988" dirty="0"/>
              <a:t>»WIE KÖNN</a:t>
            </a:r>
            <a:r>
              <a:rPr lang="de-DE" sz="1988" dirty="0"/>
              <a:t>T</a:t>
            </a:r>
            <a:r>
              <a:rPr sz="1988" dirty="0"/>
              <a:t>EN WIR die </a:t>
            </a:r>
            <a:r>
              <a:rPr sz="1988" dirty="0" err="1"/>
              <a:t>Kolleginnen</a:t>
            </a:r>
            <a:r>
              <a:rPr sz="1988" dirty="0"/>
              <a:t> und </a:t>
            </a:r>
            <a:r>
              <a:rPr sz="1988" dirty="0" err="1"/>
              <a:t>Kollegen</a:t>
            </a:r>
            <a:r>
              <a:rPr sz="1988" dirty="0"/>
              <a:t> </a:t>
            </a:r>
            <a:r>
              <a:rPr lang="de-DE" sz="1988" dirty="0"/>
              <a:t>optimal </a:t>
            </a:r>
            <a:r>
              <a:rPr sz="1988" dirty="0"/>
              <a:t>auf die </a:t>
            </a:r>
            <a:r>
              <a:rPr sz="1988" dirty="0" err="1"/>
              <a:t>veränderte</a:t>
            </a:r>
            <a:r>
              <a:rPr sz="1988" dirty="0"/>
              <a:t> </a:t>
            </a:r>
            <a:r>
              <a:rPr sz="1988" dirty="0" err="1"/>
              <a:t>Unterrichtssituation</a:t>
            </a:r>
            <a:r>
              <a:rPr sz="1988" dirty="0"/>
              <a:t> </a:t>
            </a:r>
            <a:r>
              <a:rPr sz="1988" dirty="0" err="1"/>
              <a:t>vorbereiten</a:t>
            </a:r>
            <a:r>
              <a:rPr lang="de-DE" sz="1988" dirty="0"/>
              <a:t>?</a:t>
            </a:r>
            <a:r>
              <a:rPr sz="1988" dirty="0"/>
              <a:t>«</a:t>
            </a:r>
          </a:p>
        </p:txBody>
      </p:sp>
      <p:sp>
        <p:nvSpPr>
          <p:cNvPr id="21" name="Kopfstand"/>
          <p:cNvSpPr>
            <a:spLocks/>
          </p:cNvSpPr>
          <p:nvPr/>
        </p:nvSpPr>
        <p:spPr bwMode="auto">
          <a:xfrm>
            <a:off x="4288598" y="2334445"/>
            <a:ext cx="8458937" cy="419099"/>
          </a:xfrm>
          <a:prstGeom prst="rect">
            <a:avLst/>
          </a:prstGeom>
          <a:ln w="12700">
            <a:miter lim="400000"/>
          </a:ln>
        </p:spPr>
        <p:txBody>
          <a:bodyPr lIns="38099" tIns="38099" rIns="38099" bIns="38099" anchor="ctr">
            <a:noAutofit/>
          </a:bodyPr>
          <a:lstStyle>
            <a:lvl1pPr algn="just" defTabSz="457200">
              <a:lnSpc>
                <a:spcPct val="100000"/>
              </a:lnSpc>
              <a:spcBef>
                <a:spcPts val="1200"/>
              </a:spcBef>
              <a:defRPr sz="1500" b="1">
                <a:solidFill>
                  <a:schemeClr val="accent1">
                    <a:lumOff val="16847"/>
                  </a:schemeClr>
                </a:solidFill>
                <a:latin typeface="Times Roman"/>
                <a:ea typeface="Times Roman"/>
                <a:cs typeface="Times Roman"/>
              </a:defRPr>
            </a:lvl1pPr>
          </a:lstStyle>
          <a:p>
            <a:pPr>
              <a:defRPr/>
            </a:pPr>
            <a:r>
              <a:rPr lang="de-DE" sz="1125" dirty="0"/>
              <a:t>A </a:t>
            </a:r>
            <a:r>
              <a:rPr sz="1125" dirty="0" err="1"/>
              <a:t>Kopfstand</a:t>
            </a:r>
            <a:r>
              <a:rPr lang="de-DE" sz="1125" dirty="0"/>
              <a:t>: Wie könnten wir die Kolleginnen und Kollegen richtig schlecht vorbereiten? </a:t>
            </a:r>
            <a:endParaRPr sz="1125" dirty="0"/>
          </a:p>
        </p:txBody>
      </p:sp>
      <p:sp>
        <p:nvSpPr>
          <p:cNvPr id="22" name="Oval"/>
          <p:cNvSpPr/>
          <p:nvPr/>
        </p:nvSpPr>
        <p:spPr bwMode="auto">
          <a:xfrm>
            <a:off x="3764899" y="2321496"/>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3" name="icons8-minus-100-2.png" descr="icons8-minus-100-2.png"/>
          <p:cNvPicPr>
            <a:picLocks noChangeAspect="1"/>
          </p:cNvPicPr>
          <p:nvPr/>
        </p:nvPicPr>
        <p:blipFill>
          <a:blip r:embed="rId4"/>
          <a:stretch/>
        </p:blipFill>
        <p:spPr bwMode="auto">
          <a:xfrm>
            <a:off x="3844215" y="2378273"/>
            <a:ext cx="285751" cy="285751"/>
          </a:xfrm>
          <a:prstGeom prst="rect">
            <a:avLst/>
          </a:prstGeom>
          <a:ln w="12700">
            <a:miter lim="400000"/>
          </a:ln>
        </p:spPr>
      </p:pic>
      <p:sp>
        <p:nvSpPr>
          <p:cNvPr id="24" name="Braindump: einfach aufschreiben, unabhängig davon, wie klein, groß, wichtig oder unwichtig es dir erscheinen mag"/>
          <p:cNvSpPr>
            <a:spLocks/>
          </p:cNvSpPr>
          <p:nvPr/>
        </p:nvSpPr>
        <p:spPr bwMode="auto">
          <a:xfrm>
            <a:off x="4323183" y="5934222"/>
            <a:ext cx="7761003" cy="419126"/>
          </a:xfrm>
          <a:prstGeom prst="rect">
            <a:avLst/>
          </a:prstGeom>
          <a:ln w="12700">
            <a:miter lim="400000"/>
          </a:ln>
        </p:spPr>
        <p:txBody>
          <a:bodyPr lIns="38099" tIns="38099" rIns="38099" bIns="38099" anchor="ctr">
            <a:noAutofit/>
          </a:bodyPr>
          <a:lstStyle/>
          <a:p>
            <a:pPr algn="just" defTabSz="342900">
              <a:lnSpc>
                <a:spcPct val="100000"/>
              </a:lnSpc>
              <a:spcBef>
                <a:spcPts val="900"/>
              </a:spcBef>
              <a:defRPr sz="1500" b="1">
                <a:solidFill>
                  <a:schemeClr val="accent1">
                    <a:lumOff val="16847"/>
                  </a:schemeClr>
                </a:solidFill>
                <a:latin typeface="Times Roman"/>
                <a:ea typeface="Times Roman"/>
                <a:cs typeface="Times Roman"/>
              </a:defRPr>
            </a:pPr>
            <a:r>
              <a:rPr lang="de-DE" sz="1125" dirty="0"/>
              <a:t>B </a:t>
            </a:r>
            <a:r>
              <a:rPr sz="1125" dirty="0" err="1"/>
              <a:t>Braindump</a:t>
            </a:r>
            <a:r>
              <a:rPr sz="1125" dirty="0"/>
              <a:t>: </a:t>
            </a:r>
            <a:r>
              <a:rPr lang="de-DE" sz="1125" dirty="0"/>
              <a:t>Was wäre die optimale Vorbereitung ...? Notiere alles, was dir spontan in den Sinn kommt!</a:t>
            </a:r>
            <a:endParaRPr lang="de-DE" sz="1200" dirty="0">
              <a:latin typeface="Calibri"/>
              <a:ea typeface="Calibri"/>
              <a:cs typeface="Calibri"/>
            </a:endParaRPr>
          </a:p>
        </p:txBody>
      </p:sp>
      <p:sp>
        <p:nvSpPr>
          <p:cNvPr id="25" name="Oval"/>
          <p:cNvSpPr/>
          <p:nvPr/>
        </p:nvSpPr>
        <p:spPr bwMode="auto">
          <a:xfrm>
            <a:off x="3731065" y="5964323"/>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6" name="icons8-gegenteil-60.png" descr="icons8-gegenteil-60.png"/>
          <p:cNvPicPr>
            <a:picLocks noChangeAspect="1"/>
          </p:cNvPicPr>
          <p:nvPr/>
        </p:nvPicPr>
        <p:blipFill>
          <a:blip r:embed="rId5"/>
          <a:stretch/>
        </p:blipFill>
        <p:spPr bwMode="auto">
          <a:xfrm>
            <a:off x="3844215" y="5996185"/>
            <a:ext cx="285751" cy="285751"/>
          </a:xfrm>
          <a:prstGeom prst="rect">
            <a:avLst/>
          </a:prstGeom>
          <a:ln w="12700">
            <a:miter lim="400000"/>
          </a:ln>
        </p:spPr>
      </p:pic>
      <p:sp>
        <p:nvSpPr>
          <p:cNvPr id="27" name="Was würde ein alter Ego aus unserer Zielgruppe tun?"/>
          <p:cNvSpPr>
            <a:spLocks/>
          </p:cNvSpPr>
          <p:nvPr/>
        </p:nvSpPr>
        <p:spPr bwMode="auto">
          <a:xfrm>
            <a:off x="4411750" y="9388859"/>
            <a:ext cx="4656788" cy="1011815"/>
          </a:xfrm>
          <a:prstGeom prst="rect">
            <a:avLst/>
          </a:prstGeom>
          <a:ln w="12700">
            <a:miter lim="400000"/>
          </a:ln>
        </p:spPr>
        <p:txBody>
          <a:bodyPr lIns="38100" tIns="38100" rIns="38100" bIns="38100" anchor="ctr">
            <a:spAutoFit/>
          </a:bodyPr>
          <a:lstStyle/>
          <a:p>
            <a:pPr algn="just" defTabSz="342900">
              <a:lnSpc>
                <a:spcPct val="100000"/>
              </a:lnSpc>
              <a:spcBef>
                <a:spcPts val="900"/>
              </a:spcBef>
              <a:defRPr sz="1500" b="1">
                <a:solidFill>
                  <a:schemeClr val="accent1">
                    <a:lumOff val="16847"/>
                  </a:schemeClr>
                </a:solidFill>
                <a:latin typeface="Times Roman"/>
                <a:ea typeface="Times Roman"/>
                <a:cs typeface="Times Roman"/>
              </a:defRPr>
            </a:pPr>
            <a:r>
              <a:rPr lang="de-DE" sz="1125" dirty="0"/>
              <a:t>C </a:t>
            </a:r>
            <a:r>
              <a:rPr sz="1125" dirty="0"/>
              <a:t>Was </a:t>
            </a:r>
            <a:r>
              <a:rPr lang="de-DE" sz="1125" dirty="0"/>
              <a:t>würde eine Expertin, ein Experte an meiner Stelle tun</a:t>
            </a:r>
            <a:r>
              <a:rPr sz="1125" dirty="0"/>
              <a:t>?</a:t>
            </a:r>
            <a:endParaRPr sz="1200" dirty="0">
              <a:latin typeface="Calibri"/>
              <a:ea typeface="Calibri"/>
              <a:cs typeface="Calibri"/>
            </a:endParaRPr>
          </a:p>
          <a:p>
            <a:pPr algn="just" defTabSz="342900">
              <a:lnSpc>
                <a:spcPct val="100000"/>
              </a:lnSpc>
              <a:spcBef>
                <a:spcPts val="900"/>
              </a:spcBef>
              <a:defRPr sz="1500" b="1">
                <a:solidFill>
                  <a:schemeClr val="accent1">
                    <a:lumOff val="16847"/>
                  </a:schemeClr>
                </a:solidFill>
                <a:latin typeface="Times Roman"/>
                <a:ea typeface="Times Roman"/>
                <a:cs typeface="Times Roman"/>
              </a:defRPr>
            </a:pPr>
            <a:endParaRPr sz="1200" dirty="0">
              <a:latin typeface="Calibri"/>
              <a:ea typeface="Calibri"/>
              <a:cs typeface="Calibri"/>
            </a:endParaRPr>
          </a:p>
          <a:p>
            <a:pPr algn="just" defTabSz="342900">
              <a:lnSpc>
                <a:spcPct val="100000"/>
              </a:lnSpc>
              <a:spcBef>
                <a:spcPts val="900"/>
              </a:spcBef>
              <a:defRPr sz="1500">
                <a:solidFill>
                  <a:schemeClr val="accent1">
                    <a:lumOff val="16847"/>
                  </a:schemeClr>
                </a:solidFill>
                <a:latin typeface="Times Roman"/>
                <a:ea typeface="Times Roman"/>
                <a:cs typeface="Times Roman"/>
              </a:defRPr>
            </a:pPr>
            <a:br>
              <a:rPr sz="1125" dirty="0"/>
            </a:br>
            <a:endParaRPr sz="1125" dirty="0"/>
          </a:p>
        </p:txBody>
      </p:sp>
      <p:sp>
        <p:nvSpPr>
          <p:cNvPr id="28" name="Oval"/>
          <p:cNvSpPr/>
          <p:nvPr/>
        </p:nvSpPr>
        <p:spPr bwMode="auto">
          <a:xfrm>
            <a:off x="3875782" y="9306272"/>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pic>
        <p:nvPicPr>
          <p:cNvPr id="29" name="icons8-vergleichen-100.png" descr="icons8-vergleichen-100.png"/>
          <p:cNvPicPr>
            <a:picLocks noChangeAspect="1"/>
          </p:cNvPicPr>
          <p:nvPr/>
        </p:nvPicPr>
        <p:blipFill>
          <a:blip r:embed="rId6"/>
          <a:stretch/>
        </p:blipFill>
        <p:spPr bwMode="auto">
          <a:xfrm>
            <a:off x="3955098" y="9314050"/>
            <a:ext cx="285751" cy="285751"/>
          </a:xfrm>
          <a:prstGeom prst="rect">
            <a:avLst/>
          </a:prstGeom>
          <a:ln w="12700">
            <a:miter lim="400000"/>
          </a:ln>
        </p:spPr>
      </p:pic>
      <p:sp>
        <p:nvSpPr>
          <p:cNvPr id="30" name="Rechteck"/>
          <p:cNvSpPr/>
          <p:nvPr/>
        </p:nvSpPr>
        <p:spPr bwMode="auto">
          <a:xfrm>
            <a:off x="3648221" y="2161496"/>
            <a:ext cx="13885000" cy="3494216"/>
          </a:xfrm>
          <a:prstGeom prst="rect">
            <a:avLst/>
          </a:prstGeom>
          <a:ln w="38100">
            <a:solidFill>
              <a:schemeClr val="accent2">
                <a:hueOff val="-202083"/>
                <a:satOff val="17755"/>
                <a:lumOff val="-16089"/>
              </a:scheme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31" name="Rechteck"/>
          <p:cNvSpPr/>
          <p:nvPr/>
        </p:nvSpPr>
        <p:spPr bwMode="auto">
          <a:xfrm>
            <a:off x="3635208" y="5779520"/>
            <a:ext cx="13885000" cy="3288413"/>
          </a:xfrm>
          <a:prstGeom prst="rect">
            <a:avLst/>
          </a:prstGeom>
          <a:ln w="38100">
            <a:solidFill>
              <a:schemeClr val="accent2">
                <a:hueOff val="-202083"/>
                <a:satOff val="17755"/>
                <a:lumOff val="-16089"/>
              </a:scheme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32" name="Rechteck"/>
          <p:cNvSpPr/>
          <p:nvPr/>
        </p:nvSpPr>
        <p:spPr bwMode="auto">
          <a:xfrm>
            <a:off x="3635208" y="9234264"/>
            <a:ext cx="13885000" cy="3600400"/>
          </a:xfrm>
          <a:prstGeom prst="rect">
            <a:avLst/>
          </a:prstGeom>
          <a:ln w="38100">
            <a:solidFill>
              <a:schemeClr val="accent2">
                <a:hueOff val="-202083"/>
                <a:satOff val="17755"/>
                <a:lumOff val="-16089"/>
              </a:scheme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endParaRPr sz="2400"/>
          </a:p>
        </p:txBody>
      </p:sp>
      <p:sp>
        <p:nvSpPr>
          <p:cNvPr id="33" name="2.  5. Minuten &gt; Bestimmt, welche »Wie könnten wir ...«-Fragen Eure Lieblingsfragen sind. Stimmt mit Klebepunkten ab. Jeder erhält drei Klebepunkte, um damit seine drei Favoriten zu markieren. Alternativ könnt Ihr auch mit einem Stift Punkte auf die Frag"/>
          <p:cNvSpPr>
            <a:spLocks/>
          </p:cNvSpPr>
          <p:nvPr/>
        </p:nvSpPr>
        <p:spPr bwMode="auto">
          <a:xfrm>
            <a:off x="520520" y="7170494"/>
            <a:ext cx="2751192" cy="1700463"/>
          </a:xfrm>
          <a:prstGeom prst="rect">
            <a:avLst/>
          </a:prstGeom>
          <a:ln w="12700">
            <a:miter/>
          </a:ln>
        </p:spPr>
        <p:txBody>
          <a:bodyPr wrap="square" lIns="38099" tIns="38099" rIns="38099" bIns="38099" anchor="ctr">
            <a:spAutoFit/>
          </a:bodyPr>
          <a:lstStyle/>
          <a:p>
            <a:pPr algn="just" defTabSz="342900">
              <a:lnSpc>
                <a:spcPct val="100000"/>
              </a:lnSpc>
              <a:spcBef>
                <a:spcPts val="899"/>
              </a:spcBef>
              <a:defRPr sz="1500">
                <a:solidFill>
                  <a:srgbClr val="FFFFFF"/>
                </a:solidFill>
                <a:latin typeface="Times Roman"/>
                <a:ea typeface="Times Roman"/>
                <a:cs typeface="Times Roman"/>
              </a:defRPr>
            </a:pPr>
            <a:endParaRPr lang="de-DE" sz="1400" dirty="0"/>
          </a:p>
          <a:p>
            <a:pPr algn="just" defTabSz="342900">
              <a:lnSpc>
                <a:spcPct val="100000"/>
              </a:lnSpc>
              <a:spcBef>
                <a:spcPts val="899"/>
              </a:spcBef>
              <a:defRPr sz="1500">
                <a:solidFill>
                  <a:srgbClr val="FFFFFF"/>
                </a:solidFill>
                <a:latin typeface="Times Roman"/>
                <a:ea typeface="Times Roman"/>
                <a:cs typeface="Times Roman"/>
              </a:defRPr>
            </a:pPr>
            <a:r>
              <a:rPr lang="de-DE" sz="1400" b="1" dirty="0"/>
              <a:t>C Expertenwissen: </a:t>
            </a:r>
            <a:r>
              <a:rPr lang="de-DE" sz="1400" dirty="0"/>
              <a:t>In den letzten 5 Minuten geht es darum, Expertenvorschläge zu generieren. Was würde eine Expertin, ein Experte aus unserer Zielgruppe tun </a:t>
            </a:r>
            <a:r>
              <a:rPr lang="de-DE" sz="1400" b="1" dirty="0"/>
              <a:t>(5 min)?</a:t>
            </a:r>
            <a:endParaRPr sz="1400" dirty="0"/>
          </a:p>
        </p:txBody>
      </p:sp>
      <p:sp>
        <p:nvSpPr>
          <p:cNvPr id="2" name="2.  5. Minuten &gt; Bestimmt, welche »Wie könnten wir ...«-Fragen Eure Lieblingsfragen sind. Stimmt mit Klebepunkten ab. Jeder erhält drei Klebepunkte, um damit seine drei Favoriten zu markieren. Alternativ könnt Ihr auch mit einem Stift Punkte auf die Frag">
            <a:extLst>
              <a:ext uri="{FF2B5EF4-FFF2-40B4-BE49-F238E27FC236}">
                <a16:creationId xmlns:a16="http://schemas.microsoft.com/office/drawing/2014/main" id="{19A62C52-ADF6-4317-5A06-A333704B4BD3}"/>
              </a:ext>
            </a:extLst>
          </p:cNvPr>
          <p:cNvSpPr>
            <a:spLocks/>
          </p:cNvSpPr>
          <p:nvPr/>
        </p:nvSpPr>
        <p:spPr bwMode="auto">
          <a:xfrm>
            <a:off x="367506" y="9338670"/>
            <a:ext cx="2905191" cy="1891937"/>
          </a:xfrm>
          <a:prstGeom prst="rect">
            <a:avLst/>
          </a:prstGeom>
          <a:ln w="12700">
            <a:miter lim="400000"/>
          </a:ln>
        </p:spPr>
        <p:txBody>
          <a:bodyPr lIns="38099" tIns="38099" rIns="38099" bIns="38099" anchor="ctr">
            <a:noAutofit/>
          </a:bodyPr>
          <a:lstStyle/>
          <a:p>
            <a:pPr algn="just" defTabSz="342900">
              <a:lnSpc>
                <a:spcPct val="100000"/>
              </a:lnSpc>
              <a:spcBef>
                <a:spcPts val="899"/>
              </a:spcBef>
              <a:defRPr sz="1500">
                <a:solidFill>
                  <a:srgbClr val="FFFFFF"/>
                </a:solidFill>
                <a:latin typeface="Times Roman"/>
                <a:ea typeface="Times Roman"/>
                <a:cs typeface="Times Roman"/>
              </a:defRPr>
            </a:pPr>
            <a:r>
              <a:rPr lang="de-DE" sz="1400" dirty="0"/>
              <a:t>2. </a:t>
            </a:r>
            <a:r>
              <a:rPr lang="de-DE" sz="1400" b="1" dirty="0"/>
              <a:t>Im Anschluss </a:t>
            </a:r>
            <a:r>
              <a:rPr lang="de-DE" sz="1400" dirty="0"/>
              <a:t>stellen alle ihre Antworten kurz vor. Bestimmt danach, welche der Antworten Eure Lieblingsantwort sind. Stimmt hierfür mit Klebepunkten ab. Jeder erhält drei Klebepunkte, um damit seine drei Favoriten zu markieren. Alternativ könnt Ihr auch mit einem Stift Punkte auf die Fragen malen </a:t>
            </a:r>
            <a:r>
              <a:rPr lang="de-DE" sz="1400" b="1" dirty="0"/>
              <a:t>(2 min).</a:t>
            </a:r>
            <a:endParaRPr sz="1400" dirty="0"/>
          </a:p>
        </p:txBody>
      </p:sp>
      <p:sp>
        <p:nvSpPr>
          <p:cNvPr id="3" name="1.  10. Minuten &gt;  Jeder entwickelt nun mindestens eine Frage und schreibt sie auf eine Haftnotiz. Dabei beginnt jede Frage mit »Wie könnten wir ...«. Nach 3 Minuten stellen alle ihre Fragen kurz vor.">
            <a:extLst>
              <a:ext uri="{FF2B5EF4-FFF2-40B4-BE49-F238E27FC236}">
                <a16:creationId xmlns:a16="http://schemas.microsoft.com/office/drawing/2014/main" id="{1F640789-560D-372E-18A0-2AD9F3E02FFC}"/>
              </a:ext>
            </a:extLst>
          </p:cNvPr>
          <p:cNvSpPr>
            <a:spLocks/>
          </p:cNvSpPr>
          <p:nvPr/>
        </p:nvSpPr>
        <p:spPr bwMode="auto">
          <a:xfrm>
            <a:off x="306629" y="2894488"/>
            <a:ext cx="2901681" cy="1369606"/>
          </a:xfrm>
          <a:prstGeom prst="rect">
            <a:avLst/>
          </a:prstGeom>
          <a:ln w="12700">
            <a:miter lim="400000"/>
          </a:ln>
        </p:spPr>
        <p:txBody>
          <a:bodyPr lIns="38100" tIns="38100" rIns="38100" bIns="38100" anchor="ctr">
            <a:spAutoFit/>
          </a:bodyPr>
          <a:lstStyle/>
          <a:p>
            <a:pPr algn="just" defTabSz="342900">
              <a:lnSpc>
                <a:spcPct val="100000"/>
              </a:lnSpc>
              <a:spcBef>
                <a:spcPts val="899"/>
              </a:spcBef>
              <a:defRPr sz="1500">
                <a:solidFill>
                  <a:srgbClr val="FFFFFF"/>
                </a:solidFill>
                <a:latin typeface="Times Roman"/>
                <a:ea typeface="Times Roman"/>
                <a:cs typeface="Times Roman"/>
              </a:defRPr>
            </a:pPr>
            <a:r>
              <a:rPr lang="de-DE" sz="1400" dirty="0"/>
              <a:t>1</a:t>
            </a:r>
            <a:r>
              <a:rPr lang="de-DE" sz="1400" b="1" dirty="0"/>
              <a:t>. Jeder entwickelt</a:t>
            </a:r>
            <a:r>
              <a:rPr lang="de-DE" sz="1400" dirty="0"/>
              <a:t> nun mindestens eine Antwort und schreibt sie auf eine Haftnotiz und pinnt sie in das entsprechende Feld. Dieser Arbeitsschritt erfolgt in "Stillarbeit", ohne Gespräche. </a:t>
            </a:r>
            <a:endParaRPr sz="1400" dirty="0"/>
          </a:p>
        </p:txBody>
      </p:sp>
      <p:sp>
        <p:nvSpPr>
          <p:cNvPr id="35" name="1.  10. Minuten &gt;  Jeder entwickelt nun mindestens eine Frage und schreibt sie auf eine Haftnotiz. Dabei beginnt jede Frage mit »Wie könnten wir ...«. Nach 3 Minuten stellen alle ihre Fragen kurz vor.">
            <a:extLst>
              <a:ext uri="{FF2B5EF4-FFF2-40B4-BE49-F238E27FC236}">
                <a16:creationId xmlns:a16="http://schemas.microsoft.com/office/drawing/2014/main" id="{05D67251-624D-522D-DD22-375F688BD6E2}"/>
              </a:ext>
            </a:extLst>
          </p:cNvPr>
          <p:cNvSpPr>
            <a:spLocks/>
          </p:cNvSpPr>
          <p:nvPr/>
        </p:nvSpPr>
        <p:spPr bwMode="auto">
          <a:xfrm>
            <a:off x="520520" y="4456240"/>
            <a:ext cx="2751191" cy="1369606"/>
          </a:xfrm>
          <a:prstGeom prst="rect">
            <a:avLst/>
          </a:prstGeom>
          <a:ln w="12700">
            <a:miter lim="400000"/>
          </a:ln>
        </p:spPr>
        <p:txBody>
          <a:bodyPr wrap="square"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defRPr>
            </a:pPr>
            <a:r>
              <a:rPr lang="de-DE" sz="1400" dirty="0"/>
              <a:t>A </a:t>
            </a:r>
            <a:r>
              <a:rPr lang="de-DE" sz="1400" b="1" dirty="0" err="1"/>
              <a:t>Kopftstandmethode</a:t>
            </a:r>
            <a:r>
              <a:rPr lang="de-DE" sz="1400" b="1" dirty="0"/>
              <a:t>:</a:t>
            </a:r>
            <a:r>
              <a:rPr lang="de-DE" sz="1400" dirty="0"/>
              <a:t> Wir betrachten alles einmal aus der entgegengesetzten Perspektive: Wie könnten wir die Kolleginnen und Kollegen richtig schlecht vorbereiten </a:t>
            </a:r>
            <a:r>
              <a:rPr lang="de-DE" sz="1400" b="1" dirty="0"/>
              <a:t>(5 min</a:t>
            </a:r>
            <a:r>
              <a:rPr lang="de-DE" sz="1125" dirty="0"/>
              <a:t>)? </a:t>
            </a:r>
          </a:p>
        </p:txBody>
      </p:sp>
      <p:sp>
        <p:nvSpPr>
          <p:cNvPr id="18" name="Rechteck">
            <a:extLst>
              <a:ext uri="{FF2B5EF4-FFF2-40B4-BE49-F238E27FC236}">
                <a16:creationId xmlns:a16="http://schemas.microsoft.com/office/drawing/2014/main" id="{6570B1B0-01EF-41ED-0C5C-CD6A6EB4A75D}"/>
              </a:ext>
            </a:extLst>
          </p:cNvPr>
          <p:cNvSpPr/>
          <p:nvPr/>
        </p:nvSpPr>
        <p:spPr bwMode="auto">
          <a:xfrm>
            <a:off x="17086241" y="12562605"/>
            <a:ext cx="803071"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3</a:t>
            </a:r>
            <a:endParaRPr sz="2400" dirty="0"/>
          </a:p>
        </p:txBody>
      </p:sp>
    </p:spTree>
  </p:cSld>
  <p:clrMapOvr>
    <a:masterClrMapping/>
  </p:clrMapOvr>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0</TotalTime>
  <Words>305</Words>
  <Application>Microsoft Macintosh PowerPoint</Application>
  <DocSecurity>0</DocSecurity>
  <PresentationFormat>Benutzerdefiniert</PresentationFormat>
  <Paragraphs>32</Paragraphs>
  <Slides>2</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vt:i4>
      </vt:variant>
    </vt:vector>
  </HeadingPairs>
  <TitlesOfParts>
    <vt:vector size="7" baseType="lpstr">
      <vt:lpstr>Aptos</vt:lpstr>
      <vt:lpstr>Calibri</vt:lpstr>
      <vt:lpstr>Helvetica Neue</vt:lpstr>
      <vt:lpstr>Helvetica Neue Medium</vt:lpstr>
      <vt:lpstr>21_BasicWhite</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
  <cp:keywords/>
  <dc:description/>
  <cp:lastModifiedBy>Viola Bauer</cp:lastModifiedBy>
  <cp:revision>7</cp:revision>
  <dcterms:modified xsi:type="dcterms:W3CDTF">2024-03-29T05:53:06Z</dcterms:modified>
  <cp:category/>
  <dc:identifier/>
  <cp:contentStatus/>
  <dc:language/>
  <cp:version/>
</cp:coreProperties>
</file>