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8288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58"/>
  </p:normalViewPr>
  <p:slideViewPr>
    <p:cSldViewPr snapToGrid="0">
      <p:cViewPr varScale="1">
        <p:scale>
          <a:sx n="55" d="100"/>
          <a:sy n="55" d="100"/>
        </p:scale>
        <p:origin x="1728"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1143000" y="685800"/>
            <a:ext cx="4572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Autor:in und Datum"/>
          <p:cNvSpPr txBox="1">
            <a:spLocks noGrp="1"/>
          </p:cNvSpPr>
          <p:nvPr>
            <p:ph type="body" sz="quarter" idx="21" hasCustomPrompt="1"/>
          </p:nvPr>
        </p:nvSpPr>
        <p:spPr>
          <a:xfrm>
            <a:off x="901006" y="11859863"/>
            <a:ext cx="16478252"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Autor:in und Datum</a:t>
            </a:r>
          </a:p>
        </p:txBody>
      </p:sp>
      <p:sp>
        <p:nvSpPr>
          <p:cNvPr id="12" name="Titel der Präsentation"/>
          <p:cNvSpPr txBox="1">
            <a:spLocks noGrp="1"/>
          </p:cNvSpPr>
          <p:nvPr>
            <p:ph type="title" hasCustomPrompt="1"/>
          </p:nvPr>
        </p:nvSpPr>
        <p:spPr>
          <a:xfrm>
            <a:off x="904872" y="2574991"/>
            <a:ext cx="16478253" cy="4648201"/>
          </a:xfrm>
          <a:prstGeom prst="rect">
            <a:avLst/>
          </a:prstGeom>
        </p:spPr>
        <p:txBody>
          <a:bodyPr anchor="b"/>
          <a:lstStyle>
            <a:lvl1pPr>
              <a:defRPr sz="8700" spc="-174"/>
            </a:lvl1pPr>
          </a:lstStyle>
          <a:p>
            <a:r>
              <a:t>Titel der Präsentation</a:t>
            </a:r>
          </a:p>
        </p:txBody>
      </p:sp>
      <p:sp>
        <p:nvSpPr>
          <p:cNvPr id="13" name="Textebene 1…"/>
          <p:cNvSpPr txBox="1">
            <a:spLocks noGrp="1"/>
          </p:cNvSpPr>
          <p:nvPr>
            <p:ph type="body" sz="quarter" idx="1" hasCustomPrompt="1"/>
          </p:nvPr>
        </p:nvSpPr>
        <p:spPr>
          <a:xfrm>
            <a:off x="901007" y="7223191"/>
            <a:ext cx="16478251" cy="1905001"/>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Präsentationsuntertitel</a:t>
            </a:r>
          </a:p>
          <a:p>
            <a:pPr lvl="1"/>
            <a:endParaRPr/>
          </a:p>
          <a:p>
            <a:pPr lvl="2"/>
            <a:endParaRPr/>
          </a:p>
          <a:p>
            <a:pPr lvl="3"/>
            <a:endParaRPr/>
          </a:p>
          <a:p>
            <a:pPr lvl="4"/>
            <a:endParaRPr/>
          </a:p>
        </p:txBody>
      </p:sp>
      <p:sp>
        <p:nvSpPr>
          <p:cNvPr id="1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99" name="Folientitel"/>
          <p:cNvSpPr txBox="1">
            <a:spLocks noGrp="1"/>
          </p:cNvSpPr>
          <p:nvPr>
            <p:ph type="title" hasCustomPrompt="1"/>
          </p:nvPr>
        </p:nvSpPr>
        <p:spPr>
          <a:xfrm>
            <a:off x="904875" y="1079501"/>
            <a:ext cx="16478250" cy="1434949"/>
          </a:xfrm>
          <a:prstGeom prst="rect">
            <a:avLst/>
          </a:prstGeom>
        </p:spPr>
        <p:txBody>
          <a:bodyPr/>
          <a:lstStyle/>
          <a:p>
            <a:r>
              <a:t>Folientitel</a:t>
            </a:r>
          </a:p>
        </p:txBody>
      </p:sp>
      <p:sp>
        <p:nvSpPr>
          <p:cNvPr id="100" name="Folien-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10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Titel"/>
          <p:cNvSpPr txBox="1">
            <a:spLocks noGrp="1"/>
          </p:cNvSpPr>
          <p:nvPr>
            <p:ph type="title" hasCustomPrompt="1"/>
          </p:nvPr>
        </p:nvSpPr>
        <p:spPr>
          <a:xfrm>
            <a:off x="904875" y="1079500"/>
            <a:ext cx="16478250" cy="1435100"/>
          </a:xfrm>
          <a:prstGeom prst="rect">
            <a:avLst/>
          </a:prstGeom>
        </p:spPr>
        <p:txBody>
          <a:bodyPr/>
          <a:lstStyle/>
          <a:p>
            <a:r>
              <a:t>Agenda-Titel</a:t>
            </a:r>
          </a:p>
        </p:txBody>
      </p:sp>
      <p:sp>
        <p:nvSpPr>
          <p:cNvPr id="109" name="Agenda-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Agenda-Untertitel</a:t>
            </a:r>
          </a:p>
        </p:txBody>
      </p:sp>
      <p:sp>
        <p:nvSpPr>
          <p:cNvPr id="110" name="Textebene 1…"/>
          <p:cNvSpPr txBox="1">
            <a:spLocks noGrp="1"/>
          </p:cNvSpPr>
          <p:nvPr>
            <p:ph type="body" idx="1" hasCustomPrompt="1"/>
          </p:nvPr>
        </p:nvSpPr>
        <p:spPr>
          <a:prstGeom prst="rect">
            <a:avLst/>
          </a:prstGeom>
        </p:spPr>
        <p:txBody>
          <a:bodyPr/>
          <a:lstStyle>
            <a:lvl1pPr marL="0" indent="0" defTabSz="619125">
              <a:lnSpc>
                <a:spcPct val="100000"/>
              </a:lnSpc>
              <a:spcBef>
                <a:spcPts val="1350"/>
              </a:spcBef>
              <a:buSzTx/>
              <a:buNone/>
              <a:defRPr sz="4125" spc="-41"/>
            </a:lvl1pPr>
            <a:lvl2pPr marL="0" indent="342900" defTabSz="619125">
              <a:lnSpc>
                <a:spcPct val="100000"/>
              </a:lnSpc>
              <a:spcBef>
                <a:spcPts val="1350"/>
              </a:spcBef>
              <a:buSzTx/>
              <a:buNone/>
              <a:defRPr sz="4125" spc="-41"/>
            </a:lvl2pPr>
            <a:lvl3pPr marL="0" indent="685800" defTabSz="619125">
              <a:lnSpc>
                <a:spcPct val="100000"/>
              </a:lnSpc>
              <a:spcBef>
                <a:spcPts val="1350"/>
              </a:spcBef>
              <a:buSzTx/>
              <a:buNone/>
              <a:defRPr sz="4125" spc="-41"/>
            </a:lvl3pPr>
            <a:lvl4pPr marL="0" indent="1028700" defTabSz="619125">
              <a:lnSpc>
                <a:spcPct val="100000"/>
              </a:lnSpc>
              <a:spcBef>
                <a:spcPts val="1350"/>
              </a:spcBef>
              <a:buSzTx/>
              <a:buNone/>
              <a:defRPr sz="4125" spc="-41"/>
            </a:lvl4pPr>
            <a:lvl5pPr marL="0" indent="1371600" defTabSz="619125">
              <a:lnSpc>
                <a:spcPct val="100000"/>
              </a:lnSpc>
              <a:spcBef>
                <a:spcPts val="1350"/>
              </a:spcBef>
              <a:buSzTx/>
              <a:buNone/>
              <a:defRPr sz="4125" spc="-41"/>
            </a:lvl5pPr>
          </a:lstStyle>
          <a:p>
            <a:r>
              <a:t>Agendathemen</a:t>
            </a:r>
          </a:p>
          <a:p>
            <a:pPr lvl="1"/>
            <a:endParaRPr/>
          </a:p>
          <a:p>
            <a:pPr lvl="2"/>
            <a:endParaRPr/>
          </a:p>
          <a:p>
            <a:pPr lvl="3"/>
            <a:endParaRPr/>
          </a:p>
          <a:p>
            <a:pPr lvl="4"/>
            <a:endParaRPr/>
          </a:p>
        </p:txBody>
      </p:sp>
      <p:sp>
        <p:nvSpPr>
          <p:cNvPr id="111"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Aufstellung">
    <p:spTree>
      <p:nvGrpSpPr>
        <p:cNvPr id="1" name=""/>
        <p:cNvGrpSpPr/>
        <p:nvPr/>
      </p:nvGrpSpPr>
      <p:grpSpPr>
        <a:xfrm>
          <a:off x="0" y="0"/>
          <a:ext cx="0" cy="0"/>
          <a:chOff x="0" y="0"/>
          <a:chExt cx="0" cy="0"/>
        </a:xfrm>
      </p:grpSpPr>
      <p:sp>
        <p:nvSpPr>
          <p:cNvPr id="118" name="Textebene 1…"/>
          <p:cNvSpPr txBox="1">
            <a:spLocks noGrp="1"/>
          </p:cNvSpPr>
          <p:nvPr>
            <p:ph type="body" sz="half" idx="1" hasCustomPrompt="1"/>
          </p:nvPr>
        </p:nvSpPr>
        <p:spPr>
          <a:xfrm>
            <a:off x="904875" y="4920843"/>
            <a:ext cx="16478250" cy="3874314"/>
          </a:xfrm>
          <a:prstGeom prst="rect">
            <a:avLst/>
          </a:prstGeom>
        </p:spPr>
        <p:txBody>
          <a:bodyPr anchor="ctr"/>
          <a:lstStyle>
            <a:lvl1pPr marL="0" indent="0" algn="ctr">
              <a:lnSpc>
                <a:spcPct val="80000"/>
              </a:lnSpc>
              <a:spcBef>
                <a:spcPts val="0"/>
              </a:spcBef>
              <a:buSzTx/>
              <a:buNone/>
              <a:defRPr sz="8700" spc="-174">
                <a:latin typeface="Helvetica Neue Medium"/>
                <a:ea typeface="Helvetica Neue Medium"/>
                <a:cs typeface="Helvetica Neue Medium"/>
                <a:sym typeface="Helvetica Neue Medium"/>
              </a:defRPr>
            </a:lvl1pPr>
            <a:lvl2pPr marL="0" indent="342900" algn="ctr">
              <a:lnSpc>
                <a:spcPct val="80000"/>
              </a:lnSpc>
              <a:spcBef>
                <a:spcPts val="0"/>
              </a:spcBef>
              <a:buSzTx/>
              <a:buNone/>
              <a:defRPr sz="8700" spc="-174">
                <a:latin typeface="Helvetica Neue Medium"/>
                <a:ea typeface="Helvetica Neue Medium"/>
                <a:cs typeface="Helvetica Neue Medium"/>
                <a:sym typeface="Helvetica Neue Medium"/>
              </a:defRPr>
            </a:lvl2pPr>
            <a:lvl3pPr marL="0" indent="685800" algn="ctr">
              <a:lnSpc>
                <a:spcPct val="80000"/>
              </a:lnSpc>
              <a:spcBef>
                <a:spcPts val="0"/>
              </a:spcBef>
              <a:buSzTx/>
              <a:buNone/>
              <a:defRPr sz="8700" spc="-174">
                <a:latin typeface="Helvetica Neue Medium"/>
                <a:ea typeface="Helvetica Neue Medium"/>
                <a:cs typeface="Helvetica Neue Medium"/>
                <a:sym typeface="Helvetica Neue Medium"/>
              </a:defRPr>
            </a:lvl3pPr>
            <a:lvl4pPr marL="0" indent="1028700" algn="ctr">
              <a:lnSpc>
                <a:spcPct val="80000"/>
              </a:lnSpc>
              <a:spcBef>
                <a:spcPts val="0"/>
              </a:spcBef>
              <a:buSzTx/>
              <a:buNone/>
              <a:defRPr sz="8700" spc="-174">
                <a:latin typeface="Helvetica Neue Medium"/>
                <a:ea typeface="Helvetica Neue Medium"/>
                <a:cs typeface="Helvetica Neue Medium"/>
                <a:sym typeface="Helvetica Neue Medium"/>
              </a:defRPr>
            </a:lvl4pPr>
            <a:lvl5pPr marL="0" indent="1371600" algn="ctr">
              <a:lnSpc>
                <a:spcPct val="80000"/>
              </a:lnSpc>
              <a:spcBef>
                <a:spcPts val="0"/>
              </a:spcBef>
              <a:buSzTx/>
              <a:buNone/>
              <a:defRPr sz="8700" spc="-174">
                <a:latin typeface="Helvetica Neue Medium"/>
                <a:ea typeface="Helvetica Neue Medium"/>
                <a:cs typeface="Helvetica Neue Medium"/>
                <a:sym typeface="Helvetica Neue Medium"/>
              </a:defRPr>
            </a:lvl5pPr>
          </a:lstStyle>
          <a:p>
            <a:r>
              <a:t>Aufstellung</a:t>
            </a:r>
          </a:p>
          <a:p>
            <a:pPr lvl="1"/>
            <a:endParaRPr/>
          </a:p>
          <a:p>
            <a:pPr lvl="2"/>
            <a:endParaRPr/>
          </a:p>
          <a:p>
            <a:pPr lvl="3"/>
            <a:endParaRPr/>
          </a:p>
          <a:p>
            <a:pPr lvl="4"/>
            <a:endParaRPr/>
          </a:p>
        </p:txBody>
      </p:sp>
      <p:sp>
        <p:nvSpPr>
          <p:cNvPr id="119"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Fakt (groß)">
    <p:spTree>
      <p:nvGrpSpPr>
        <p:cNvPr id="1" name=""/>
        <p:cNvGrpSpPr/>
        <p:nvPr/>
      </p:nvGrpSpPr>
      <p:grpSpPr>
        <a:xfrm>
          <a:off x="0" y="0"/>
          <a:ext cx="0" cy="0"/>
          <a:chOff x="0" y="0"/>
          <a:chExt cx="0" cy="0"/>
        </a:xfrm>
      </p:grpSpPr>
      <p:sp>
        <p:nvSpPr>
          <p:cNvPr id="126" name="Textebene 1…"/>
          <p:cNvSpPr txBox="1">
            <a:spLocks noGrp="1"/>
          </p:cNvSpPr>
          <p:nvPr>
            <p:ph type="body" idx="1" hasCustomPrompt="1"/>
          </p:nvPr>
        </p:nvSpPr>
        <p:spPr>
          <a:xfrm>
            <a:off x="904875" y="1075927"/>
            <a:ext cx="16478250" cy="7241584"/>
          </a:xfrm>
          <a:prstGeom prst="rect">
            <a:avLst/>
          </a:prstGeom>
        </p:spPr>
        <p:txBody>
          <a:bodyPr anchor="b"/>
          <a:lstStyle>
            <a:lvl1pPr marL="0" indent="0" algn="ctr">
              <a:lnSpc>
                <a:spcPct val="80000"/>
              </a:lnSpc>
              <a:spcBef>
                <a:spcPts val="0"/>
              </a:spcBef>
              <a:buSzTx/>
              <a:buNone/>
              <a:defRPr sz="18750" b="1" spc="-188"/>
            </a:lvl1pPr>
            <a:lvl2pPr marL="0" indent="342900" algn="ctr">
              <a:lnSpc>
                <a:spcPct val="80000"/>
              </a:lnSpc>
              <a:spcBef>
                <a:spcPts val="0"/>
              </a:spcBef>
              <a:buSzTx/>
              <a:buNone/>
              <a:defRPr sz="18750" b="1" spc="-188"/>
            </a:lvl2pPr>
            <a:lvl3pPr marL="0" indent="685800" algn="ctr">
              <a:lnSpc>
                <a:spcPct val="80000"/>
              </a:lnSpc>
              <a:spcBef>
                <a:spcPts val="0"/>
              </a:spcBef>
              <a:buSzTx/>
              <a:buNone/>
              <a:defRPr sz="18750" b="1" spc="-188"/>
            </a:lvl3pPr>
            <a:lvl4pPr marL="0" indent="1028700" algn="ctr">
              <a:lnSpc>
                <a:spcPct val="80000"/>
              </a:lnSpc>
              <a:spcBef>
                <a:spcPts val="0"/>
              </a:spcBef>
              <a:buSzTx/>
              <a:buNone/>
              <a:defRPr sz="18750" b="1" spc="-188"/>
            </a:lvl4pPr>
            <a:lvl5pPr marL="0" indent="1371600" algn="ctr">
              <a:lnSpc>
                <a:spcPct val="80000"/>
              </a:lnSpc>
              <a:spcBef>
                <a:spcPts val="0"/>
              </a:spcBef>
              <a:buSzTx/>
              <a:buNone/>
              <a:defRPr sz="18750" b="1" spc="-188"/>
            </a:lvl5pPr>
          </a:lstStyle>
          <a:p>
            <a:r>
              <a:t>100 %</a:t>
            </a:r>
          </a:p>
          <a:p>
            <a:pPr lvl="1"/>
            <a:endParaRPr/>
          </a:p>
          <a:p>
            <a:pPr lvl="2"/>
            <a:endParaRPr/>
          </a:p>
          <a:p>
            <a:pPr lvl="3"/>
            <a:endParaRPr/>
          </a:p>
          <a:p>
            <a:pPr lvl="4"/>
            <a:endParaRPr/>
          </a:p>
        </p:txBody>
      </p:sp>
      <p:sp>
        <p:nvSpPr>
          <p:cNvPr id="127" name="Fakten"/>
          <p:cNvSpPr txBox="1">
            <a:spLocks noGrp="1"/>
          </p:cNvSpPr>
          <p:nvPr>
            <p:ph type="body" sz="quarter" idx="21" hasCustomPrompt="1"/>
          </p:nvPr>
        </p:nvSpPr>
        <p:spPr>
          <a:xfrm>
            <a:off x="904875" y="8262180"/>
            <a:ext cx="16478250" cy="934780"/>
          </a:xfrm>
          <a:prstGeom prst="rect">
            <a:avLst/>
          </a:prstGeom>
        </p:spPr>
        <p:txBody>
          <a:bodyPr lIns="45719" tIns="45719" rIns="45719" bIns="45719"/>
          <a:lstStyle>
            <a:lvl1pPr marL="0" indent="0" algn="ctr" defTabSz="619125">
              <a:lnSpc>
                <a:spcPct val="100000"/>
              </a:lnSpc>
              <a:spcBef>
                <a:spcPts val="0"/>
              </a:spcBef>
              <a:buSzTx/>
              <a:buNone/>
              <a:defRPr sz="4125" b="1"/>
            </a:lvl1pPr>
          </a:lstStyle>
          <a:p>
            <a:r>
              <a:t>Fakten</a:t>
            </a:r>
          </a:p>
        </p:txBody>
      </p:sp>
      <p:sp>
        <p:nvSpPr>
          <p:cNvPr id="128"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135" name="Quellenangabe"/>
          <p:cNvSpPr txBox="1">
            <a:spLocks noGrp="1"/>
          </p:cNvSpPr>
          <p:nvPr>
            <p:ph type="body" sz="quarter" idx="21" hasCustomPrompt="1"/>
          </p:nvPr>
        </p:nvSpPr>
        <p:spPr>
          <a:xfrm>
            <a:off x="1822519" y="10675454"/>
            <a:ext cx="15150039"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Quellenangabe</a:t>
            </a:r>
          </a:p>
        </p:txBody>
      </p:sp>
      <p:sp>
        <p:nvSpPr>
          <p:cNvPr id="136" name="Textebene 1…"/>
          <p:cNvSpPr txBox="1">
            <a:spLocks noGrp="1"/>
          </p:cNvSpPr>
          <p:nvPr>
            <p:ph type="body" sz="half" idx="1" hasCustomPrompt="1"/>
          </p:nvPr>
        </p:nvSpPr>
        <p:spPr>
          <a:xfrm>
            <a:off x="1315442" y="4939860"/>
            <a:ext cx="15657116" cy="3836280"/>
          </a:xfrm>
          <a:prstGeom prst="rect">
            <a:avLst/>
          </a:prstGeom>
        </p:spPr>
        <p:txBody>
          <a:bodyPr/>
          <a:lstStyle>
            <a:lvl1pPr marL="479192" indent="-352425">
              <a:spcBef>
                <a:spcPts val="0"/>
              </a:spcBef>
              <a:buSzTx/>
              <a:buNone/>
              <a:defRPr sz="6375" spc="-127">
                <a:latin typeface="Helvetica Neue Medium"/>
                <a:ea typeface="Helvetica Neue Medium"/>
                <a:cs typeface="Helvetica Neue Medium"/>
                <a:sym typeface="Helvetica Neue Medium"/>
              </a:defRPr>
            </a:lvl1pPr>
            <a:lvl2pPr marL="479192" indent="-9525">
              <a:spcBef>
                <a:spcPts val="0"/>
              </a:spcBef>
              <a:buSzTx/>
              <a:buNone/>
              <a:defRPr sz="6375" spc="-127">
                <a:latin typeface="Helvetica Neue Medium"/>
                <a:ea typeface="Helvetica Neue Medium"/>
                <a:cs typeface="Helvetica Neue Medium"/>
                <a:sym typeface="Helvetica Neue Medium"/>
              </a:defRPr>
            </a:lvl2pPr>
            <a:lvl3pPr marL="479192" indent="333375">
              <a:spcBef>
                <a:spcPts val="0"/>
              </a:spcBef>
              <a:buSzTx/>
              <a:buNone/>
              <a:defRPr sz="6375" spc="-127">
                <a:latin typeface="Helvetica Neue Medium"/>
                <a:ea typeface="Helvetica Neue Medium"/>
                <a:cs typeface="Helvetica Neue Medium"/>
                <a:sym typeface="Helvetica Neue Medium"/>
              </a:defRPr>
            </a:lvl3pPr>
            <a:lvl4pPr marL="479192" indent="676275">
              <a:spcBef>
                <a:spcPts val="0"/>
              </a:spcBef>
              <a:buSzTx/>
              <a:buNone/>
              <a:defRPr sz="6375" spc="-127">
                <a:latin typeface="Helvetica Neue Medium"/>
                <a:ea typeface="Helvetica Neue Medium"/>
                <a:cs typeface="Helvetica Neue Medium"/>
                <a:sym typeface="Helvetica Neue Medium"/>
              </a:defRPr>
            </a:lvl4pPr>
            <a:lvl5pPr marL="479192" indent="1019175">
              <a:spcBef>
                <a:spcPts val="0"/>
              </a:spcBef>
              <a:buSzTx/>
              <a:buNone/>
              <a:defRPr sz="6375" spc="-127">
                <a:latin typeface="Helvetica Neue Medium"/>
                <a:ea typeface="Helvetica Neue Medium"/>
                <a:cs typeface="Helvetica Neue Medium"/>
                <a:sym typeface="Helvetica Neue Medium"/>
              </a:defRPr>
            </a:lvl5pPr>
          </a:lstStyle>
          <a:p>
            <a:r>
              <a:t>„Bemerkenswert“</a:t>
            </a:r>
          </a:p>
          <a:p>
            <a:pPr lvl="1"/>
            <a:endParaRPr/>
          </a:p>
          <a:p>
            <a:pPr lvl="2"/>
            <a:endParaRPr/>
          </a:p>
          <a:p>
            <a:pPr lvl="3"/>
            <a:endParaRPr/>
          </a:p>
          <a:p>
            <a:pPr lvl="4"/>
            <a:endParaRPr/>
          </a:p>
        </p:txBody>
      </p:sp>
      <p:sp>
        <p:nvSpPr>
          <p:cNvPr id="13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144" name="Salatschüssel mit gebratenem Reis, gekochten Eiern und Stäbchen"/>
          <p:cNvSpPr>
            <a:spLocks noGrp="1"/>
          </p:cNvSpPr>
          <p:nvPr>
            <p:ph type="pic" sz="quarter" idx="21"/>
          </p:nvPr>
        </p:nvSpPr>
        <p:spPr>
          <a:xfrm>
            <a:off x="11820526" y="1016000"/>
            <a:ext cx="5579324" cy="5949678"/>
          </a:xfrm>
          <a:prstGeom prst="rect">
            <a:avLst/>
          </a:prstGeom>
        </p:spPr>
        <p:txBody>
          <a:bodyPr lIns="91439" tIns="45719" rIns="91439" bIns="45719">
            <a:noAutofit/>
          </a:bodyPr>
          <a:lstStyle/>
          <a:p>
            <a:endParaRPr/>
          </a:p>
        </p:txBody>
      </p:sp>
      <p:sp>
        <p:nvSpPr>
          <p:cNvPr id="145" name="Schüssel mit Lachsfrikadellen, Salat und Hummus "/>
          <p:cNvSpPr>
            <a:spLocks noGrp="1"/>
          </p:cNvSpPr>
          <p:nvPr>
            <p:ph type="pic" sz="half" idx="22"/>
          </p:nvPr>
        </p:nvSpPr>
        <p:spPr>
          <a:xfrm>
            <a:off x="10125075" y="3978276"/>
            <a:ext cx="7829550" cy="12150181"/>
          </a:xfrm>
          <a:prstGeom prst="rect">
            <a:avLst/>
          </a:prstGeom>
        </p:spPr>
        <p:txBody>
          <a:bodyPr lIns="91439" tIns="45719" rIns="91439" bIns="45719">
            <a:noAutofit/>
          </a:bodyPr>
          <a:lstStyle/>
          <a:p>
            <a:endParaRPr/>
          </a:p>
        </p:txBody>
      </p:sp>
      <p:sp>
        <p:nvSpPr>
          <p:cNvPr id="146" name="Schüssel mit Pappardelle, Petersilienbutter, gerösteten Haselnüssen und geriebenem Parmesan"/>
          <p:cNvSpPr>
            <a:spLocks noGrp="1"/>
          </p:cNvSpPr>
          <p:nvPr>
            <p:ph type="pic" idx="23"/>
          </p:nvPr>
        </p:nvSpPr>
        <p:spPr>
          <a:xfrm>
            <a:off x="-104775" y="495300"/>
            <a:ext cx="12458700" cy="12458700"/>
          </a:xfrm>
          <a:prstGeom prst="rect">
            <a:avLst/>
          </a:prstGeom>
        </p:spPr>
        <p:txBody>
          <a:bodyPr lIns="91439" tIns="45719" rIns="91439" bIns="45719">
            <a:noAutofit/>
          </a:bodyPr>
          <a:lstStyle/>
          <a:p>
            <a:endParaRPr/>
          </a:p>
        </p:txBody>
      </p:sp>
      <p:sp>
        <p:nvSpPr>
          <p:cNvPr id="147"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54" name="Salatschüssel mit gebratenem Reis, gekochten Eiern und Stäbchen"/>
          <p:cNvSpPr>
            <a:spLocks noGrp="1"/>
          </p:cNvSpPr>
          <p:nvPr>
            <p:ph type="pic" idx="21"/>
          </p:nvPr>
        </p:nvSpPr>
        <p:spPr>
          <a:xfrm>
            <a:off x="-1000125" y="-5524500"/>
            <a:ext cx="20288250" cy="21640800"/>
          </a:xfrm>
          <a:prstGeom prst="rect">
            <a:avLst/>
          </a:prstGeom>
        </p:spPr>
        <p:txBody>
          <a:bodyPr lIns="91439" tIns="45719" rIns="91439" bIns="45719">
            <a:noAutofit/>
          </a:bodyPr>
          <a:lstStyle/>
          <a:p>
            <a:endParaRPr/>
          </a:p>
        </p:txBody>
      </p:sp>
      <p:sp>
        <p:nvSpPr>
          <p:cNvPr id="155" name="Foliennumm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‹Nr.›</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62"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amp; Foto">
    <p:spTree>
      <p:nvGrpSpPr>
        <p:cNvPr id="1" name=""/>
        <p:cNvGrpSpPr/>
        <p:nvPr/>
      </p:nvGrpSpPr>
      <p:grpSpPr>
        <a:xfrm>
          <a:off x="0" y="0"/>
          <a:ext cx="0" cy="0"/>
          <a:chOff x="0" y="0"/>
          <a:chExt cx="0" cy="0"/>
        </a:xfrm>
      </p:grpSpPr>
      <p:sp>
        <p:nvSpPr>
          <p:cNvPr id="21" name="Avocados und Limonen"/>
          <p:cNvSpPr>
            <a:spLocks noGrp="1"/>
          </p:cNvSpPr>
          <p:nvPr>
            <p:ph type="pic" idx="21"/>
          </p:nvPr>
        </p:nvSpPr>
        <p:spPr>
          <a:xfrm>
            <a:off x="-866775" y="-1295399"/>
            <a:ext cx="20059650" cy="16018933"/>
          </a:xfrm>
          <a:prstGeom prst="rect">
            <a:avLst/>
          </a:prstGeom>
        </p:spPr>
        <p:txBody>
          <a:bodyPr lIns="91439" tIns="45719" rIns="91439" bIns="45719">
            <a:noAutofit/>
          </a:bodyPr>
          <a:lstStyle/>
          <a:p>
            <a:endParaRPr/>
          </a:p>
        </p:txBody>
      </p:sp>
      <p:sp>
        <p:nvSpPr>
          <p:cNvPr id="22" name="Titel der Präsentation"/>
          <p:cNvSpPr txBox="1">
            <a:spLocks noGrp="1"/>
          </p:cNvSpPr>
          <p:nvPr>
            <p:ph type="title" hasCustomPrompt="1"/>
          </p:nvPr>
        </p:nvSpPr>
        <p:spPr>
          <a:xfrm>
            <a:off x="904875" y="7124700"/>
            <a:ext cx="16478250" cy="4648200"/>
          </a:xfrm>
          <a:prstGeom prst="rect">
            <a:avLst/>
          </a:prstGeom>
        </p:spPr>
        <p:txBody>
          <a:bodyPr anchor="b"/>
          <a:lstStyle>
            <a:lvl1pPr>
              <a:defRPr sz="8700" spc="-174"/>
            </a:lvl1pPr>
          </a:lstStyle>
          <a:p>
            <a:r>
              <a:t>Titel der Präsentation</a:t>
            </a:r>
          </a:p>
        </p:txBody>
      </p:sp>
      <p:sp>
        <p:nvSpPr>
          <p:cNvPr id="23" name="Autor:in und Datum"/>
          <p:cNvSpPr txBox="1">
            <a:spLocks noGrp="1"/>
          </p:cNvSpPr>
          <p:nvPr>
            <p:ph type="body" sz="quarter" idx="22" hasCustomPrompt="1"/>
          </p:nvPr>
        </p:nvSpPr>
        <p:spPr>
          <a:xfrm>
            <a:off x="905768" y="1106138"/>
            <a:ext cx="16476466" cy="636979"/>
          </a:xfrm>
          <a:prstGeom prst="rect">
            <a:avLst/>
          </a:prstGeom>
        </p:spPr>
        <p:txBody>
          <a:bodyPr lIns="45719" tIns="45719" rIns="45719" bIns="45719"/>
          <a:lstStyle>
            <a:lvl1pPr marL="0" indent="0" defTabSz="619125">
              <a:lnSpc>
                <a:spcPct val="100000"/>
              </a:lnSpc>
              <a:spcBef>
                <a:spcPts val="0"/>
              </a:spcBef>
              <a:buSzTx/>
              <a:buNone/>
              <a:defRPr sz="2700" b="1"/>
            </a:lvl1pPr>
          </a:lstStyle>
          <a:p>
            <a:r>
              <a:t>Autor:in und Datum</a:t>
            </a:r>
          </a:p>
        </p:txBody>
      </p:sp>
      <p:sp>
        <p:nvSpPr>
          <p:cNvPr id="24" name="Textebene 1…"/>
          <p:cNvSpPr txBox="1">
            <a:spLocks noGrp="1"/>
          </p:cNvSpPr>
          <p:nvPr>
            <p:ph type="body" sz="quarter" idx="1" hasCustomPrompt="1"/>
          </p:nvPr>
        </p:nvSpPr>
        <p:spPr>
          <a:xfrm>
            <a:off x="904875" y="11609910"/>
            <a:ext cx="16478250" cy="1116952"/>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Präsentationsuntertitel</a:t>
            </a:r>
          </a:p>
          <a:p>
            <a:pPr lvl="1"/>
            <a:endParaRPr/>
          </a:p>
          <a:p>
            <a:pPr lvl="2"/>
            <a:endParaRPr/>
          </a:p>
          <a:p>
            <a:pPr lvl="3"/>
            <a:endParaRPr/>
          </a:p>
          <a:p>
            <a:pPr lvl="4"/>
            <a:endParaRPr/>
          </a:p>
        </p:txBody>
      </p:sp>
      <p:sp>
        <p:nvSpPr>
          <p:cNvPr id="2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amp; Foto 2">
    <p:spTree>
      <p:nvGrpSpPr>
        <p:cNvPr id="1" name=""/>
        <p:cNvGrpSpPr/>
        <p:nvPr/>
      </p:nvGrpSpPr>
      <p:grpSpPr>
        <a:xfrm>
          <a:off x="0" y="0"/>
          <a:ext cx="0" cy="0"/>
          <a:chOff x="0" y="0"/>
          <a:chExt cx="0" cy="0"/>
        </a:xfrm>
      </p:grpSpPr>
      <p:sp>
        <p:nvSpPr>
          <p:cNvPr id="32" name="Schüssel mit Lachsfrikadellen, Salat und Hummus"/>
          <p:cNvSpPr>
            <a:spLocks noGrp="1"/>
          </p:cNvSpPr>
          <p:nvPr>
            <p:ph type="pic" idx="21"/>
          </p:nvPr>
        </p:nvSpPr>
        <p:spPr>
          <a:xfrm>
            <a:off x="8229600" y="-203200"/>
            <a:ext cx="9108628" cy="14135100"/>
          </a:xfrm>
          <a:prstGeom prst="rect">
            <a:avLst/>
          </a:prstGeom>
        </p:spPr>
        <p:txBody>
          <a:bodyPr lIns="91439" tIns="45719" rIns="91439" bIns="45719">
            <a:noAutofit/>
          </a:bodyPr>
          <a:lstStyle/>
          <a:p>
            <a:endParaRPr/>
          </a:p>
        </p:txBody>
      </p:sp>
      <p:sp>
        <p:nvSpPr>
          <p:cNvPr id="33" name="Folientitel"/>
          <p:cNvSpPr txBox="1">
            <a:spLocks noGrp="1"/>
          </p:cNvSpPr>
          <p:nvPr>
            <p:ph type="title" hasCustomPrompt="1"/>
          </p:nvPr>
        </p:nvSpPr>
        <p:spPr>
          <a:xfrm>
            <a:off x="904875" y="1270001"/>
            <a:ext cx="7334250" cy="5882273"/>
          </a:xfrm>
          <a:prstGeom prst="rect">
            <a:avLst/>
          </a:prstGeom>
        </p:spPr>
        <p:txBody>
          <a:bodyPr anchor="b"/>
          <a:lstStyle/>
          <a:p>
            <a:r>
              <a:t>Folientitel</a:t>
            </a:r>
          </a:p>
        </p:txBody>
      </p:sp>
      <p:sp>
        <p:nvSpPr>
          <p:cNvPr id="34" name="Textebene 1…"/>
          <p:cNvSpPr txBox="1">
            <a:spLocks noGrp="1"/>
          </p:cNvSpPr>
          <p:nvPr>
            <p:ph type="body" sz="quarter" idx="1" hasCustomPrompt="1"/>
          </p:nvPr>
        </p:nvSpPr>
        <p:spPr>
          <a:xfrm>
            <a:off x="904875" y="7060576"/>
            <a:ext cx="7334250" cy="5385424"/>
          </a:xfrm>
          <a:prstGeom prst="rect">
            <a:avLst/>
          </a:prstGeom>
        </p:spPr>
        <p:txBody>
          <a:bodyPr/>
          <a:lstStyle>
            <a:lvl1pPr marL="0" indent="0" defTabSz="619125">
              <a:lnSpc>
                <a:spcPct val="100000"/>
              </a:lnSpc>
              <a:spcBef>
                <a:spcPts val="0"/>
              </a:spcBef>
              <a:buSzTx/>
              <a:buNone/>
              <a:defRPr sz="4125" b="1"/>
            </a:lvl1pPr>
            <a:lvl2pPr marL="0" indent="342900" defTabSz="619125">
              <a:lnSpc>
                <a:spcPct val="100000"/>
              </a:lnSpc>
              <a:spcBef>
                <a:spcPts val="0"/>
              </a:spcBef>
              <a:buSzTx/>
              <a:buNone/>
              <a:defRPr sz="4125" b="1"/>
            </a:lvl2pPr>
            <a:lvl3pPr marL="0" indent="685800" defTabSz="619125">
              <a:lnSpc>
                <a:spcPct val="100000"/>
              </a:lnSpc>
              <a:spcBef>
                <a:spcPts val="0"/>
              </a:spcBef>
              <a:buSzTx/>
              <a:buNone/>
              <a:defRPr sz="4125" b="1"/>
            </a:lvl3pPr>
            <a:lvl4pPr marL="0" indent="1028700" defTabSz="619125">
              <a:lnSpc>
                <a:spcPct val="100000"/>
              </a:lnSpc>
              <a:spcBef>
                <a:spcPts val="0"/>
              </a:spcBef>
              <a:buSzTx/>
              <a:buNone/>
              <a:defRPr sz="4125" b="1"/>
            </a:lvl4pPr>
            <a:lvl5pPr marL="0" indent="1371600" defTabSz="619125">
              <a:lnSpc>
                <a:spcPct val="100000"/>
              </a:lnSpc>
              <a:spcBef>
                <a:spcPts val="0"/>
              </a:spcBef>
              <a:buSzTx/>
              <a:buNone/>
              <a:defRPr sz="4125" b="1"/>
            </a:lvl5pPr>
          </a:lstStyle>
          <a:p>
            <a:r>
              <a:t>Folien-Untertitel</a:t>
            </a:r>
          </a:p>
          <a:p>
            <a:pPr lvl="1"/>
            <a:endParaRPr/>
          </a:p>
          <a:p>
            <a:pPr lvl="2"/>
            <a:endParaRPr/>
          </a:p>
          <a:p>
            <a:pPr lvl="3"/>
            <a:endParaRPr/>
          </a:p>
          <a:p>
            <a:pPr lvl="4"/>
            <a:endParaRPr/>
          </a:p>
        </p:txBody>
      </p:sp>
      <p:sp>
        <p:nvSpPr>
          <p:cNvPr id="35" name="Foliennummer"/>
          <p:cNvSpPr txBox="1">
            <a:spLocks noGrp="1"/>
          </p:cNvSpPr>
          <p:nvPr>
            <p:ph type="sldNum" sz="quarter" idx="2"/>
          </p:nvPr>
        </p:nvSpPr>
        <p:spPr>
          <a:xfrm>
            <a:off x="8927718" y="13149492"/>
            <a:ext cx="423194" cy="31034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42" name="Folientitel"/>
          <p:cNvSpPr txBox="1">
            <a:spLocks noGrp="1"/>
          </p:cNvSpPr>
          <p:nvPr>
            <p:ph type="title" hasCustomPrompt="1"/>
          </p:nvPr>
        </p:nvSpPr>
        <p:spPr>
          <a:prstGeom prst="rect">
            <a:avLst/>
          </a:prstGeom>
        </p:spPr>
        <p:txBody>
          <a:bodyPr/>
          <a:lstStyle/>
          <a:p>
            <a:r>
              <a:t>Folientitel</a:t>
            </a:r>
          </a:p>
        </p:txBody>
      </p:sp>
      <p:sp>
        <p:nvSpPr>
          <p:cNvPr id="43" name="Folien-Untertitel"/>
          <p:cNvSpPr txBox="1">
            <a:spLocks noGrp="1"/>
          </p:cNvSpPr>
          <p:nvPr>
            <p:ph type="body" sz="quarter" idx="21" hasCustomPrompt="1"/>
          </p:nvPr>
        </p:nvSpPr>
        <p:spPr>
          <a:xfrm>
            <a:off x="904875" y="2372962"/>
            <a:ext cx="16478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44" name="Textebene 1…"/>
          <p:cNvSpPr txBox="1">
            <a:spLocks noGrp="1"/>
          </p:cNvSpPr>
          <p:nvPr>
            <p:ph type="body" idx="1" hasCustomPrompt="1"/>
          </p:nvPr>
        </p:nvSpPr>
        <p:spPr>
          <a:prstGeom prst="rect">
            <a:avLst/>
          </a:prstGeom>
        </p:spPr>
        <p:txBody>
          <a:bodyPr/>
          <a:lstStyle/>
          <a:p>
            <a:r>
              <a:t>Text für Folienpunkt</a:t>
            </a:r>
          </a:p>
          <a:p>
            <a:pPr lvl="1"/>
            <a:endParaRPr/>
          </a:p>
          <a:p>
            <a:pPr lvl="2"/>
            <a:endParaRPr/>
          </a:p>
          <a:p>
            <a:pPr lvl="3"/>
            <a:endParaRPr/>
          </a:p>
          <a:p>
            <a:pPr lvl="4"/>
            <a:endParaRPr/>
          </a:p>
        </p:txBody>
      </p:sp>
      <p:sp>
        <p:nvSpPr>
          <p:cNvPr id="45"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52" name="Textebene 1…"/>
          <p:cNvSpPr txBox="1">
            <a:spLocks noGrp="1"/>
          </p:cNvSpPr>
          <p:nvPr>
            <p:ph type="body" idx="1" hasCustomPrompt="1"/>
          </p:nvPr>
        </p:nvSpPr>
        <p:spPr>
          <a:prstGeom prst="rect">
            <a:avLst/>
          </a:prstGeom>
        </p:spPr>
        <p:txBody>
          <a:bodyPr numCol="2" spcCol="1098550"/>
          <a:lstStyle/>
          <a:p>
            <a:r>
              <a:t>Text für Folienpunkt</a:t>
            </a:r>
          </a:p>
          <a:p>
            <a:pPr lvl="1"/>
            <a:endParaRPr/>
          </a:p>
          <a:p>
            <a:pPr lvl="2"/>
            <a:endParaRPr/>
          </a:p>
          <a:p>
            <a:pPr lvl="3"/>
            <a:endParaRPr/>
          </a:p>
          <a:p>
            <a:pPr lvl="4"/>
            <a:endParaRPr/>
          </a:p>
        </p:txBody>
      </p:sp>
      <p:sp>
        <p:nvSpPr>
          <p:cNvPr id="5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Punkte &amp; Foto">
    <p:spTree>
      <p:nvGrpSpPr>
        <p:cNvPr id="1" name=""/>
        <p:cNvGrpSpPr/>
        <p:nvPr/>
      </p:nvGrpSpPr>
      <p:grpSpPr>
        <a:xfrm>
          <a:off x="0" y="0"/>
          <a:ext cx="0" cy="0"/>
          <a:chOff x="0" y="0"/>
          <a:chExt cx="0" cy="0"/>
        </a:xfrm>
      </p:grpSpPr>
      <p:sp>
        <p:nvSpPr>
          <p:cNvPr id="60"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61"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62" name="Schüssel mit Pappardelle, Petersilienbutter, gerösteten Haselnüssen und geriebenem Parmesan"/>
          <p:cNvSpPr>
            <a:spLocks noGrp="1"/>
          </p:cNvSpPr>
          <p:nvPr>
            <p:ph type="pic" idx="22"/>
          </p:nvPr>
        </p:nvSpPr>
        <p:spPr>
          <a:xfrm>
            <a:off x="9144000" y="-407266"/>
            <a:ext cx="8187656" cy="14555832"/>
          </a:xfrm>
          <a:prstGeom prst="rect">
            <a:avLst/>
          </a:prstGeom>
        </p:spPr>
        <p:txBody>
          <a:bodyPr lIns="91439" tIns="45719" rIns="91439" bIns="45719">
            <a:noAutofit/>
          </a:bodyPr>
          <a:lstStyle/>
          <a:p>
            <a:endParaRPr/>
          </a:p>
        </p:txBody>
      </p:sp>
      <p:sp>
        <p:nvSpPr>
          <p:cNvPr id="6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6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e &amp; Livevideo – klein">
    <p:spTree>
      <p:nvGrpSpPr>
        <p:cNvPr id="1" name=""/>
        <p:cNvGrpSpPr/>
        <p:nvPr/>
      </p:nvGrpSpPr>
      <p:grpSpPr>
        <a:xfrm>
          <a:off x="0" y="0"/>
          <a:ext cx="0" cy="0"/>
          <a:chOff x="0" y="0"/>
          <a:chExt cx="0" cy="0"/>
        </a:xfrm>
      </p:grpSpPr>
      <p:sp>
        <p:nvSpPr>
          <p:cNvPr id="71"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72"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7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7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el, Punkte &amp; Livevideo – groß">
    <p:spTree>
      <p:nvGrpSpPr>
        <p:cNvPr id="1" name=""/>
        <p:cNvGrpSpPr/>
        <p:nvPr/>
      </p:nvGrpSpPr>
      <p:grpSpPr>
        <a:xfrm>
          <a:off x="0" y="0"/>
          <a:ext cx="0" cy="0"/>
          <a:chOff x="0" y="0"/>
          <a:chExt cx="0" cy="0"/>
        </a:xfrm>
      </p:grpSpPr>
      <p:sp>
        <p:nvSpPr>
          <p:cNvPr id="81" name="Folien-Untertitel"/>
          <p:cNvSpPr txBox="1">
            <a:spLocks noGrp="1"/>
          </p:cNvSpPr>
          <p:nvPr>
            <p:ph type="body" sz="quarter" idx="21" hasCustomPrompt="1"/>
          </p:nvPr>
        </p:nvSpPr>
        <p:spPr>
          <a:xfrm>
            <a:off x="904875" y="2372962"/>
            <a:ext cx="7334250" cy="934780"/>
          </a:xfrm>
          <a:prstGeom prst="rect">
            <a:avLst/>
          </a:prstGeom>
        </p:spPr>
        <p:txBody>
          <a:bodyPr lIns="45719" tIns="45719" rIns="45719" bIns="45719"/>
          <a:lstStyle>
            <a:lvl1pPr marL="0" indent="0" defTabSz="619125">
              <a:lnSpc>
                <a:spcPct val="100000"/>
              </a:lnSpc>
              <a:spcBef>
                <a:spcPts val="0"/>
              </a:spcBef>
              <a:buSzTx/>
              <a:buNone/>
              <a:defRPr sz="4125" b="1"/>
            </a:lvl1pPr>
          </a:lstStyle>
          <a:p>
            <a:r>
              <a:t>Folien-Untertitel</a:t>
            </a:r>
          </a:p>
        </p:txBody>
      </p:sp>
      <p:sp>
        <p:nvSpPr>
          <p:cNvPr id="82" name="Textebene 1…"/>
          <p:cNvSpPr txBox="1">
            <a:spLocks noGrp="1"/>
          </p:cNvSpPr>
          <p:nvPr>
            <p:ph type="body" sz="half" idx="1" hasCustomPrompt="1"/>
          </p:nvPr>
        </p:nvSpPr>
        <p:spPr>
          <a:xfrm>
            <a:off x="904875" y="4248504"/>
            <a:ext cx="7334250" cy="8256630"/>
          </a:xfrm>
          <a:prstGeom prst="rect">
            <a:avLst/>
          </a:prstGeom>
        </p:spPr>
        <p:txBody>
          <a:bodyPr/>
          <a:lstStyle/>
          <a:p>
            <a:r>
              <a:t>Text für Folienpunkt</a:t>
            </a:r>
          </a:p>
          <a:p>
            <a:pPr lvl="1"/>
            <a:endParaRPr/>
          </a:p>
          <a:p>
            <a:pPr lvl="2"/>
            <a:endParaRPr/>
          </a:p>
          <a:p>
            <a:pPr lvl="3"/>
            <a:endParaRPr/>
          </a:p>
          <a:p>
            <a:pPr lvl="4"/>
            <a:endParaRPr/>
          </a:p>
        </p:txBody>
      </p:sp>
      <p:sp>
        <p:nvSpPr>
          <p:cNvPr id="83" name="Folientitel"/>
          <p:cNvSpPr txBox="1">
            <a:spLocks noGrp="1"/>
          </p:cNvSpPr>
          <p:nvPr>
            <p:ph type="title" hasCustomPrompt="1"/>
          </p:nvPr>
        </p:nvSpPr>
        <p:spPr>
          <a:xfrm>
            <a:off x="904875" y="1079500"/>
            <a:ext cx="7334250" cy="1435100"/>
          </a:xfrm>
          <a:prstGeom prst="rect">
            <a:avLst/>
          </a:prstGeom>
        </p:spPr>
        <p:txBody>
          <a:bodyPr/>
          <a:lstStyle/>
          <a:p>
            <a:r>
              <a:t>Folientitel</a:t>
            </a:r>
          </a:p>
        </p:txBody>
      </p:sp>
      <p:sp>
        <p:nvSpPr>
          <p:cNvPr id="84"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bschnitt">
    <p:spTree>
      <p:nvGrpSpPr>
        <p:cNvPr id="1" name=""/>
        <p:cNvGrpSpPr/>
        <p:nvPr/>
      </p:nvGrpSpPr>
      <p:grpSpPr>
        <a:xfrm>
          <a:off x="0" y="0"/>
          <a:ext cx="0" cy="0"/>
          <a:chOff x="0" y="0"/>
          <a:chExt cx="0" cy="0"/>
        </a:xfrm>
      </p:grpSpPr>
      <p:sp>
        <p:nvSpPr>
          <p:cNvPr id="91" name="Titel des Abschnitts"/>
          <p:cNvSpPr txBox="1">
            <a:spLocks noGrp="1"/>
          </p:cNvSpPr>
          <p:nvPr>
            <p:ph type="title" hasCustomPrompt="1"/>
          </p:nvPr>
        </p:nvSpPr>
        <p:spPr>
          <a:xfrm>
            <a:off x="904872" y="4533900"/>
            <a:ext cx="16478253" cy="4648200"/>
          </a:xfrm>
          <a:prstGeom prst="rect">
            <a:avLst/>
          </a:prstGeom>
        </p:spPr>
        <p:txBody>
          <a:bodyPr anchor="ctr"/>
          <a:lstStyle>
            <a:lvl1pPr>
              <a:defRPr sz="8700" b="0" spc="-174">
                <a:latin typeface="Helvetica Neue Medium"/>
                <a:ea typeface="Helvetica Neue Medium"/>
                <a:cs typeface="Helvetica Neue Medium"/>
                <a:sym typeface="Helvetica Neue Medium"/>
              </a:defRPr>
            </a:lvl1pPr>
          </a:lstStyle>
          <a:p>
            <a:r>
              <a:t>Titel des Abschnitts</a:t>
            </a:r>
          </a:p>
        </p:txBody>
      </p:sp>
      <p:sp>
        <p:nvSpPr>
          <p:cNvPr id="92" name="Foliennummer"/>
          <p:cNvSpPr txBox="1">
            <a:spLocks noGrp="1"/>
          </p:cNvSpPr>
          <p:nvPr>
            <p:ph type="sldNum" sz="quarter" idx="2"/>
          </p:nvPr>
        </p:nvSpPr>
        <p:spPr>
          <a:xfrm>
            <a:off x="8927718" y="13149492"/>
            <a:ext cx="423194" cy="310341"/>
          </a:xfrm>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titel"/>
          <p:cNvSpPr txBox="1">
            <a:spLocks noGrp="1"/>
          </p:cNvSpPr>
          <p:nvPr>
            <p:ph type="title" hasCustomPrompt="1"/>
          </p:nvPr>
        </p:nvSpPr>
        <p:spPr>
          <a:xfrm>
            <a:off x="904875" y="1079501"/>
            <a:ext cx="1647825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Folientitel</a:t>
            </a:r>
          </a:p>
        </p:txBody>
      </p:sp>
      <p:sp>
        <p:nvSpPr>
          <p:cNvPr id="3" name="Textebene 1…"/>
          <p:cNvSpPr txBox="1">
            <a:spLocks noGrp="1"/>
          </p:cNvSpPr>
          <p:nvPr>
            <p:ph type="body" idx="1" hasCustomPrompt="1"/>
          </p:nvPr>
        </p:nvSpPr>
        <p:spPr>
          <a:xfrm>
            <a:off x="904875" y="4248504"/>
            <a:ext cx="1647825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 für Folienpunkt</a:t>
            </a:r>
          </a:p>
          <a:p>
            <a:pPr lvl="1"/>
            <a:endParaRPr/>
          </a:p>
          <a:p>
            <a:pPr lvl="2"/>
            <a:endParaRPr/>
          </a:p>
          <a:p>
            <a:pPr lvl="3"/>
            <a:endParaRPr/>
          </a:p>
          <a:p>
            <a:pPr lvl="4"/>
            <a:endParaRPr/>
          </a:p>
        </p:txBody>
      </p:sp>
      <p:sp>
        <p:nvSpPr>
          <p:cNvPr id="4" name="Foliennummer"/>
          <p:cNvSpPr txBox="1">
            <a:spLocks noGrp="1"/>
          </p:cNvSpPr>
          <p:nvPr>
            <p:ph type="sldNum" sz="quarter" idx="2"/>
          </p:nvPr>
        </p:nvSpPr>
        <p:spPr>
          <a:xfrm>
            <a:off x="8927718" y="13145258"/>
            <a:ext cx="423194" cy="310341"/>
          </a:xfrm>
          <a:prstGeom prst="rect">
            <a:avLst/>
          </a:prstGeom>
          <a:ln w="12700">
            <a:miter lim="400000"/>
          </a:ln>
        </p:spPr>
        <p:txBody>
          <a:bodyPr wrap="none" lIns="50800" tIns="50800" rIns="50800" bIns="50800" anchor="b">
            <a:spAutoFit/>
          </a:bodyPr>
          <a:lstStyle>
            <a:lvl1pPr algn="ctr" defTabSz="438150">
              <a:lnSpc>
                <a:spcPct val="100000"/>
              </a:lnSpc>
              <a:spcBef>
                <a:spcPts val="0"/>
              </a:spcBef>
              <a:defRPr sz="135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1pPr>
      <a:lvl2pPr marL="0" marR="0" indent="3429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2pPr>
      <a:lvl3pPr marL="0" marR="0" indent="6858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3pPr>
      <a:lvl4pPr marL="0" marR="0" indent="10287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4pPr>
      <a:lvl5pPr marL="0" marR="0" indent="13716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5pPr>
      <a:lvl6pPr marL="0" marR="0" indent="17145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6pPr>
      <a:lvl7pPr marL="0" marR="0" indent="20574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7pPr>
      <a:lvl8pPr marL="0" marR="0" indent="24003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8pPr>
      <a:lvl9pPr marL="0" marR="0" indent="2743200" algn="l" defTabSz="1828754" rtl="0" latinLnBrk="0">
        <a:lnSpc>
          <a:spcPct val="80000"/>
        </a:lnSpc>
        <a:spcBef>
          <a:spcPts val="0"/>
        </a:spcBef>
        <a:spcAft>
          <a:spcPts val="0"/>
        </a:spcAft>
        <a:buClrTx/>
        <a:buSzTx/>
        <a:buFontTx/>
        <a:buNone/>
        <a:tabLst/>
        <a:defRPr sz="6375" b="1" i="0" u="none" strike="noStrike" cap="none" spc="-127" baseline="0">
          <a:solidFill>
            <a:srgbClr val="000000"/>
          </a:solidFill>
          <a:uFillTx/>
          <a:latin typeface="+mn-lt"/>
          <a:ea typeface="+mn-ea"/>
          <a:cs typeface="+mn-cs"/>
          <a:sym typeface="Helvetica Neue"/>
        </a:defRPr>
      </a:lvl9pPr>
    </p:titleStyle>
    <p:bodyStyle>
      <a:lvl1pPr marL="4572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1pPr>
      <a:lvl2pPr marL="9144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2pPr>
      <a:lvl3pPr marL="13716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3pPr>
      <a:lvl4pPr marL="18288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4pPr>
      <a:lvl5pPr marL="22860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5pPr>
      <a:lvl6pPr marL="27432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6pPr>
      <a:lvl7pPr marL="32004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7pPr>
      <a:lvl8pPr marL="36576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8pPr>
      <a:lvl9pPr marL="4114800" marR="0" indent="-457200" algn="l" defTabSz="1828754" rtl="0" latinLnBrk="0">
        <a:lnSpc>
          <a:spcPct val="90000"/>
        </a:lnSpc>
        <a:spcBef>
          <a:spcPts val="3375"/>
        </a:spcBef>
        <a:spcAft>
          <a:spcPts val="0"/>
        </a:spcAft>
        <a:buClrTx/>
        <a:buSzPct val="123000"/>
        <a:buFontTx/>
        <a:buChar char="•"/>
        <a:tabLst/>
        <a:defRPr sz="3600" b="0" i="0" u="none" strike="noStrike" cap="none" spc="0" baseline="0">
          <a:solidFill>
            <a:srgbClr val="000000"/>
          </a:solidFill>
          <a:uFillTx/>
          <a:latin typeface="+mn-lt"/>
          <a:ea typeface="+mn-ea"/>
          <a:cs typeface="+mn-cs"/>
          <a:sym typeface="Helvetica Neue"/>
        </a:defRPr>
      </a:lvl9pPr>
    </p:bodyStyle>
    <p:otherStyle>
      <a:lvl1pPr marL="0" marR="0" indent="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1pPr>
      <a:lvl2pPr marL="0" marR="0" indent="3429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2pPr>
      <a:lvl3pPr marL="0" marR="0" indent="6858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3pPr>
      <a:lvl4pPr marL="0" marR="0" indent="10287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4pPr>
      <a:lvl5pPr marL="0" marR="0" indent="13716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5pPr>
      <a:lvl6pPr marL="0" marR="0" indent="17145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6pPr>
      <a:lvl7pPr marL="0" marR="0" indent="20574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7pPr>
      <a:lvl8pPr marL="0" marR="0" indent="24003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8pPr>
      <a:lvl9pPr marL="0" marR="0" indent="2743200" algn="ctr" defTabSz="438150" rtl="0" latinLnBrk="0">
        <a:lnSpc>
          <a:spcPct val="100000"/>
        </a:lnSpc>
        <a:spcBef>
          <a:spcPts val="0"/>
        </a:spcBef>
        <a:spcAft>
          <a:spcPts val="0"/>
        </a:spcAft>
        <a:buClrTx/>
        <a:buSzTx/>
        <a:buFontTx/>
        <a:buNone/>
        <a:tabLst/>
        <a:defRPr sz="135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4CA7CF"/>
            </a:gs>
            <a:gs pos="100000">
              <a:srgbClr val="5CA676"/>
            </a:gs>
          </a:gsLst>
          <a:lin ang="0" scaled="0"/>
        </a:gradFill>
        <a:effectLst/>
      </p:bgPr>
    </p:bg>
    <p:spTree>
      <p:nvGrpSpPr>
        <p:cNvPr id="1" name=""/>
        <p:cNvGrpSpPr/>
        <p:nvPr/>
      </p:nvGrpSpPr>
      <p:grpSpPr>
        <a:xfrm>
          <a:off x="0" y="0"/>
          <a:ext cx="0" cy="0"/>
          <a:chOff x="0" y="0"/>
          <a:chExt cx="0" cy="0"/>
        </a:xfrm>
      </p:grpSpPr>
      <p:sp>
        <p:nvSpPr>
          <p:cNvPr id="171" name="Rechteck"/>
          <p:cNvSpPr/>
          <p:nvPr/>
        </p:nvSpPr>
        <p:spPr>
          <a:xfrm>
            <a:off x="66675" y="0"/>
            <a:ext cx="18154650" cy="13716000"/>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72" name="Rechteck"/>
          <p:cNvSpPr/>
          <p:nvPr/>
        </p:nvSpPr>
        <p:spPr>
          <a:xfrm>
            <a:off x="13795412" y="-55553"/>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73" name="Reaktionen sammeln"/>
          <p:cNvSpPr txBox="1"/>
          <p:nvPr/>
        </p:nvSpPr>
        <p:spPr>
          <a:xfrm>
            <a:off x="14037487" y="48869"/>
            <a:ext cx="8501026" cy="380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2633" b="1">
                <a:solidFill>
                  <a:srgbClr val="FFFFFF"/>
                </a:solidFill>
                <a:latin typeface="Times Roman"/>
                <a:ea typeface="Times Roman"/>
                <a:cs typeface="Times Roman"/>
                <a:sym typeface="Times Roman"/>
              </a:defRPr>
            </a:lvl1pPr>
          </a:lstStyle>
          <a:p>
            <a:r>
              <a:rPr sz="1975"/>
              <a:t>Reaktionen sammeln</a:t>
            </a:r>
          </a:p>
        </p:txBody>
      </p:sp>
      <p:sp>
        <p:nvSpPr>
          <p:cNvPr id="174" name="Linien"/>
          <p:cNvSpPr/>
          <p:nvPr/>
        </p:nvSpPr>
        <p:spPr>
          <a:xfrm>
            <a:off x="12045949" y="4070350"/>
            <a:ext cx="5625380" cy="1"/>
          </a:xfrm>
          <a:prstGeom prst="line">
            <a:avLst/>
          </a:prstGeom>
          <a:ln w="76200">
            <a:solidFill>
              <a:srgbClr val="FFFFFF"/>
            </a:solidFill>
            <a:miter lim="400000"/>
          </a:ln>
        </p:spPr>
        <p:txBody>
          <a:bodyPr lIns="38100" tIns="38100" rIns="38100" bIns="38100" anchor="ctr"/>
          <a:lstStyle/>
          <a:p>
            <a:endParaRPr sz="3600"/>
          </a:p>
        </p:txBody>
      </p:sp>
      <p:sp>
        <p:nvSpPr>
          <p:cNvPr id="175" name="REAKTIONEN SAMMELN"/>
          <p:cNvSpPr txBox="1"/>
          <p:nvPr/>
        </p:nvSpPr>
        <p:spPr>
          <a:xfrm>
            <a:off x="12045949" y="4164731"/>
            <a:ext cx="5625380" cy="1738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a:lnSpc>
                <a:spcPct val="80000"/>
              </a:lnSpc>
              <a:spcBef>
                <a:spcPts val="0"/>
              </a:spcBef>
              <a:defRPr sz="9000" spc="-90">
                <a:solidFill>
                  <a:srgbClr val="FFFFFF"/>
                </a:solidFill>
                <a:latin typeface="Helvetica Neue Thin"/>
                <a:ea typeface="Helvetica Neue Thin"/>
                <a:cs typeface="Helvetica Neue Thin"/>
                <a:sym typeface="Helvetica Neue Thin"/>
              </a:defRPr>
            </a:lvl1pPr>
          </a:lstStyle>
          <a:p>
            <a:r>
              <a:rPr sz="6750"/>
              <a:t>REAKTIONEN SAMMELN</a:t>
            </a:r>
          </a:p>
        </p:txBody>
      </p:sp>
      <p:sp>
        <p:nvSpPr>
          <p:cNvPr id="176" name="Linien"/>
          <p:cNvSpPr/>
          <p:nvPr/>
        </p:nvSpPr>
        <p:spPr>
          <a:xfrm>
            <a:off x="12045949" y="9448800"/>
            <a:ext cx="5625380" cy="0"/>
          </a:xfrm>
          <a:prstGeom prst="line">
            <a:avLst/>
          </a:prstGeom>
          <a:ln w="76200">
            <a:solidFill>
              <a:srgbClr val="FFFFFF"/>
            </a:solidFill>
            <a:miter lim="400000"/>
          </a:ln>
        </p:spPr>
        <p:txBody>
          <a:bodyPr lIns="38100" tIns="38100" rIns="38100" bIns="38100" anchor="ctr"/>
          <a:lstStyle/>
          <a:p>
            <a:endParaRPr sz="3600"/>
          </a:p>
        </p:txBody>
      </p:sp>
      <p:sp>
        <p:nvSpPr>
          <p:cNvPr id="177" name="Linien"/>
          <p:cNvSpPr/>
          <p:nvPr/>
        </p:nvSpPr>
        <p:spPr>
          <a:xfrm>
            <a:off x="12045949" y="6006282"/>
            <a:ext cx="5625380" cy="1"/>
          </a:xfrm>
          <a:prstGeom prst="line">
            <a:avLst/>
          </a:prstGeom>
          <a:ln w="25400">
            <a:solidFill>
              <a:srgbClr val="FFFFFF"/>
            </a:solidFill>
            <a:miter lim="400000"/>
          </a:ln>
        </p:spPr>
        <p:txBody>
          <a:bodyPr lIns="38100" tIns="38100" rIns="38100" bIns="38100" anchor="ctr"/>
          <a:lstStyle/>
          <a:p>
            <a:endParaRPr sz="3600"/>
          </a:p>
        </p:txBody>
      </p:sp>
      <p:sp>
        <p:nvSpPr>
          <p:cNvPr id="178" name="Methodenkarte"/>
          <p:cNvSpPr txBox="1"/>
          <p:nvPr/>
        </p:nvSpPr>
        <p:spPr>
          <a:xfrm>
            <a:off x="12033385" y="6026775"/>
            <a:ext cx="3135290"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FFFFFF"/>
                </a:solidFill>
                <a:latin typeface="Times Roman"/>
                <a:ea typeface="Times Roman"/>
                <a:cs typeface="Times Roman"/>
                <a:sym typeface="Times Roman"/>
              </a:defRPr>
            </a:lvl1pPr>
          </a:lstStyle>
          <a:p>
            <a:pPr>
              <a:defRPr sz="1466"/>
            </a:pPr>
            <a:r>
              <a:rPr sz="1400"/>
              <a:t>Methodenkarte</a:t>
            </a:r>
          </a:p>
        </p:txBody>
      </p:sp>
      <p:sp>
        <p:nvSpPr>
          <p:cNvPr id="179" name="Linien"/>
          <p:cNvSpPr/>
          <p:nvPr/>
        </p:nvSpPr>
        <p:spPr>
          <a:xfrm>
            <a:off x="12045949" y="6353066"/>
            <a:ext cx="5625380" cy="1"/>
          </a:xfrm>
          <a:prstGeom prst="line">
            <a:avLst/>
          </a:prstGeom>
          <a:ln w="25400">
            <a:solidFill>
              <a:srgbClr val="FFFFFF"/>
            </a:solidFill>
            <a:miter lim="400000"/>
          </a:ln>
        </p:spPr>
        <p:txBody>
          <a:bodyPr lIns="38100" tIns="38100" rIns="38100" bIns="38100" anchor="ctr"/>
          <a:lstStyle/>
          <a:p>
            <a:endParaRPr sz="3600"/>
          </a:p>
        </p:txBody>
      </p:sp>
      <p:pic>
        <p:nvPicPr>
          <p:cNvPr id="180" name="icons8-er-100.png" descr="icons8-er-100.png"/>
          <p:cNvPicPr>
            <a:picLocks noChangeAspect="1"/>
          </p:cNvPicPr>
          <p:nvPr/>
        </p:nvPicPr>
        <p:blipFill>
          <a:blip r:embed="rId2"/>
          <a:stretch>
            <a:fillRect/>
          </a:stretch>
        </p:blipFill>
        <p:spPr>
          <a:xfrm>
            <a:off x="14792325" y="6886580"/>
            <a:ext cx="476250" cy="476251"/>
          </a:xfrm>
          <a:prstGeom prst="rect">
            <a:avLst/>
          </a:prstGeom>
          <a:ln w="12700">
            <a:miter lim="400000"/>
          </a:ln>
        </p:spPr>
      </p:pic>
      <p:pic>
        <p:nvPicPr>
          <p:cNvPr id="181" name="icons8-stift-100.png" descr="icons8-stift-100.png"/>
          <p:cNvPicPr>
            <a:picLocks noChangeAspect="1"/>
          </p:cNvPicPr>
          <p:nvPr/>
        </p:nvPicPr>
        <p:blipFill>
          <a:blip r:embed="rId3"/>
          <a:stretch>
            <a:fillRect/>
          </a:stretch>
        </p:blipFill>
        <p:spPr>
          <a:xfrm rot="8100000">
            <a:off x="15117135" y="8289247"/>
            <a:ext cx="391781" cy="391781"/>
          </a:xfrm>
          <a:prstGeom prst="rect">
            <a:avLst/>
          </a:prstGeom>
          <a:ln w="12700">
            <a:miter lim="400000"/>
          </a:ln>
        </p:spPr>
      </p:pic>
      <p:pic>
        <p:nvPicPr>
          <p:cNvPr id="182" name="icons8-uhr-50.png" descr="icons8-uhr-50.png"/>
          <p:cNvPicPr>
            <a:picLocks noChangeAspect="1"/>
          </p:cNvPicPr>
          <p:nvPr/>
        </p:nvPicPr>
        <p:blipFill>
          <a:blip r:embed="rId4"/>
          <a:stretch>
            <a:fillRect/>
          </a:stretch>
        </p:blipFill>
        <p:spPr>
          <a:xfrm>
            <a:off x="12226925" y="6886580"/>
            <a:ext cx="476251" cy="476251"/>
          </a:xfrm>
          <a:prstGeom prst="rect">
            <a:avLst/>
          </a:prstGeom>
          <a:ln w="12700">
            <a:miter lim="400000"/>
          </a:ln>
        </p:spPr>
      </p:pic>
      <p:pic>
        <p:nvPicPr>
          <p:cNvPr id="183" name="icons8-notiz-64.png" descr="icons8-notiz-64.png"/>
          <p:cNvPicPr>
            <a:picLocks noChangeAspect="1"/>
          </p:cNvPicPr>
          <p:nvPr/>
        </p:nvPicPr>
        <p:blipFill>
          <a:blip r:embed="rId5"/>
          <a:stretch>
            <a:fillRect/>
          </a:stretch>
        </p:blipFill>
        <p:spPr>
          <a:xfrm>
            <a:off x="14839950" y="8294638"/>
            <a:ext cx="381000" cy="381001"/>
          </a:xfrm>
          <a:prstGeom prst="rect">
            <a:avLst/>
          </a:prstGeom>
          <a:ln w="12700">
            <a:miter lim="400000"/>
          </a:ln>
        </p:spPr>
      </p:pic>
      <p:pic>
        <p:nvPicPr>
          <p:cNvPr id="184" name="icons8-blatt-100.png" descr="icons8-blatt-100.png"/>
          <p:cNvPicPr>
            <a:picLocks noChangeAspect="1"/>
          </p:cNvPicPr>
          <p:nvPr/>
        </p:nvPicPr>
        <p:blipFill>
          <a:blip r:embed="rId6"/>
          <a:stretch>
            <a:fillRect/>
          </a:stretch>
        </p:blipFill>
        <p:spPr>
          <a:xfrm>
            <a:off x="12226925" y="8247013"/>
            <a:ext cx="476251" cy="476251"/>
          </a:xfrm>
          <a:prstGeom prst="rect">
            <a:avLst/>
          </a:prstGeom>
          <a:ln w="12700">
            <a:miter lim="400000"/>
          </a:ln>
        </p:spPr>
      </p:pic>
      <p:sp>
        <p:nvSpPr>
          <p:cNvPr id="185" name="20 Minuten"/>
          <p:cNvSpPr txBox="1"/>
          <p:nvPr/>
        </p:nvSpPr>
        <p:spPr>
          <a:xfrm>
            <a:off x="12755153" y="6999671"/>
            <a:ext cx="1493022"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20 Minuten</a:t>
            </a:r>
          </a:p>
        </p:txBody>
      </p:sp>
      <p:sp>
        <p:nvSpPr>
          <p:cNvPr id="186" name="2 - 6 Mitglieder"/>
          <p:cNvSpPr txBox="1"/>
          <p:nvPr/>
        </p:nvSpPr>
        <p:spPr>
          <a:xfrm>
            <a:off x="15479303" y="6995714"/>
            <a:ext cx="1493022"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2 - 6 Mitglieder</a:t>
            </a:r>
          </a:p>
        </p:txBody>
      </p:sp>
      <p:sp>
        <p:nvSpPr>
          <p:cNvPr id="187" name="Zur Verfügung gestelltes Material:"/>
          <p:cNvSpPr txBox="1"/>
          <p:nvPr/>
        </p:nvSpPr>
        <p:spPr>
          <a:xfrm>
            <a:off x="12755154" y="8273543"/>
            <a:ext cx="2032819" cy="4231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Zur Verfügung gestelltes Material:</a:t>
            </a:r>
          </a:p>
        </p:txBody>
      </p:sp>
      <p:sp>
        <p:nvSpPr>
          <p:cNvPr id="188" name="Methodenkarte „Reaktionen sammeln“"/>
          <p:cNvSpPr txBox="1"/>
          <p:nvPr/>
        </p:nvSpPr>
        <p:spPr>
          <a:xfrm>
            <a:off x="12257438" y="8898676"/>
            <a:ext cx="2507097"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defTabSz="457200">
              <a:lnSpc>
                <a:spcPct val="100000"/>
              </a:lnSpc>
              <a:spcBef>
                <a:spcPts val="300"/>
              </a:spcBef>
              <a:defRPr sz="1500" b="1">
                <a:solidFill>
                  <a:srgbClr val="FFFFFF"/>
                </a:solidFill>
                <a:latin typeface="Times Roman"/>
                <a:ea typeface="Times Roman"/>
                <a:cs typeface="Times Roman"/>
                <a:sym typeface="Times Roman"/>
              </a:defRPr>
            </a:lvl1pPr>
          </a:lstStyle>
          <a:p>
            <a:r>
              <a:rPr sz="1125"/>
              <a:t>Methodenkarte „Reaktionen sammeln“</a:t>
            </a:r>
          </a:p>
        </p:txBody>
      </p:sp>
      <p:sp>
        <p:nvSpPr>
          <p:cNvPr id="189" name="Das Team benötigt:"/>
          <p:cNvSpPr txBox="1"/>
          <p:nvPr/>
        </p:nvSpPr>
        <p:spPr>
          <a:xfrm>
            <a:off x="15504704" y="8360105"/>
            <a:ext cx="2032818" cy="2500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500" b="1">
                <a:solidFill>
                  <a:srgbClr val="FFFFFF"/>
                </a:solidFill>
                <a:latin typeface="Times Roman"/>
                <a:ea typeface="Times Roman"/>
                <a:cs typeface="Times Roman"/>
                <a:sym typeface="Times Roman"/>
              </a:defRPr>
            </a:lvl1pPr>
          </a:lstStyle>
          <a:p>
            <a:r>
              <a:rPr sz="1125"/>
              <a:t>Das Team benötigt:</a:t>
            </a:r>
          </a:p>
        </p:txBody>
      </p:sp>
      <p:sp>
        <p:nvSpPr>
          <p:cNvPr id="190" name="Haftnotizen / Zettel…"/>
          <p:cNvSpPr txBox="1"/>
          <p:nvPr/>
        </p:nvSpPr>
        <p:spPr>
          <a:xfrm>
            <a:off x="14854587" y="8723499"/>
            <a:ext cx="1425070" cy="448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p>
            <a:pPr marL="142875" indent="-142875" defTabSz="342900">
              <a:lnSpc>
                <a:spcPct val="100000"/>
              </a:lnSpc>
              <a:spcBef>
                <a:spcPts val="225"/>
              </a:spcBef>
              <a:buSzPct val="123000"/>
              <a:buChar char="-"/>
              <a:defRPr sz="1500" b="1">
                <a:solidFill>
                  <a:srgbClr val="FFFFFF"/>
                </a:solidFill>
                <a:latin typeface="Times Roman"/>
                <a:ea typeface="Times Roman"/>
                <a:cs typeface="Times Roman"/>
                <a:sym typeface="Times Roman"/>
              </a:defRPr>
            </a:pPr>
            <a:r>
              <a:rPr sz="1125"/>
              <a:t>Haftnotizen / Zettel</a:t>
            </a:r>
          </a:p>
          <a:p>
            <a:pPr marL="142875" indent="-142875" defTabSz="342900">
              <a:lnSpc>
                <a:spcPct val="100000"/>
              </a:lnSpc>
              <a:spcBef>
                <a:spcPts val="225"/>
              </a:spcBef>
              <a:buSzPct val="123000"/>
              <a:buChar char="-"/>
              <a:defRPr sz="1500" b="1">
                <a:solidFill>
                  <a:srgbClr val="FFFFFF"/>
                </a:solidFill>
                <a:latin typeface="Times Roman"/>
                <a:ea typeface="Times Roman"/>
                <a:cs typeface="Times Roman"/>
                <a:sym typeface="Times Roman"/>
              </a:defRPr>
            </a:pPr>
            <a:r>
              <a:rPr sz="1125"/>
              <a:t>Stifte</a:t>
            </a:r>
          </a:p>
        </p:txBody>
      </p:sp>
      <p:sp>
        <p:nvSpPr>
          <p:cNvPr id="191" name="Oval"/>
          <p:cNvSpPr/>
          <p:nvPr/>
        </p:nvSpPr>
        <p:spPr>
          <a:xfrm>
            <a:off x="11988799" y="2805049"/>
            <a:ext cx="1077467" cy="1004243"/>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192" name="icons8-sprechblasen-64.png" descr="icons8-sprechblasen-64.png"/>
          <p:cNvPicPr>
            <a:picLocks noChangeAspect="1"/>
          </p:cNvPicPr>
          <p:nvPr/>
        </p:nvPicPr>
        <p:blipFill>
          <a:blip r:embed="rId7"/>
          <a:stretch>
            <a:fillRect/>
          </a:stretch>
        </p:blipFill>
        <p:spPr>
          <a:xfrm>
            <a:off x="12181978" y="2961615"/>
            <a:ext cx="691109" cy="691109"/>
          </a:xfrm>
          <a:prstGeom prst="rect">
            <a:avLst/>
          </a:prstGeom>
          <a:ln w="12700">
            <a:miter lim="400000"/>
          </a:ln>
        </p:spPr>
      </p:pic>
      <p:sp>
        <p:nvSpPr>
          <p:cNvPr id="193" name="PHASE VI…"/>
          <p:cNvSpPr txBox="1"/>
          <p:nvPr/>
        </p:nvSpPr>
        <p:spPr>
          <a:xfrm>
            <a:off x="13202095" y="3178506"/>
            <a:ext cx="3135290"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defTabSz="342900">
              <a:lnSpc>
                <a:spcPct val="100000"/>
              </a:lnSpc>
              <a:spcBef>
                <a:spcPts val="900"/>
              </a:spcBef>
              <a:defRPr sz="1466" b="1">
                <a:solidFill>
                  <a:srgbClr val="FFFFFF"/>
                </a:solidFill>
                <a:latin typeface="Times Roman"/>
                <a:ea typeface="Times Roman"/>
                <a:cs typeface="Times Roman"/>
                <a:sym typeface="Times Roman"/>
              </a:defRPr>
            </a:pPr>
            <a:r>
              <a:rPr sz="1400"/>
              <a:t>PHASE VI</a:t>
            </a:r>
          </a:p>
          <a:p>
            <a:pPr defTabSz="342900">
              <a:lnSpc>
                <a:spcPct val="100000"/>
              </a:lnSpc>
              <a:spcBef>
                <a:spcPts val="900"/>
              </a:spcBef>
              <a:defRPr sz="1466" b="1">
                <a:solidFill>
                  <a:srgbClr val="FFFFFF"/>
                </a:solidFill>
                <a:latin typeface="Times Roman"/>
                <a:ea typeface="Times Roman"/>
                <a:cs typeface="Times Roman"/>
                <a:sym typeface="Times Roman"/>
              </a:defRPr>
            </a:pPr>
            <a:r>
              <a:rPr sz="1400"/>
              <a:t>Prototypen testen </a:t>
            </a:r>
          </a:p>
        </p:txBody>
      </p:sp>
      <p:pic>
        <p:nvPicPr>
          <p:cNvPr id="194" name="Bild 29.02.24 um 18.53.jpeg" descr="Bild 29.02.24 um 18.53.jpeg"/>
          <p:cNvPicPr>
            <a:picLocks noChangeAspect="1"/>
          </p:cNvPicPr>
          <p:nvPr/>
        </p:nvPicPr>
        <p:blipFill>
          <a:blip r:embed="rId8"/>
          <a:srcRect l="3459" t="12146" r="5840" b="1700"/>
          <a:stretch>
            <a:fillRect/>
          </a:stretch>
        </p:blipFill>
        <p:spPr>
          <a:xfrm>
            <a:off x="1107678" y="3845163"/>
            <a:ext cx="6418765" cy="7364818"/>
          </a:xfrm>
          <a:custGeom>
            <a:avLst/>
            <a:gdLst/>
            <a:ahLst/>
            <a:cxnLst>
              <a:cxn ang="0">
                <a:pos x="wd2" y="hd2"/>
              </a:cxn>
              <a:cxn ang="5400000">
                <a:pos x="wd2" y="hd2"/>
              </a:cxn>
              <a:cxn ang="10800000">
                <a:pos x="wd2" y="hd2"/>
              </a:cxn>
              <a:cxn ang="16200000">
                <a:pos x="wd2" y="hd2"/>
              </a:cxn>
            </a:cxnLst>
            <a:rect l="0" t="0" r="r" b="b"/>
            <a:pathLst>
              <a:path w="21588" h="21594" extrusionOk="0">
                <a:moveTo>
                  <a:pt x="17076" y="1"/>
                </a:moveTo>
                <a:cubicBezTo>
                  <a:pt x="16993" y="-4"/>
                  <a:pt x="16909" y="23"/>
                  <a:pt x="16847" y="83"/>
                </a:cubicBezTo>
                <a:cubicBezTo>
                  <a:pt x="16776" y="151"/>
                  <a:pt x="16767" y="205"/>
                  <a:pt x="16795" y="368"/>
                </a:cubicBezTo>
                <a:cubicBezTo>
                  <a:pt x="16815" y="479"/>
                  <a:pt x="16838" y="646"/>
                  <a:pt x="16847" y="738"/>
                </a:cubicBezTo>
                <a:cubicBezTo>
                  <a:pt x="16855" y="831"/>
                  <a:pt x="16930" y="1222"/>
                  <a:pt x="17013" y="1605"/>
                </a:cubicBezTo>
                <a:cubicBezTo>
                  <a:pt x="17331" y="3076"/>
                  <a:pt x="17318" y="2969"/>
                  <a:pt x="17205" y="3198"/>
                </a:cubicBezTo>
                <a:cubicBezTo>
                  <a:pt x="17116" y="3378"/>
                  <a:pt x="17111" y="3425"/>
                  <a:pt x="17161" y="3612"/>
                </a:cubicBezTo>
                <a:cubicBezTo>
                  <a:pt x="17243" y="3921"/>
                  <a:pt x="17237" y="4265"/>
                  <a:pt x="17148" y="4462"/>
                </a:cubicBezTo>
                <a:cubicBezTo>
                  <a:pt x="17080" y="4613"/>
                  <a:pt x="17074" y="4784"/>
                  <a:pt x="17106" y="5857"/>
                </a:cubicBezTo>
                <a:cubicBezTo>
                  <a:pt x="17126" y="6530"/>
                  <a:pt x="17159" y="7105"/>
                  <a:pt x="17179" y="7133"/>
                </a:cubicBezTo>
                <a:cubicBezTo>
                  <a:pt x="17236" y="7214"/>
                  <a:pt x="17169" y="7194"/>
                  <a:pt x="16951" y="7068"/>
                </a:cubicBezTo>
                <a:cubicBezTo>
                  <a:pt x="16840" y="7004"/>
                  <a:pt x="16666" y="6914"/>
                  <a:pt x="16565" y="6868"/>
                </a:cubicBezTo>
                <a:lnTo>
                  <a:pt x="16381" y="6783"/>
                </a:lnTo>
                <a:lnTo>
                  <a:pt x="16389" y="6487"/>
                </a:lnTo>
                <a:cubicBezTo>
                  <a:pt x="16394" y="6288"/>
                  <a:pt x="16354" y="6042"/>
                  <a:pt x="16267" y="5734"/>
                </a:cubicBezTo>
                <a:cubicBezTo>
                  <a:pt x="16147" y="5311"/>
                  <a:pt x="16142" y="5269"/>
                  <a:pt x="16212" y="5175"/>
                </a:cubicBezTo>
                <a:cubicBezTo>
                  <a:pt x="16254" y="5120"/>
                  <a:pt x="16289" y="5032"/>
                  <a:pt x="16289" y="4981"/>
                </a:cubicBezTo>
                <a:cubicBezTo>
                  <a:pt x="16289" y="4817"/>
                  <a:pt x="15857" y="3693"/>
                  <a:pt x="15768" y="3625"/>
                </a:cubicBezTo>
                <a:cubicBezTo>
                  <a:pt x="15675" y="3554"/>
                  <a:pt x="15555" y="3525"/>
                  <a:pt x="15077" y="3455"/>
                </a:cubicBezTo>
                <a:cubicBezTo>
                  <a:pt x="14903" y="3430"/>
                  <a:pt x="14752" y="3401"/>
                  <a:pt x="14739" y="3392"/>
                </a:cubicBezTo>
                <a:cubicBezTo>
                  <a:pt x="14727" y="3384"/>
                  <a:pt x="14715" y="3306"/>
                  <a:pt x="14712" y="3220"/>
                </a:cubicBezTo>
                <a:cubicBezTo>
                  <a:pt x="14697" y="2725"/>
                  <a:pt x="14691" y="2706"/>
                  <a:pt x="14529" y="2552"/>
                </a:cubicBezTo>
                <a:cubicBezTo>
                  <a:pt x="14404" y="2433"/>
                  <a:pt x="14324" y="2395"/>
                  <a:pt x="14154" y="2379"/>
                </a:cubicBezTo>
                <a:cubicBezTo>
                  <a:pt x="13882" y="2354"/>
                  <a:pt x="13544" y="2499"/>
                  <a:pt x="13411" y="2699"/>
                </a:cubicBezTo>
                <a:cubicBezTo>
                  <a:pt x="13322" y="2831"/>
                  <a:pt x="13322" y="2836"/>
                  <a:pt x="13411" y="2921"/>
                </a:cubicBezTo>
                <a:cubicBezTo>
                  <a:pt x="13461" y="2969"/>
                  <a:pt x="13494" y="3047"/>
                  <a:pt x="13485" y="3094"/>
                </a:cubicBezTo>
                <a:cubicBezTo>
                  <a:pt x="13475" y="3146"/>
                  <a:pt x="13523" y="3226"/>
                  <a:pt x="13606" y="3296"/>
                </a:cubicBezTo>
                <a:cubicBezTo>
                  <a:pt x="13682" y="3360"/>
                  <a:pt x="13783" y="3462"/>
                  <a:pt x="13831" y="3523"/>
                </a:cubicBezTo>
                <a:cubicBezTo>
                  <a:pt x="13879" y="3584"/>
                  <a:pt x="13951" y="3634"/>
                  <a:pt x="13992" y="3634"/>
                </a:cubicBezTo>
                <a:cubicBezTo>
                  <a:pt x="14049" y="3634"/>
                  <a:pt x="14037" y="3666"/>
                  <a:pt x="13942" y="3764"/>
                </a:cubicBezTo>
                <a:cubicBezTo>
                  <a:pt x="13873" y="3836"/>
                  <a:pt x="13816" y="3943"/>
                  <a:pt x="13816" y="4003"/>
                </a:cubicBezTo>
                <a:cubicBezTo>
                  <a:pt x="13816" y="4204"/>
                  <a:pt x="13343" y="4894"/>
                  <a:pt x="12832" y="5438"/>
                </a:cubicBezTo>
                <a:cubicBezTo>
                  <a:pt x="12560" y="5728"/>
                  <a:pt x="12304" y="6019"/>
                  <a:pt x="12265" y="6086"/>
                </a:cubicBezTo>
                <a:cubicBezTo>
                  <a:pt x="12225" y="6152"/>
                  <a:pt x="12126" y="6235"/>
                  <a:pt x="12046" y="6272"/>
                </a:cubicBezTo>
                <a:cubicBezTo>
                  <a:pt x="11966" y="6308"/>
                  <a:pt x="11609" y="6500"/>
                  <a:pt x="11252" y="6698"/>
                </a:cubicBezTo>
                <a:cubicBezTo>
                  <a:pt x="10896" y="6896"/>
                  <a:pt x="10586" y="7058"/>
                  <a:pt x="10563" y="7058"/>
                </a:cubicBezTo>
                <a:cubicBezTo>
                  <a:pt x="10504" y="7058"/>
                  <a:pt x="10510" y="6885"/>
                  <a:pt x="10574" y="6725"/>
                </a:cubicBezTo>
                <a:cubicBezTo>
                  <a:pt x="10617" y="6615"/>
                  <a:pt x="10612" y="6572"/>
                  <a:pt x="10546" y="6483"/>
                </a:cubicBezTo>
                <a:cubicBezTo>
                  <a:pt x="10377" y="6258"/>
                  <a:pt x="9865" y="6183"/>
                  <a:pt x="9574" y="6341"/>
                </a:cubicBezTo>
                <a:cubicBezTo>
                  <a:pt x="9345" y="6464"/>
                  <a:pt x="9245" y="6675"/>
                  <a:pt x="9270" y="6982"/>
                </a:cubicBezTo>
                <a:lnTo>
                  <a:pt x="9290" y="7233"/>
                </a:lnTo>
                <a:lnTo>
                  <a:pt x="9109" y="7314"/>
                </a:lnTo>
                <a:cubicBezTo>
                  <a:pt x="8872" y="7419"/>
                  <a:pt x="8839" y="7522"/>
                  <a:pt x="8968" y="7754"/>
                </a:cubicBezTo>
                <a:cubicBezTo>
                  <a:pt x="9056" y="7913"/>
                  <a:pt x="9063" y="7964"/>
                  <a:pt x="9020" y="8101"/>
                </a:cubicBezTo>
                <a:cubicBezTo>
                  <a:pt x="8992" y="8189"/>
                  <a:pt x="8969" y="8365"/>
                  <a:pt x="8969" y="8491"/>
                </a:cubicBezTo>
                <a:cubicBezTo>
                  <a:pt x="8969" y="8663"/>
                  <a:pt x="8915" y="8837"/>
                  <a:pt x="8751" y="9194"/>
                </a:cubicBezTo>
                <a:cubicBezTo>
                  <a:pt x="8513" y="9712"/>
                  <a:pt x="8498" y="9793"/>
                  <a:pt x="8602" y="9970"/>
                </a:cubicBezTo>
                <a:cubicBezTo>
                  <a:pt x="8641" y="10035"/>
                  <a:pt x="8806" y="10428"/>
                  <a:pt x="8969" y="10845"/>
                </a:cubicBezTo>
                <a:cubicBezTo>
                  <a:pt x="9347" y="11810"/>
                  <a:pt x="9392" y="12146"/>
                  <a:pt x="9187" y="12521"/>
                </a:cubicBezTo>
                <a:cubicBezTo>
                  <a:pt x="9114" y="12655"/>
                  <a:pt x="9040" y="12763"/>
                  <a:pt x="9023" y="12761"/>
                </a:cubicBezTo>
                <a:cubicBezTo>
                  <a:pt x="9006" y="12760"/>
                  <a:pt x="8927" y="12721"/>
                  <a:pt x="8847" y="12677"/>
                </a:cubicBezTo>
                <a:cubicBezTo>
                  <a:pt x="8767" y="12632"/>
                  <a:pt x="8669" y="12582"/>
                  <a:pt x="8630" y="12566"/>
                </a:cubicBezTo>
                <a:cubicBezTo>
                  <a:pt x="8590" y="12549"/>
                  <a:pt x="8370" y="12439"/>
                  <a:pt x="8143" y="12319"/>
                </a:cubicBezTo>
                <a:cubicBezTo>
                  <a:pt x="7916" y="12199"/>
                  <a:pt x="7622" y="12048"/>
                  <a:pt x="7489" y="11984"/>
                </a:cubicBezTo>
                <a:cubicBezTo>
                  <a:pt x="7357" y="11919"/>
                  <a:pt x="6951" y="11717"/>
                  <a:pt x="6589" y="11533"/>
                </a:cubicBezTo>
                <a:cubicBezTo>
                  <a:pt x="6227" y="11350"/>
                  <a:pt x="5895" y="11201"/>
                  <a:pt x="5849" y="11201"/>
                </a:cubicBezTo>
                <a:cubicBezTo>
                  <a:pt x="5804" y="11201"/>
                  <a:pt x="5681" y="11247"/>
                  <a:pt x="5575" y="11306"/>
                </a:cubicBezTo>
                <a:cubicBezTo>
                  <a:pt x="5470" y="11364"/>
                  <a:pt x="5370" y="11412"/>
                  <a:pt x="5353" y="11412"/>
                </a:cubicBezTo>
                <a:cubicBezTo>
                  <a:pt x="5336" y="11412"/>
                  <a:pt x="5226" y="11469"/>
                  <a:pt x="5108" y="11539"/>
                </a:cubicBezTo>
                <a:cubicBezTo>
                  <a:pt x="4989" y="11608"/>
                  <a:pt x="4885" y="11664"/>
                  <a:pt x="4876" y="11664"/>
                </a:cubicBezTo>
                <a:cubicBezTo>
                  <a:pt x="4862" y="11664"/>
                  <a:pt x="4658" y="11768"/>
                  <a:pt x="3588" y="12308"/>
                </a:cubicBezTo>
                <a:cubicBezTo>
                  <a:pt x="3335" y="12436"/>
                  <a:pt x="3007" y="12598"/>
                  <a:pt x="2860" y="12668"/>
                </a:cubicBezTo>
                <a:cubicBezTo>
                  <a:pt x="2502" y="12838"/>
                  <a:pt x="1007" y="13597"/>
                  <a:pt x="946" y="13639"/>
                </a:cubicBezTo>
                <a:cubicBezTo>
                  <a:pt x="919" y="13658"/>
                  <a:pt x="778" y="13728"/>
                  <a:pt x="632" y="13796"/>
                </a:cubicBezTo>
                <a:cubicBezTo>
                  <a:pt x="485" y="13864"/>
                  <a:pt x="282" y="13964"/>
                  <a:pt x="182" y="14019"/>
                </a:cubicBezTo>
                <a:lnTo>
                  <a:pt x="0" y="14118"/>
                </a:lnTo>
                <a:lnTo>
                  <a:pt x="12" y="16406"/>
                </a:lnTo>
                <a:cubicBezTo>
                  <a:pt x="24" y="18644"/>
                  <a:pt x="27" y="18694"/>
                  <a:pt x="122" y="18739"/>
                </a:cubicBezTo>
                <a:cubicBezTo>
                  <a:pt x="175" y="18765"/>
                  <a:pt x="405" y="18883"/>
                  <a:pt x="632" y="19001"/>
                </a:cubicBezTo>
                <a:cubicBezTo>
                  <a:pt x="858" y="19120"/>
                  <a:pt x="1207" y="19299"/>
                  <a:pt x="1407" y="19399"/>
                </a:cubicBezTo>
                <a:cubicBezTo>
                  <a:pt x="1607" y="19500"/>
                  <a:pt x="1847" y="19623"/>
                  <a:pt x="1940" y="19673"/>
                </a:cubicBezTo>
                <a:cubicBezTo>
                  <a:pt x="2033" y="19724"/>
                  <a:pt x="2447" y="19934"/>
                  <a:pt x="2860" y="20139"/>
                </a:cubicBezTo>
                <a:cubicBezTo>
                  <a:pt x="3533" y="20475"/>
                  <a:pt x="3906" y="20667"/>
                  <a:pt x="4196" y="20827"/>
                </a:cubicBezTo>
                <a:cubicBezTo>
                  <a:pt x="4248" y="20856"/>
                  <a:pt x="4335" y="20897"/>
                  <a:pt x="4388" y="20920"/>
                </a:cubicBezTo>
                <a:cubicBezTo>
                  <a:pt x="4441" y="20942"/>
                  <a:pt x="4757" y="21102"/>
                  <a:pt x="5091" y="21276"/>
                </a:cubicBezTo>
                <a:cubicBezTo>
                  <a:pt x="5424" y="21449"/>
                  <a:pt x="5734" y="21592"/>
                  <a:pt x="5778" y="21594"/>
                </a:cubicBezTo>
                <a:cubicBezTo>
                  <a:pt x="5823" y="21596"/>
                  <a:pt x="6333" y="21360"/>
                  <a:pt x="6912" y="21070"/>
                </a:cubicBezTo>
                <a:cubicBezTo>
                  <a:pt x="7490" y="20779"/>
                  <a:pt x="7973" y="20541"/>
                  <a:pt x="7984" y="20541"/>
                </a:cubicBezTo>
                <a:cubicBezTo>
                  <a:pt x="7995" y="20541"/>
                  <a:pt x="8123" y="20475"/>
                  <a:pt x="8269" y="20393"/>
                </a:cubicBezTo>
                <a:cubicBezTo>
                  <a:pt x="8415" y="20312"/>
                  <a:pt x="8541" y="20246"/>
                  <a:pt x="8549" y="20246"/>
                </a:cubicBezTo>
                <a:cubicBezTo>
                  <a:pt x="8565" y="20246"/>
                  <a:pt x="9028" y="20014"/>
                  <a:pt x="10544" y="19252"/>
                </a:cubicBezTo>
                <a:cubicBezTo>
                  <a:pt x="10997" y="19024"/>
                  <a:pt x="11428" y="18811"/>
                  <a:pt x="11501" y="18778"/>
                </a:cubicBezTo>
                <a:cubicBezTo>
                  <a:pt x="11573" y="18745"/>
                  <a:pt x="11645" y="18701"/>
                  <a:pt x="11660" y="18680"/>
                </a:cubicBezTo>
                <a:cubicBezTo>
                  <a:pt x="11675" y="18659"/>
                  <a:pt x="11686" y="17767"/>
                  <a:pt x="11685" y="16696"/>
                </a:cubicBezTo>
                <a:cubicBezTo>
                  <a:pt x="11683" y="15560"/>
                  <a:pt x="11700" y="14751"/>
                  <a:pt x="11726" y="14751"/>
                </a:cubicBezTo>
                <a:cubicBezTo>
                  <a:pt x="11750" y="14751"/>
                  <a:pt x="12061" y="14899"/>
                  <a:pt x="12417" y="15082"/>
                </a:cubicBezTo>
                <a:cubicBezTo>
                  <a:pt x="13075" y="15419"/>
                  <a:pt x="15328" y="16567"/>
                  <a:pt x="15575" y="16690"/>
                </a:cubicBezTo>
                <a:cubicBezTo>
                  <a:pt x="15703" y="16754"/>
                  <a:pt x="15722" y="16752"/>
                  <a:pt x="15890" y="16668"/>
                </a:cubicBezTo>
                <a:cubicBezTo>
                  <a:pt x="15989" y="16618"/>
                  <a:pt x="16321" y="16455"/>
                  <a:pt x="16627" y="16305"/>
                </a:cubicBezTo>
                <a:cubicBezTo>
                  <a:pt x="16934" y="16156"/>
                  <a:pt x="17632" y="15808"/>
                  <a:pt x="18179" y="15533"/>
                </a:cubicBezTo>
                <a:cubicBezTo>
                  <a:pt x="18726" y="15258"/>
                  <a:pt x="19241" y="14999"/>
                  <a:pt x="19324" y="14959"/>
                </a:cubicBezTo>
                <a:cubicBezTo>
                  <a:pt x="19819" y="14716"/>
                  <a:pt x="21464" y="13886"/>
                  <a:pt x="21533" y="13844"/>
                </a:cubicBezTo>
                <a:cubicBezTo>
                  <a:pt x="21578" y="13817"/>
                  <a:pt x="21600" y="13777"/>
                  <a:pt x="21582" y="13753"/>
                </a:cubicBezTo>
                <a:cubicBezTo>
                  <a:pt x="21564" y="13729"/>
                  <a:pt x="21253" y="13560"/>
                  <a:pt x="20893" y="13377"/>
                </a:cubicBezTo>
                <a:cubicBezTo>
                  <a:pt x="20533" y="13195"/>
                  <a:pt x="20080" y="12964"/>
                  <a:pt x="19886" y="12863"/>
                </a:cubicBezTo>
                <a:cubicBezTo>
                  <a:pt x="19692" y="12763"/>
                  <a:pt x="19523" y="12680"/>
                  <a:pt x="19511" y="12680"/>
                </a:cubicBezTo>
                <a:cubicBezTo>
                  <a:pt x="19500" y="12680"/>
                  <a:pt x="19351" y="12605"/>
                  <a:pt x="19182" y="12515"/>
                </a:cubicBezTo>
                <a:cubicBezTo>
                  <a:pt x="19013" y="12425"/>
                  <a:pt x="18777" y="12306"/>
                  <a:pt x="18660" y="12251"/>
                </a:cubicBezTo>
                <a:cubicBezTo>
                  <a:pt x="18542" y="12195"/>
                  <a:pt x="18209" y="12028"/>
                  <a:pt x="17921" y="11880"/>
                </a:cubicBezTo>
                <a:cubicBezTo>
                  <a:pt x="17489" y="11658"/>
                  <a:pt x="17407" y="11601"/>
                  <a:pt x="17460" y="11556"/>
                </a:cubicBezTo>
                <a:cubicBezTo>
                  <a:pt x="17516" y="11509"/>
                  <a:pt x="17983" y="11271"/>
                  <a:pt x="18809" y="10869"/>
                </a:cubicBezTo>
                <a:cubicBezTo>
                  <a:pt x="18929" y="10811"/>
                  <a:pt x="19257" y="10644"/>
                  <a:pt x="19538" y="10499"/>
                </a:cubicBezTo>
                <a:cubicBezTo>
                  <a:pt x="20243" y="10134"/>
                  <a:pt x="20450" y="10032"/>
                  <a:pt x="21341" y="9607"/>
                </a:cubicBezTo>
                <a:cubicBezTo>
                  <a:pt x="21468" y="9547"/>
                  <a:pt x="21573" y="9476"/>
                  <a:pt x="21573" y="9449"/>
                </a:cubicBezTo>
                <a:cubicBezTo>
                  <a:pt x="21573" y="9422"/>
                  <a:pt x="21457" y="9342"/>
                  <a:pt x="21317" y="9270"/>
                </a:cubicBezTo>
                <a:cubicBezTo>
                  <a:pt x="21178" y="9199"/>
                  <a:pt x="20845" y="9028"/>
                  <a:pt x="20579" y="8892"/>
                </a:cubicBezTo>
                <a:cubicBezTo>
                  <a:pt x="20312" y="8755"/>
                  <a:pt x="20033" y="8615"/>
                  <a:pt x="19959" y="8582"/>
                </a:cubicBezTo>
                <a:cubicBezTo>
                  <a:pt x="19884" y="8548"/>
                  <a:pt x="19835" y="8497"/>
                  <a:pt x="19848" y="8467"/>
                </a:cubicBezTo>
                <a:cubicBezTo>
                  <a:pt x="19887" y="8378"/>
                  <a:pt x="19736" y="8116"/>
                  <a:pt x="19620" y="8069"/>
                </a:cubicBezTo>
                <a:cubicBezTo>
                  <a:pt x="19554" y="8042"/>
                  <a:pt x="19381" y="7815"/>
                  <a:pt x="19176" y="7488"/>
                </a:cubicBezTo>
                <a:cubicBezTo>
                  <a:pt x="18992" y="7193"/>
                  <a:pt x="18822" y="6941"/>
                  <a:pt x="18799" y="6927"/>
                </a:cubicBezTo>
                <a:cubicBezTo>
                  <a:pt x="18775" y="6913"/>
                  <a:pt x="18790" y="6877"/>
                  <a:pt x="18832" y="6848"/>
                </a:cubicBezTo>
                <a:cubicBezTo>
                  <a:pt x="18895" y="6802"/>
                  <a:pt x="18907" y="6655"/>
                  <a:pt x="18907" y="5898"/>
                </a:cubicBezTo>
                <a:lnTo>
                  <a:pt x="18907" y="5003"/>
                </a:lnTo>
                <a:lnTo>
                  <a:pt x="19042" y="4888"/>
                </a:lnTo>
                <a:cubicBezTo>
                  <a:pt x="19117" y="4826"/>
                  <a:pt x="19202" y="4776"/>
                  <a:pt x="19231" y="4776"/>
                </a:cubicBezTo>
                <a:cubicBezTo>
                  <a:pt x="19311" y="4776"/>
                  <a:pt x="19579" y="4493"/>
                  <a:pt x="19614" y="4373"/>
                </a:cubicBezTo>
                <a:cubicBezTo>
                  <a:pt x="19634" y="4302"/>
                  <a:pt x="19678" y="4268"/>
                  <a:pt x="19751" y="4268"/>
                </a:cubicBezTo>
                <a:cubicBezTo>
                  <a:pt x="19886" y="4268"/>
                  <a:pt x="19972" y="4192"/>
                  <a:pt x="19972" y="4075"/>
                </a:cubicBezTo>
                <a:cubicBezTo>
                  <a:pt x="19972" y="4024"/>
                  <a:pt x="20017" y="3897"/>
                  <a:pt x="20070" y="3791"/>
                </a:cubicBezTo>
                <a:cubicBezTo>
                  <a:pt x="20189" y="3557"/>
                  <a:pt x="20154" y="3447"/>
                  <a:pt x="19900" y="3269"/>
                </a:cubicBezTo>
                <a:lnTo>
                  <a:pt x="19721" y="3145"/>
                </a:lnTo>
                <a:lnTo>
                  <a:pt x="19798" y="2918"/>
                </a:lnTo>
                <a:cubicBezTo>
                  <a:pt x="19859" y="2739"/>
                  <a:pt x="19863" y="2655"/>
                  <a:pt x="19823" y="2523"/>
                </a:cubicBezTo>
                <a:cubicBezTo>
                  <a:pt x="19765" y="2335"/>
                  <a:pt x="19584" y="2154"/>
                  <a:pt x="19453" y="2154"/>
                </a:cubicBezTo>
                <a:cubicBezTo>
                  <a:pt x="19406" y="2154"/>
                  <a:pt x="19285" y="2134"/>
                  <a:pt x="19186" y="2110"/>
                </a:cubicBezTo>
                <a:cubicBezTo>
                  <a:pt x="19031" y="2073"/>
                  <a:pt x="18999" y="2043"/>
                  <a:pt x="18953" y="1895"/>
                </a:cubicBezTo>
                <a:cubicBezTo>
                  <a:pt x="18903" y="1735"/>
                  <a:pt x="18705" y="1520"/>
                  <a:pt x="18606" y="1520"/>
                </a:cubicBezTo>
                <a:cubicBezTo>
                  <a:pt x="18583" y="1520"/>
                  <a:pt x="18499" y="1479"/>
                  <a:pt x="18420" y="1429"/>
                </a:cubicBezTo>
                <a:cubicBezTo>
                  <a:pt x="18216" y="1297"/>
                  <a:pt x="17969" y="1356"/>
                  <a:pt x="17770" y="1584"/>
                </a:cubicBezTo>
                <a:lnTo>
                  <a:pt x="17621" y="1753"/>
                </a:lnTo>
                <a:lnTo>
                  <a:pt x="17481" y="1268"/>
                </a:lnTo>
                <a:cubicBezTo>
                  <a:pt x="17404" y="1001"/>
                  <a:pt x="17308" y="730"/>
                  <a:pt x="17268" y="669"/>
                </a:cubicBezTo>
                <a:cubicBezTo>
                  <a:pt x="17200" y="565"/>
                  <a:pt x="17203" y="549"/>
                  <a:pt x="17300" y="442"/>
                </a:cubicBezTo>
                <a:cubicBezTo>
                  <a:pt x="17430" y="298"/>
                  <a:pt x="17429" y="251"/>
                  <a:pt x="17303" y="111"/>
                </a:cubicBezTo>
                <a:cubicBezTo>
                  <a:pt x="17242" y="43"/>
                  <a:pt x="17159" y="6"/>
                  <a:pt x="17076" y="1"/>
                </a:cubicBezTo>
                <a:close/>
                <a:moveTo>
                  <a:pt x="13945" y="5031"/>
                </a:moveTo>
                <a:cubicBezTo>
                  <a:pt x="13986" y="5040"/>
                  <a:pt x="14022" y="5159"/>
                  <a:pt x="14075" y="5423"/>
                </a:cubicBezTo>
                <a:cubicBezTo>
                  <a:pt x="14260" y="6327"/>
                  <a:pt x="14289" y="6405"/>
                  <a:pt x="14463" y="6463"/>
                </a:cubicBezTo>
                <a:cubicBezTo>
                  <a:pt x="14561" y="6495"/>
                  <a:pt x="14570" y="6526"/>
                  <a:pt x="14563" y="6787"/>
                </a:cubicBezTo>
                <a:cubicBezTo>
                  <a:pt x="14558" y="6991"/>
                  <a:pt x="14536" y="7081"/>
                  <a:pt x="14489" y="7094"/>
                </a:cubicBezTo>
                <a:cubicBezTo>
                  <a:pt x="14452" y="7104"/>
                  <a:pt x="14392" y="7133"/>
                  <a:pt x="14356" y="7157"/>
                </a:cubicBezTo>
                <a:cubicBezTo>
                  <a:pt x="14320" y="7182"/>
                  <a:pt x="14261" y="7206"/>
                  <a:pt x="14224" y="7211"/>
                </a:cubicBezTo>
                <a:cubicBezTo>
                  <a:pt x="14186" y="7215"/>
                  <a:pt x="14088" y="7268"/>
                  <a:pt x="14006" y="7329"/>
                </a:cubicBezTo>
                <a:cubicBezTo>
                  <a:pt x="13924" y="7389"/>
                  <a:pt x="13827" y="7438"/>
                  <a:pt x="13789" y="7438"/>
                </a:cubicBezTo>
                <a:cubicBezTo>
                  <a:pt x="13751" y="7438"/>
                  <a:pt x="13719" y="7457"/>
                  <a:pt x="13719" y="7480"/>
                </a:cubicBezTo>
                <a:cubicBezTo>
                  <a:pt x="13719" y="7504"/>
                  <a:pt x="13692" y="7523"/>
                  <a:pt x="13658" y="7523"/>
                </a:cubicBezTo>
                <a:cubicBezTo>
                  <a:pt x="13624" y="7523"/>
                  <a:pt x="13516" y="7570"/>
                  <a:pt x="13417" y="7629"/>
                </a:cubicBezTo>
                <a:cubicBezTo>
                  <a:pt x="13318" y="7687"/>
                  <a:pt x="13110" y="7795"/>
                  <a:pt x="12956" y="7868"/>
                </a:cubicBezTo>
                <a:cubicBezTo>
                  <a:pt x="12803" y="7940"/>
                  <a:pt x="12642" y="8026"/>
                  <a:pt x="12600" y="8057"/>
                </a:cubicBezTo>
                <a:cubicBezTo>
                  <a:pt x="12558" y="8089"/>
                  <a:pt x="12500" y="8115"/>
                  <a:pt x="12470" y="8115"/>
                </a:cubicBezTo>
                <a:cubicBezTo>
                  <a:pt x="12424" y="8115"/>
                  <a:pt x="12195" y="8231"/>
                  <a:pt x="11995" y="8357"/>
                </a:cubicBezTo>
                <a:cubicBezTo>
                  <a:pt x="11933" y="8396"/>
                  <a:pt x="11650" y="8533"/>
                  <a:pt x="11502" y="8597"/>
                </a:cubicBezTo>
                <a:cubicBezTo>
                  <a:pt x="11442" y="8622"/>
                  <a:pt x="11393" y="8658"/>
                  <a:pt x="11393" y="8677"/>
                </a:cubicBezTo>
                <a:cubicBezTo>
                  <a:pt x="11392" y="8696"/>
                  <a:pt x="11371" y="8699"/>
                  <a:pt x="11344" y="8685"/>
                </a:cubicBezTo>
                <a:cubicBezTo>
                  <a:pt x="11318" y="8670"/>
                  <a:pt x="11224" y="8708"/>
                  <a:pt x="11134" y="8768"/>
                </a:cubicBezTo>
                <a:cubicBezTo>
                  <a:pt x="11045" y="8827"/>
                  <a:pt x="10955" y="8876"/>
                  <a:pt x="10935" y="8876"/>
                </a:cubicBezTo>
                <a:cubicBezTo>
                  <a:pt x="10915" y="8876"/>
                  <a:pt x="10844" y="8913"/>
                  <a:pt x="10776" y="8960"/>
                </a:cubicBezTo>
                <a:cubicBezTo>
                  <a:pt x="10561" y="9107"/>
                  <a:pt x="10533" y="9077"/>
                  <a:pt x="10558" y="8709"/>
                </a:cubicBezTo>
                <a:cubicBezTo>
                  <a:pt x="10585" y="8297"/>
                  <a:pt x="10551" y="8124"/>
                  <a:pt x="10403" y="7934"/>
                </a:cubicBezTo>
                <a:lnTo>
                  <a:pt x="10289" y="7788"/>
                </a:lnTo>
                <a:lnTo>
                  <a:pt x="10828" y="7436"/>
                </a:lnTo>
                <a:cubicBezTo>
                  <a:pt x="11125" y="7242"/>
                  <a:pt x="11465" y="7017"/>
                  <a:pt x="11583" y="6936"/>
                </a:cubicBezTo>
                <a:cubicBezTo>
                  <a:pt x="11770" y="6806"/>
                  <a:pt x="11831" y="6787"/>
                  <a:pt x="12090" y="6781"/>
                </a:cubicBezTo>
                <a:cubicBezTo>
                  <a:pt x="12416" y="6774"/>
                  <a:pt x="12556" y="6737"/>
                  <a:pt x="12556" y="6658"/>
                </a:cubicBezTo>
                <a:cubicBezTo>
                  <a:pt x="12556" y="6607"/>
                  <a:pt x="12880" y="6236"/>
                  <a:pt x="13228" y="5889"/>
                </a:cubicBezTo>
                <a:cubicBezTo>
                  <a:pt x="13517" y="5600"/>
                  <a:pt x="13574" y="5537"/>
                  <a:pt x="13574" y="5496"/>
                </a:cubicBezTo>
                <a:cubicBezTo>
                  <a:pt x="13574" y="5474"/>
                  <a:pt x="13601" y="5441"/>
                  <a:pt x="13634" y="5422"/>
                </a:cubicBezTo>
                <a:cubicBezTo>
                  <a:pt x="13701" y="5385"/>
                  <a:pt x="13792" y="5267"/>
                  <a:pt x="13861" y="5128"/>
                </a:cubicBezTo>
                <a:cubicBezTo>
                  <a:pt x="13895" y="5061"/>
                  <a:pt x="13921" y="5026"/>
                  <a:pt x="13945" y="5031"/>
                </a:cubicBezTo>
                <a:close/>
                <a:moveTo>
                  <a:pt x="17817" y="7071"/>
                </a:moveTo>
                <a:lnTo>
                  <a:pt x="17980" y="7071"/>
                </a:lnTo>
                <a:cubicBezTo>
                  <a:pt x="18139" y="7071"/>
                  <a:pt x="18155" y="7084"/>
                  <a:pt x="18563" y="7545"/>
                </a:cubicBezTo>
                <a:cubicBezTo>
                  <a:pt x="18795" y="7806"/>
                  <a:pt x="19002" y="8040"/>
                  <a:pt x="19024" y="8065"/>
                </a:cubicBezTo>
                <a:cubicBezTo>
                  <a:pt x="19100" y="8153"/>
                  <a:pt x="18989" y="8107"/>
                  <a:pt x="18404" y="7807"/>
                </a:cubicBezTo>
                <a:lnTo>
                  <a:pt x="17817" y="7507"/>
                </a:lnTo>
                <a:lnTo>
                  <a:pt x="17817" y="7288"/>
                </a:lnTo>
                <a:lnTo>
                  <a:pt x="17817" y="7071"/>
                </a:lnTo>
                <a:close/>
                <a:moveTo>
                  <a:pt x="16935" y="7553"/>
                </a:moveTo>
                <a:cubicBezTo>
                  <a:pt x="17000" y="7558"/>
                  <a:pt x="17047" y="7575"/>
                  <a:pt x="17069" y="7601"/>
                </a:cubicBezTo>
                <a:cubicBezTo>
                  <a:pt x="17113" y="7654"/>
                  <a:pt x="17192" y="8126"/>
                  <a:pt x="17192" y="8341"/>
                </a:cubicBezTo>
                <a:cubicBezTo>
                  <a:pt x="17192" y="8465"/>
                  <a:pt x="17180" y="8481"/>
                  <a:pt x="17019" y="8570"/>
                </a:cubicBezTo>
                <a:cubicBezTo>
                  <a:pt x="16924" y="8623"/>
                  <a:pt x="16786" y="8715"/>
                  <a:pt x="16712" y="8775"/>
                </a:cubicBezTo>
                <a:lnTo>
                  <a:pt x="16579" y="8885"/>
                </a:lnTo>
                <a:lnTo>
                  <a:pt x="16561" y="8734"/>
                </a:lnTo>
                <a:cubicBezTo>
                  <a:pt x="16545" y="8603"/>
                  <a:pt x="16550" y="7913"/>
                  <a:pt x="16567" y="7676"/>
                </a:cubicBezTo>
                <a:cubicBezTo>
                  <a:pt x="16572" y="7609"/>
                  <a:pt x="16596" y="7587"/>
                  <a:pt x="16691" y="7570"/>
                </a:cubicBezTo>
                <a:cubicBezTo>
                  <a:pt x="16786" y="7553"/>
                  <a:pt x="16869" y="7548"/>
                  <a:pt x="16935" y="7553"/>
                </a:cubicBezTo>
                <a:close/>
                <a:moveTo>
                  <a:pt x="10726" y="9950"/>
                </a:moveTo>
                <a:cubicBezTo>
                  <a:pt x="10754" y="9925"/>
                  <a:pt x="11341" y="10164"/>
                  <a:pt x="11393" y="10222"/>
                </a:cubicBezTo>
                <a:cubicBezTo>
                  <a:pt x="11406" y="10237"/>
                  <a:pt x="11460" y="10270"/>
                  <a:pt x="11514" y="10295"/>
                </a:cubicBezTo>
                <a:cubicBezTo>
                  <a:pt x="11960" y="10507"/>
                  <a:pt x="12116" y="10588"/>
                  <a:pt x="12249" y="10676"/>
                </a:cubicBezTo>
                <a:cubicBezTo>
                  <a:pt x="12334" y="10732"/>
                  <a:pt x="12428" y="10777"/>
                  <a:pt x="12458" y="10777"/>
                </a:cubicBezTo>
                <a:cubicBezTo>
                  <a:pt x="12487" y="10777"/>
                  <a:pt x="12632" y="10844"/>
                  <a:pt x="12778" y="10925"/>
                </a:cubicBezTo>
                <a:cubicBezTo>
                  <a:pt x="12924" y="11006"/>
                  <a:pt x="13064" y="11073"/>
                  <a:pt x="13090" y="11073"/>
                </a:cubicBezTo>
                <a:cubicBezTo>
                  <a:pt x="13117" y="11073"/>
                  <a:pt x="13137" y="11092"/>
                  <a:pt x="13137" y="11115"/>
                </a:cubicBezTo>
                <a:cubicBezTo>
                  <a:pt x="13137" y="11139"/>
                  <a:pt x="13167" y="11158"/>
                  <a:pt x="13203" y="11158"/>
                </a:cubicBezTo>
                <a:cubicBezTo>
                  <a:pt x="13238" y="11158"/>
                  <a:pt x="13331" y="11205"/>
                  <a:pt x="13409" y="11263"/>
                </a:cubicBezTo>
                <a:cubicBezTo>
                  <a:pt x="13486" y="11321"/>
                  <a:pt x="13579" y="11369"/>
                  <a:pt x="13614" y="11369"/>
                </a:cubicBezTo>
                <a:cubicBezTo>
                  <a:pt x="13649" y="11369"/>
                  <a:pt x="13775" y="11428"/>
                  <a:pt x="13895" y="11500"/>
                </a:cubicBezTo>
                <a:lnTo>
                  <a:pt x="14113" y="11631"/>
                </a:lnTo>
                <a:lnTo>
                  <a:pt x="13952" y="11706"/>
                </a:lnTo>
                <a:cubicBezTo>
                  <a:pt x="13864" y="11748"/>
                  <a:pt x="13676" y="11840"/>
                  <a:pt x="13535" y="11913"/>
                </a:cubicBezTo>
                <a:cubicBezTo>
                  <a:pt x="13394" y="11986"/>
                  <a:pt x="13265" y="12045"/>
                  <a:pt x="13249" y="12045"/>
                </a:cubicBezTo>
                <a:cubicBezTo>
                  <a:pt x="13232" y="12045"/>
                  <a:pt x="13184" y="12071"/>
                  <a:pt x="13141" y="12102"/>
                </a:cubicBezTo>
                <a:cubicBezTo>
                  <a:pt x="13099" y="12134"/>
                  <a:pt x="12945" y="12217"/>
                  <a:pt x="12798" y="12287"/>
                </a:cubicBezTo>
                <a:cubicBezTo>
                  <a:pt x="12651" y="12356"/>
                  <a:pt x="12313" y="12523"/>
                  <a:pt x="12046" y="12658"/>
                </a:cubicBezTo>
                <a:cubicBezTo>
                  <a:pt x="11316" y="13029"/>
                  <a:pt x="10997" y="13186"/>
                  <a:pt x="10977" y="13186"/>
                </a:cubicBezTo>
                <a:cubicBezTo>
                  <a:pt x="10967" y="13186"/>
                  <a:pt x="10857" y="13244"/>
                  <a:pt x="10731" y="13314"/>
                </a:cubicBezTo>
                <a:cubicBezTo>
                  <a:pt x="10468" y="13459"/>
                  <a:pt x="10374" y="13471"/>
                  <a:pt x="10374" y="13363"/>
                </a:cubicBezTo>
                <a:cubicBezTo>
                  <a:pt x="10374" y="13263"/>
                  <a:pt x="10281" y="13187"/>
                  <a:pt x="10158" y="13185"/>
                </a:cubicBezTo>
                <a:cubicBezTo>
                  <a:pt x="10104" y="13185"/>
                  <a:pt x="10013" y="13152"/>
                  <a:pt x="9956" y="13112"/>
                </a:cubicBezTo>
                <a:lnTo>
                  <a:pt x="9853" y="13039"/>
                </a:lnTo>
                <a:lnTo>
                  <a:pt x="9950" y="12616"/>
                </a:lnTo>
                <a:cubicBezTo>
                  <a:pt x="10004" y="12384"/>
                  <a:pt x="10073" y="12180"/>
                  <a:pt x="10103" y="12163"/>
                </a:cubicBezTo>
                <a:cubicBezTo>
                  <a:pt x="10133" y="12145"/>
                  <a:pt x="10138" y="12131"/>
                  <a:pt x="10115" y="12130"/>
                </a:cubicBezTo>
                <a:cubicBezTo>
                  <a:pt x="10093" y="12130"/>
                  <a:pt x="10145" y="12021"/>
                  <a:pt x="10231" y="11889"/>
                </a:cubicBezTo>
                <a:lnTo>
                  <a:pt x="10387" y="11647"/>
                </a:lnTo>
                <a:lnTo>
                  <a:pt x="10359" y="10927"/>
                </a:lnTo>
                <a:cubicBezTo>
                  <a:pt x="10335" y="10283"/>
                  <a:pt x="10338" y="10224"/>
                  <a:pt x="10397" y="10375"/>
                </a:cubicBezTo>
                <a:cubicBezTo>
                  <a:pt x="10434" y="10468"/>
                  <a:pt x="10465" y="10626"/>
                  <a:pt x="10468" y="10724"/>
                </a:cubicBezTo>
                <a:cubicBezTo>
                  <a:pt x="10472" y="10919"/>
                  <a:pt x="10526" y="10946"/>
                  <a:pt x="10698" y="10841"/>
                </a:cubicBezTo>
                <a:cubicBezTo>
                  <a:pt x="10853" y="10747"/>
                  <a:pt x="10876" y="10583"/>
                  <a:pt x="10781" y="10263"/>
                </a:cubicBezTo>
                <a:cubicBezTo>
                  <a:pt x="10734" y="10105"/>
                  <a:pt x="10709" y="9965"/>
                  <a:pt x="10726" y="9950"/>
                </a:cubicBezTo>
                <a:close/>
              </a:path>
            </a:pathLst>
          </a:cu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4CA7CF"/>
            </a:gs>
            <a:gs pos="100000">
              <a:srgbClr val="5CA676"/>
            </a:gs>
          </a:gsLst>
          <a:lin ang="0" scaled="0"/>
        </a:gradFill>
        <a:effectLst/>
      </p:bgPr>
    </p:bg>
    <p:spTree>
      <p:nvGrpSpPr>
        <p:cNvPr id="1" name=""/>
        <p:cNvGrpSpPr/>
        <p:nvPr/>
      </p:nvGrpSpPr>
      <p:grpSpPr>
        <a:xfrm>
          <a:off x="0" y="0"/>
          <a:ext cx="0" cy="0"/>
          <a:chOff x="0" y="0"/>
          <a:chExt cx="0" cy="0"/>
        </a:xfrm>
      </p:grpSpPr>
      <p:sp>
        <p:nvSpPr>
          <p:cNvPr id="196" name="Rechteck"/>
          <p:cNvSpPr/>
          <p:nvPr/>
        </p:nvSpPr>
        <p:spPr>
          <a:xfrm>
            <a:off x="66675" y="0"/>
            <a:ext cx="18154650" cy="13528431"/>
          </a:xfrm>
          <a:prstGeom prst="rect">
            <a:avLst/>
          </a:prstGeom>
          <a:ln w="3048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197" name="Linien"/>
          <p:cNvSpPr/>
          <p:nvPr/>
        </p:nvSpPr>
        <p:spPr>
          <a:xfrm>
            <a:off x="370097" y="12973050"/>
            <a:ext cx="2867240" cy="0"/>
          </a:xfrm>
          <a:prstGeom prst="line">
            <a:avLst/>
          </a:prstGeom>
          <a:ln w="76200">
            <a:solidFill>
              <a:srgbClr val="FFFFFF"/>
            </a:solidFill>
            <a:miter lim="400000"/>
          </a:ln>
        </p:spPr>
        <p:txBody>
          <a:bodyPr lIns="38100" tIns="38100" rIns="38100" bIns="38100" anchor="ctr"/>
          <a:lstStyle/>
          <a:p>
            <a:endParaRPr sz="3600"/>
          </a:p>
        </p:txBody>
      </p:sp>
      <p:sp>
        <p:nvSpPr>
          <p:cNvPr id="198" name="REAKTIONEN SAMMELN"/>
          <p:cNvSpPr txBox="1"/>
          <p:nvPr/>
        </p:nvSpPr>
        <p:spPr>
          <a:xfrm>
            <a:off x="343948" y="1353953"/>
            <a:ext cx="3038438"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a:lnSpc>
                <a:spcPct val="80000"/>
              </a:lnSpc>
              <a:spcBef>
                <a:spcPts val="0"/>
              </a:spcBef>
              <a:defRPr sz="2500" spc="-25">
                <a:solidFill>
                  <a:srgbClr val="FFFFFF"/>
                </a:solidFill>
                <a:latin typeface="Helvetica Neue Thin"/>
                <a:ea typeface="Helvetica Neue Thin"/>
                <a:cs typeface="Helvetica Neue Thin"/>
                <a:sym typeface="Helvetica Neue Thin"/>
              </a:defRPr>
            </a:lvl1pPr>
          </a:lstStyle>
          <a:p>
            <a:r>
              <a:rPr sz="1875" dirty="0"/>
              <a:t>REAKTIONEN SAMMELN</a:t>
            </a:r>
          </a:p>
        </p:txBody>
      </p:sp>
      <p:sp>
        <p:nvSpPr>
          <p:cNvPr id="199" name="Linien"/>
          <p:cNvSpPr/>
          <p:nvPr/>
        </p:nvSpPr>
        <p:spPr>
          <a:xfrm>
            <a:off x="323851" y="1865738"/>
            <a:ext cx="2867240" cy="1"/>
          </a:xfrm>
          <a:prstGeom prst="line">
            <a:avLst/>
          </a:prstGeom>
          <a:ln w="25400">
            <a:solidFill>
              <a:srgbClr val="FFFFFF"/>
            </a:solidFill>
            <a:miter lim="400000"/>
          </a:ln>
        </p:spPr>
        <p:txBody>
          <a:bodyPr lIns="38100" tIns="38100" rIns="38100" bIns="38100" anchor="ctr"/>
          <a:lstStyle/>
          <a:p>
            <a:endParaRPr sz="3600"/>
          </a:p>
        </p:txBody>
      </p:sp>
      <p:sp>
        <p:nvSpPr>
          <p:cNvPr id="200" name="Anleitung"/>
          <p:cNvSpPr txBox="1"/>
          <p:nvPr/>
        </p:nvSpPr>
        <p:spPr>
          <a:xfrm>
            <a:off x="315330" y="1926331"/>
            <a:ext cx="2896632"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FFFFFF"/>
                </a:solidFill>
                <a:latin typeface="Times Roman"/>
                <a:ea typeface="Times Roman"/>
                <a:cs typeface="Times Roman"/>
                <a:sym typeface="Times Roman"/>
              </a:defRPr>
            </a:lvl1pPr>
          </a:lstStyle>
          <a:p>
            <a:pPr>
              <a:defRPr sz="1466"/>
            </a:pPr>
            <a:r>
              <a:rPr sz="1400"/>
              <a:t>Anleitung</a:t>
            </a:r>
          </a:p>
        </p:txBody>
      </p:sp>
      <p:sp>
        <p:nvSpPr>
          <p:cNvPr id="201" name="Linien"/>
          <p:cNvSpPr/>
          <p:nvPr/>
        </p:nvSpPr>
        <p:spPr>
          <a:xfrm>
            <a:off x="323851" y="2357393"/>
            <a:ext cx="2867240" cy="1"/>
          </a:xfrm>
          <a:prstGeom prst="line">
            <a:avLst/>
          </a:prstGeom>
          <a:ln w="25400">
            <a:solidFill>
              <a:srgbClr val="FFFFFF"/>
            </a:solidFill>
            <a:miter lim="400000"/>
          </a:ln>
        </p:spPr>
        <p:txBody>
          <a:bodyPr lIns="38100" tIns="38100" rIns="38100" bIns="38100" anchor="ctr"/>
          <a:lstStyle/>
          <a:p>
            <a:endParaRPr sz="3600"/>
          </a:p>
        </p:txBody>
      </p:sp>
      <p:sp>
        <p:nvSpPr>
          <p:cNvPr id="202" name="Oval"/>
          <p:cNvSpPr/>
          <p:nvPr/>
        </p:nvSpPr>
        <p:spPr>
          <a:xfrm>
            <a:off x="359569" y="263352"/>
            <a:ext cx="720081" cy="624434"/>
          </a:xfrm>
          <a:prstGeom prst="ellipse">
            <a:avLst/>
          </a:prstGeom>
          <a:solidFill>
            <a:srgbClr val="FFFFFF"/>
          </a:solidFill>
          <a:ln w="889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03" name="icons8-idee-32.png" descr="icons8-idee-32.png"/>
          <p:cNvPicPr>
            <a:picLocks noChangeAspect="1"/>
          </p:cNvPicPr>
          <p:nvPr/>
        </p:nvPicPr>
        <p:blipFill>
          <a:blip r:embed="rId2"/>
          <a:stretch>
            <a:fillRect/>
          </a:stretch>
        </p:blipFill>
        <p:spPr>
          <a:xfrm>
            <a:off x="495174" y="391847"/>
            <a:ext cx="419101" cy="419101"/>
          </a:xfrm>
          <a:prstGeom prst="rect">
            <a:avLst/>
          </a:prstGeom>
          <a:ln w="12700">
            <a:miter lim="400000"/>
          </a:ln>
        </p:spPr>
      </p:pic>
      <p:sp>
        <p:nvSpPr>
          <p:cNvPr id="204" name="PHASE VI…"/>
          <p:cNvSpPr txBox="1"/>
          <p:nvPr/>
        </p:nvSpPr>
        <p:spPr>
          <a:xfrm>
            <a:off x="1249274" y="329841"/>
            <a:ext cx="3135290" cy="6232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defTabSz="342900">
              <a:lnSpc>
                <a:spcPct val="100000"/>
              </a:lnSpc>
              <a:spcBef>
                <a:spcPts val="900"/>
              </a:spcBef>
              <a:defRPr sz="1466" b="1">
                <a:solidFill>
                  <a:srgbClr val="FFFFFF"/>
                </a:solidFill>
                <a:latin typeface="Times Roman"/>
                <a:ea typeface="Times Roman"/>
                <a:cs typeface="Times Roman"/>
                <a:sym typeface="Times Roman"/>
              </a:defRPr>
            </a:pPr>
            <a:r>
              <a:rPr sz="1400" dirty="0"/>
              <a:t>PHASE VI</a:t>
            </a:r>
          </a:p>
          <a:p>
            <a:pPr defTabSz="342900">
              <a:lnSpc>
                <a:spcPct val="100000"/>
              </a:lnSpc>
              <a:spcBef>
                <a:spcPts val="900"/>
              </a:spcBef>
              <a:defRPr sz="1466" b="1">
                <a:solidFill>
                  <a:srgbClr val="FFFFFF"/>
                </a:solidFill>
                <a:latin typeface="Times Roman"/>
                <a:ea typeface="Times Roman"/>
                <a:cs typeface="Times Roman"/>
                <a:sym typeface="Times Roman"/>
              </a:defRPr>
            </a:pPr>
            <a:r>
              <a:rPr sz="1400" dirty="0" err="1"/>
              <a:t>Prototypen</a:t>
            </a:r>
            <a:r>
              <a:rPr sz="1400" dirty="0"/>
              <a:t> </a:t>
            </a:r>
            <a:r>
              <a:rPr sz="1400" dirty="0" err="1"/>
              <a:t>testen</a:t>
            </a:r>
            <a:r>
              <a:rPr sz="1400" dirty="0"/>
              <a:t> </a:t>
            </a:r>
          </a:p>
        </p:txBody>
      </p:sp>
      <p:sp>
        <p:nvSpPr>
          <p:cNvPr id="205" name="Linien"/>
          <p:cNvSpPr/>
          <p:nvPr/>
        </p:nvSpPr>
        <p:spPr>
          <a:xfrm>
            <a:off x="370097" y="1131227"/>
            <a:ext cx="2867240" cy="1"/>
          </a:xfrm>
          <a:prstGeom prst="line">
            <a:avLst/>
          </a:prstGeom>
          <a:ln w="76200">
            <a:solidFill>
              <a:srgbClr val="FFFFFF"/>
            </a:solidFill>
            <a:miter lim="400000"/>
          </a:ln>
        </p:spPr>
        <p:txBody>
          <a:bodyPr lIns="38100" tIns="38100" rIns="38100" bIns="38100" anchor="ctr"/>
          <a:lstStyle/>
          <a:p>
            <a:endParaRPr sz="3600"/>
          </a:p>
        </p:txBody>
      </p:sp>
      <p:sp>
        <p:nvSpPr>
          <p:cNvPr id="206" name="Rechteck"/>
          <p:cNvSpPr/>
          <p:nvPr/>
        </p:nvSpPr>
        <p:spPr>
          <a:xfrm>
            <a:off x="3422650" y="351695"/>
            <a:ext cx="14509949" cy="12848487"/>
          </a:xfrm>
          <a:prstGeom prst="rect">
            <a:avLst/>
          </a:prstGeom>
          <a:ln w="88900">
            <a:solidFill>
              <a:srgbClr val="FFFFFF"/>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7" name="Rechteck"/>
          <p:cNvSpPr/>
          <p:nvPr/>
        </p:nvSpPr>
        <p:spPr>
          <a:xfrm>
            <a:off x="13906103" y="1682750"/>
            <a:ext cx="3589289"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08" name="Reaktionen sammeln"/>
          <p:cNvSpPr txBox="1"/>
          <p:nvPr/>
        </p:nvSpPr>
        <p:spPr>
          <a:xfrm>
            <a:off x="14109471" y="1782057"/>
            <a:ext cx="8501026" cy="380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2633" b="1">
                <a:solidFill>
                  <a:srgbClr val="FFFFFF"/>
                </a:solidFill>
                <a:latin typeface="Times Roman"/>
                <a:ea typeface="Times Roman"/>
                <a:cs typeface="Times Roman"/>
                <a:sym typeface="Times Roman"/>
              </a:defRPr>
            </a:lvl1pPr>
          </a:lstStyle>
          <a:p>
            <a:r>
              <a:rPr sz="1975"/>
              <a:t>Reaktionen sammeln</a:t>
            </a:r>
          </a:p>
        </p:txBody>
      </p:sp>
      <p:sp>
        <p:nvSpPr>
          <p:cNvPr id="209" name="1.  5. Minuten &gt;  Stellt den anderen Gruppen eure Idee für ein Einarbeitungskonzept vor . Geht dabei besonders auf Schwerpunkte ein, die ihr aufgrund der ermittelten Bedürfnisse gesetzt habt, ein."/>
          <p:cNvSpPr txBox="1"/>
          <p:nvPr/>
        </p:nvSpPr>
        <p:spPr>
          <a:xfrm>
            <a:off x="355401" y="2721578"/>
            <a:ext cx="2896633" cy="14619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125" dirty="0"/>
              <a:t>1</a:t>
            </a:r>
            <a:r>
              <a:rPr sz="1500" dirty="0"/>
              <a:t>. </a:t>
            </a:r>
            <a:r>
              <a:rPr lang="de-DE" sz="1500" dirty="0"/>
              <a:t>Stellt den anderen Gruppen eure Idee für ein Einarbeitungskonzept vor . Geht dabei besonders auf Schwerpunkte ein, die ihr aufgrund der ermittelten Bedürfnisse gesetzt habt, ein </a:t>
            </a:r>
            <a:r>
              <a:rPr lang="de-DE" sz="1500" b="1" dirty="0"/>
              <a:t>(5 min</a:t>
            </a:r>
            <a:r>
              <a:rPr lang="de-DE" sz="1125" b="1" dirty="0"/>
              <a:t>).</a:t>
            </a:r>
          </a:p>
        </p:txBody>
      </p:sp>
      <p:sp>
        <p:nvSpPr>
          <p:cNvPr id="210" name="2.  5. Minuten &gt; Hört euch das Feedback der anderen Gruppen an und ordnet die Reaktionen ein. Beantwortet dabei, was den anderen Gruppen gefallen hat, was noch zu verbessern ist, welche Fragen aufgekommen sind und welche Ideen die anderen Gruppen hatten."/>
          <p:cNvSpPr txBox="1"/>
          <p:nvPr/>
        </p:nvSpPr>
        <p:spPr>
          <a:xfrm>
            <a:off x="309154" y="4594287"/>
            <a:ext cx="2850386" cy="19236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500" dirty="0"/>
              <a:t>2. </a:t>
            </a:r>
            <a:r>
              <a:rPr lang="de-DE" sz="1500" dirty="0"/>
              <a:t>Hört euch das Feedback der anderen Gruppen an und ordnet die Reaktionen ein. Beantwortet dabei, was den anderen Gruppen gefallen hat, was noch zu verbessern ist, welche Fragen aufgekommen sind und welche Ideen die anderen Gruppen hatten </a:t>
            </a:r>
            <a:r>
              <a:rPr lang="de-DE" sz="1500" b="1" dirty="0"/>
              <a:t>(5 min). </a:t>
            </a:r>
          </a:p>
        </p:txBody>
      </p:sp>
      <p:sp>
        <p:nvSpPr>
          <p:cNvPr id="211" name="Rechteck"/>
          <p:cNvSpPr/>
          <p:nvPr/>
        </p:nvSpPr>
        <p:spPr>
          <a:xfrm>
            <a:off x="3540646" y="515815"/>
            <a:ext cx="14273957" cy="12496800"/>
          </a:xfrm>
          <a:prstGeom prst="rect">
            <a:avLst/>
          </a:prstGeom>
          <a:solidFill>
            <a:srgbClr val="FFFFFF"/>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12" name="UNSERE REAKTIONEN"/>
          <p:cNvSpPr txBox="1"/>
          <p:nvPr/>
        </p:nvSpPr>
        <p:spPr>
          <a:xfrm>
            <a:off x="3633986" y="736336"/>
            <a:ext cx="8501025" cy="3808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2633" b="1">
                <a:solidFill>
                  <a:srgbClr val="16CAF5">
                    <a:alpha val="70151"/>
                  </a:srgbClr>
                </a:solidFill>
                <a:latin typeface="Times Roman"/>
                <a:ea typeface="Times Roman"/>
                <a:cs typeface="Times Roman"/>
                <a:sym typeface="Times Roman"/>
              </a:defRPr>
            </a:lvl1pPr>
          </a:lstStyle>
          <a:p>
            <a:r>
              <a:rPr sz="1975" dirty="0"/>
              <a:t>UNSERE REAKTIONEN</a:t>
            </a:r>
          </a:p>
        </p:txBody>
      </p:sp>
      <p:sp>
        <p:nvSpPr>
          <p:cNvPr id="213" name="3.  3. Minuten &gt; Schaut Euch das gesammelte Feedback an. Was bedeutet das Ergebnis für das Einarbeitsungskonzept? Schreibt auf, was Ihr durch das Testen über euer Einarbeitsungskonzept gelernt habt. Dazu haltet Ihr die Top 3 Eurer Erkenntnisse fest."/>
          <p:cNvSpPr txBox="1"/>
          <p:nvPr/>
        </p:nvSpPr>
        <p:spPr>
          <a:xfrm>
            <a:off x="309154" y="-9842146"/>
            <a:ext cx="2896633" cy="11156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anchor="ctr">
            <a:spAutoFit/>
          </a:bodyPr>
          <a:lstStyle/>
          <a:p>
            <a:pPr algn="just" defTabSz="342900">
              <a:lnSpc>
                <a:spcPct val="100000"/>
              </a:lnSpc>
              <a:spcBef>
                <a:spcPts val="900"/>
              </a:spcBef>
              <a:defRPr sz="1500">
                <a:solidFill>
                  <a:srgbClr val="FFFFFF"/>
                </a:solidFill>
                <a:latin typeface="Times Roman"/>
                <a:ea typeface="Times Roman"/>
                <a:cs typeface="Times Roman"/>
                <a:sym typeface="Times Roman"/>
              </a:defRPr>
            </a:pPr>
            <a:r>
              <a:rPr sz="1125" dirty="0"/>
              <a:t>3. </a:t>
            </a:r>
            <a:r>
              <a:rPr lang="de-DE" sz="1125" dirty="0"/>
              <a:t>Schaut Euch das gesammelte Feedback an. Was bedeutet das Ergebnis für das Einarbeitungskonzept? Schreibt auf, was Ihr durch das Testen über euer Einarbeitungskonzept gelernt habt. Dazu haltet Ihr die Top 3 Eurer Erkenntnisse fest </a:t>
            </a:r>
            <a:r>
              <a:rPr lang="de-DE" sz="1125" b="1" dirty="0"/>
              <a:t>(5 min). </a:t>
            </a:r>
          </a:p>
        </p:txBody>
      </p:sp>
      <p:sp>
        <p:nvSpPr>
          <p:cNvPr id="214" name="Linien"/>
          <p:cNvSpPr/>
          <p:nvPr/>
        </p:nvSpPr>
        <p:spPr>
          <a:xfrm flipV="1">
            <a:off x="10679462" y="515815"/>
            <a:ext cx="7687" cy="12496800"/>
          </a:xfrm>
          <a:prstGeom prst="line">
            <a:avLst/>
          </a:prstGeom>
          <a:ln w="25400">
            <a:solidFill>
              <a:srgbClr val="09A9CF"/>
            </a:solidFill>
            <a:miter lim="400000"/>
          </a:ln>
        </p:spPr>
        <p:txBody>
          <a:bodyPr lIns="38100" tIns="38100" rIns="38100" bIns="38100" anchor="ctr"/>
          <a:lstStyle/>
          <a:p>
            <a:endParaRPr sz="3600"/>
          </a:p>
        </p:txBody>
      </p:sp>
      <p:sp>
        <p:nvSpPr>
          <p:cNvPr id="215" name="Linien"/>
          <p:cNvSpPr/>
          <p:nvPr/>
        </p:nvSpPr>
        <p:spPr>
          <a:xfrm>
            <a:off x="4025024" y="6858000"/>
            <a:ext cx="13305201" cy="0"/>
          </a:xfrm>
          <a:prstGeom prst="line">
            <a:avLst/>
          </a:prstGeom>
          <a:ln w="25400">
            <a:solidFill>
              <a:srgbClr val="09A9CF"/>
            </a:solidFill>
            <a:miter lim="400000"/>
          </a:ln>
        </p:spPr>
        <p:txBody>
          <a:bodyPr lIns="38100" tIns="38100" rIns="38100" bIns="38100" anchor="ctr"/>
          <a:lstStyle/>
          <a:p>
            <a:endParaRPr sz="3600"/>
          </a:p>
        </p:txBody>
      </p:sp>
      <p:sp>
        <p:nvSpPr>
          <p:cNvPr id="216" name="Oval"/>
          <p:cNvSpPr/>
          <p:nvPr/>
        </p:nvSpPr>
        <p:spPr>
          <a:xfrm>
            <a:off x="3653036" y="6369031"/>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17" name="icons8-plus-30.png" descr="icons8-plus-30.png"/>
          <p:cNvPicPr>
            <a:picLocks noChangeAspect="1"/>
          </p:cNvPicPr>
          <p:nvPr/>
        </p:nvPicPr>
        <p:blipFill>
          <a:blip r:embed="rId3"/>
          <a:stretch>
            <a:fillRect/>
          </a:stretch>
        </p:blipFill>
        <p:spPr>
          <a:xfrm>
            <a:off x="3732352" y="6420966"/>
            <a:ext cx="285751" cy="285751"/>
          </a:xfrm>
          <a:prstGeom prst="rect">
            <a:avLst/>
          </a:prstGeom>
          <a:ln w="12700">
            <a:miter lim="400000"/>
          </a:ln>
        </p:spPr>
      </p:pic>
      <p:sp>
        <p:nvSpPr>
          <p:cNvPr id="218" name="Oval"/>
          <p:cNvSpPr/>
          <p:nvPr/>
        </p:nvSpPr>
        <p:spPr>
          <a:xfrm>
            <a:off x="10822186" y="6369031"/>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19" name="icons8-blitz-100.png" descr="icons8-blitz-100.png"/>
          <p:cNvPicPr>
            <a:picLocks noChangeAspect="1"/>
          </p:cNvPicPr>
          <p:nvPr/>
        </p:nvPicPr>
        <p:blipFill>
          <a:blip r:embed="rId4"/>
          <a:stretch>
            <a:fillRect/>
          </a:stretch>
        </p:blipFill>
        <p:spPr>
          <a:xfrm>
            <a:off x="10901502" y="6420966"/>
            <a:ext cx="285751" cy="285751"/>
          </a:xfrm>
          <a:prstGeom prst="rect">
            <a:avLst/>
          </a:prstGeom>
          <a:ln w="12700">
            <a:miter lim="400000"/>
          </a:ln>
        </p:spPr>
      </p:pic>
      <p:sp>
        <p:nvSpPr>
          <p:cNvPr id="220" name="Das ist richtig gut geworden."/>
          <p:cNvSpPr txBox="1"/>
          <p:nvPr/>
        </p:nvSpPr>
        <p:spPr>
          <a:xfrm>
            <a:off x="4183975" y="6477049"/>
            <a:ext cx="2896633"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16CAF5"/>
                </a:solidFill>
                <a:latin typeface="Times Roman"/>
                <a:ea typeface="Times Roman"/>
                <a:cs typeface="Times Roman"/>
                <a:sym typeface="Times Roman"/>
              </a:defRPr>
            </a:lvl1pPr>
          </a:lstStyle>
          <a:p>
            <a:pPr>
              <a:defRPr sz="1466"/>
            </a:pPr>
            <a:r>
              <a:rPr sz="1400"/>
              <a:t>Das ist richtig gut geworden.</a:t>
            </a:r>
          </a:p>
        </p:txBody>
      </p:sp>
      <p:sp>
        <p:nvSpPr>
          <p:cNvPr id="221" name="Das können wir noch verbessern."/>
          <p:cNvSpPr txBox="1"/>
          <p:nvPr/>
        </p:nvSpPr>
        <p:spPr>
          <a:xfrm>
            <a:off x="11401605" y="6477049"/>
            <a:ext cx="2896633"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16CAF5"/>
                </a:solidFill>
                <a:latin typeface="Times Roman"/>
                <a:ea typeface="Times Roman"/>
                <a:cs typeface="Times Roman"/>
                <a:sym typeface="Times Roman"/>
              </a:defRPr>
            </a:lvl1pPr>
          </a:lstStyle>
          <a:p>
            <a:pPr>
              <a:defRPr sz="1466"/>
            </a:pPr>
            <a:r>
              <a:rPr sz="1400"/>
              <a:t>Das können wir noch verbessern. </a:t>
            </a:r>
          </a:p>
        </p:txBody>
      </p:sp>
      <p:sp>
        <p:nvSpPr>
          <p:cNvPr id="222" name="Oval"/>
          <p:cNvSpPr/>
          <p:nvPr/>
        </p:nvSpPr>
        <p:spPr>
          <a:xfrm>
            <a:off x="3633986" y="6959407"/>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23" name="icons8-plus-30.png" descr="icons8-plus-30.png"/>
          <p:cNvPicPr>
            <a:picLocks noChangeAspect="1"/>
          </p:cNvPicPr>
          <p:nvPr/>
        </p:nvPicPr>
        <p:blipFill>
          <a:blip r:embed="rId3"/>
          <a:stretch>
            <a:fillRect/>
          </a:stretch>
        </p:blipFill>
        <p:spPr>
          <a:xfrm>
            <a:off x="3713302" y="7011342"/>
            <a:ext cx="285751" cy="285751"/>
          </a:xfrm>
          <a:prstGeom prst="rect">
            <a:avLst/>
          </a:prstGeom>
          <a:ln w="12700">
            <a:miter lim="400000"/>
          </a:ln>
        </p:spPr>
      </p:pic>
      <p:sp>
        <p:nvSpPr>
          <p:cNvPr id="224" name="Fragen, die beim Feedback aufgekommen sind."/>
          <p:cNvSpPr txBox="1"/>
          <p:nvPr/>
        </p:nvSpPr>
        <p:spPr>
          <a:xfrm>
            <a:off x="4164925" y="7067425"/>
            <a:ext cx="4153189"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16CAF5"/>
                </a:solidFill>
                <a:latin typeface="Times Roman"/>
                <a:ea typeface="Times Roman"/>
                <a:cs typeface="Times Roman"/>
                <a:sym typeface="Times Roman"/>
              </a:defRPr>
            </a:lvl1pPr>
          </a:lstStyle>
          <a:p>
            <a:pPr>
              <a:defRPr sz="1466"/>
            </a:pPr>
            <a:r>
              <a:rPr sz="1400"/>
              <a:t>Fragen, die beim Feedback aufgekommen sind.</a:t>
            </a:r>
          </a:p>
        </p:txBody>
      </p:sp>
      <p:sp>
        <p:nvSpPr>
          <p:cNvPr id="225" name="Oval"/>
          <p:cNvSpPr/>
          <p:nvPr/>
        </p:nvSpPr>
        <p:spPr>
          <a:xfrm>
            <a:off x="10822186" y="6959407"/>
            <a:ext cx="444383" cy="389621"/>
          </a:xfrm>
          <a:prstGeom prst="ellipse">
            <a:avLst/>
          </a:prstGeom>
          <a:solidFill>
            <a:srgbClr val="FFFFFF"/>
          </a:solidFill>
          <a:ln w="38100">
            <a:solidFill>
              <a:srgbClr val="16CAF5">
                <a:alpha val="69749"/>
              </a:srgbClr>
            </a:solidFill>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pic>
        <p:nvPicPr>
          <p:cNvPr id="226" name="icons8-blitz-100.png" descr="icons8-blitz-100.png"/>
          <p:cNvPicPr>
            <a:picLocks noChangeAspect="1"/>
          </p:cNvPicPr>
          <p:nvPr/>
        </p:nvPicPr>
        <p:blipFill>
          <a:blip r:embed="rId4"/>
          <a:stretch>
            <a:fillRect/>
          </a:stretch>
        </p:blipFill>
        <p:spPr>
          <a:xfrm>
            <a:off x="10901502" y="7011342"/>
            <a:ext cx="285751" cy="285751"/>
          </a:xfrm>
          <a:prstGeom prst="rect">
            <a:avLst/>
          </a:prstGeom>
          <a:ln w="12700">
            <a:miter lim="400000"/>
          </a:ln>
        </p:spPr>
      </p:pic>
      <p:sp>
        <p:nvSpPr>
          <p:cNvPr id="227" name="Neue Ideen, die beim Feedback entstanden sind."/>
          <p:cNvSpPr txBox="1"/>
          <p:nvPr/>
        </p:nvSpPr>
        <p:spPr>
          <a:xfrm>
            <a:off x="11401606" y="7067425"/>
            <a:ext cx="3920768"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solidFill>
                  <a:srgbClr val="16CAF5"/>
                </a:solidFill>
                <a:latin typeface="Times Roman"/>
                <a:ea typeface="Times Roman"/>
                <a:cs typeface="Times Roman"/>
                <a:sym typeface="Times Roman"/>
              </a:defRPr>
            </a:lvl1pPr>
          </a:lstStyle>
          <a:p>
            <a:pPr>
              <a:defRPr sz="1466"/>
            </a:pPr>
            <a:r>
              <a:rPr sz="1400"/>
              <a:t>Neue Ideen, die beim Feedback entstanden sind.</a:t>
            </a:r>
          </a:p>
        </p:txBody>
      </p:sp>
      <p:sp>
        <p:nvSpPr>
          <p:cNvPr id="228" name="Rechteck"/>
          <p:cNvSpPr/>
          <p:nvPr/>
        </p:nvSpPr>
        <p:spPr>
          <a:xfrm>
            <a:off x="14776165" y="515815"/>
            <a:ext cx="3038438" cy="3385493"/>
          </a:xfrm>
          <a:prstGeom prst="rect">
            <a:avLst/>
          </a:prstGeom>
          <a:solidFill>
            <a:schemeClr val="accent1">
              <a:lumMod val="20000"/>
              <a:lumOff val="80000"/>
            </a:scheme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sym typeface="Helvetica Neue Medium"/>
              </a:defRPr>
            </a:pPr>
            <a:endParaRPr sz="2400"/>
          </a:p>
        </p:txBody>
      </p:sp>
      <p:sp>
        <p:nvSpPr>
          <p:cNvPr id="229" name="TOP 3 Erkenntnisse"/>
          <p:cNvSpPr txBox="1"/>
          <p:nvPr/>
        </p:nvSpPr>
        <p:spPr>
          <a:xfrm>
            <a:off x="14849084" y="660701"/>
            <a:ext cx="2243376" cy="2923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defTabSz="457200">
              <a:lnSpc>
                <a:spcPct val="100000"/>
              </a:lnSpc>
              <a:spcBef>
                <a:spcPts val="1200"/>
              </a:spcBef>
              <a:defRPr sz="1866" b="1">
                <a:latin typeface="Times Roman"/>
                <a:ea typeface="Times Roman"/>
                <a:cs typeface="Times Roman"/>
                <a:sym typeface="Times Roman"/>
              </a:defRPr>
            </a:lvl1pPr>
          </a:lstStyle>
          <a:p>
            <a:pPr>
              <a:defRPr sz="1466"/>
            </a:pPr>
            <a:r>
              <a:rPr sz="1400" dirty="0"/>
              <a:t>TOP 3 </a:t>
            </a:r>
            <a:r>
              <a:rPr lang="de-DE" sz="1400" dirty="0"/>
              <a:t>Erkenntnisse</a:t>
            </a:r>
          </a:p>
        </p:txBody>
      </p:sp>
      <p:sp>
        <p:nvSpPr>
          <p:cNvPr id="2" name="Rechteck">
            <a:extLst>
              <a:ext uri="{FF2B5EF4-FFF2-40B4-BE49-F238E27FC236}">
                <a16:creationId xmlns:a16="http://schemas.microsoft.com/office/drawing/2014/main" id="{2BC7ED66-2EE4-961E-0654-BF97BA6189F3}"/>
              </a:ext>
            </a:extLst>
          </p:cNvPr>
          <p:cNvSpPr/>
          <p:nvPr/>
        </p:nvSpPr>
        <p:spPr bwMode="auto">
          <a:xfrm>
            <a:off x="17079234" y="12465599"/>
            <a:ext cx="803071" cy="579488"/>
          </a:xfrm>
          <a:prstGeom prst="rect">
            <a:avLst/>
          </a:prstGeom>
          <a:solidFill>
            <a:srgbClr val="16CAF5">
              <a:alpha val="70314"/>
            </a:srgbClr>
          </a:solidFill>
          <a:ln w="12700">
            <a:miter lim="400000"/>
          </a:ln>
        </p:spPr>
        <p:txBody>
          <a:bodyPr lIns="38100" tIns="38100" rIns="38100" bIns="38100" anchor="ctr"/>
          <a:lstStyle/>
          <a:p>
            <a:pPr algn="ctr" defTabSz="619125">
              <a:lnSpc>
                <a:spcPct val="100000"/>
              </a:lnSpc>
              <a:spcBef>
                <a:spcPts val="0"/>
              </a:spcBef>
              <a:defRPr sz="3200">
                <a:solidFill>
                  <a:srgbClr val="FFFFFF"/>
                </a:solidFill>
                <a:latin typeface="Helvetica Neue Medium"/>
                <a:ea typeface="Helvetica Neue Medium"/>
                <a:cs typeface="Helvetica Neue Medium"/>
              </a:defRPr>
            </a:pPr>
            <a:r>
              <a:rPr lang="de-DE" sz="2400" dirty="0"/>
              <a:t>5</a:t>
            </a:r>
            <a:endParaRPr sz="2400" dirty="0"/>
          </a:p>
        </p:txBody>
      </p:sp>
      <p:sp>
        <p:nvSpPr>
          <p:cNvPr id="3" name="3.  3. Minuten &gt; Schaut Euch das gesammelte Feedback an. Was bedeutet das Ergebnis für das Einarbeitsungskonzept? Schreibt auf, was Ihr durch das Testen über euer Einarbeitsungskonzept gelernt habt. Dazu haltet Ihr die Top 3 Eurer Erkenntnisse fest.">
            <a:extLst>
              <a:ext uri="{FF2B5EF4-FFF2-40B4-BE49-F238E27FC236}">
                <a16:creationId xmlns:a16="http://schemas.microsoft.com/office/drawing/2014/main" id="{EEBE73BD-C76F-F1AB-93FB-CB792600961C}"/>
              </a:ext>
            </a:extLst>
          </p:cNvPr>
          <p:cNvSpPr txBox="1"/>
          <p:nvPr/>
        </p:nvSpPr>
        <p:spPr>
          <a:xfrm>
            <a:off x="300005" y="6702136"/>
            <a:ext cx="289663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just" defTabSz="457200">
              <a:lnSpc>
                <a:spcPct val="100000"/>
              </a:lnSpc>
              <a:spcBef>
                <a:spcPts val="1200"/>
              </a:spcBef>
              <a:defRPr sz="1500">
                <a:solidFill>
                  <a:srgbClr val="FFFFFF"/>
                </a:solidFill>
                <a:latin typeface="Times Roman"/>
                <a:ea typeface="Times Roman"/>
                <a:cs typeface="Times Roman"/>
                <a:sym typeface="Times Roman"/>
              </a:defRPr>
            </a:pPr>
            <a:r>
              <a:rPr dirty="0"/>
              <a:t>3. </a:t>
            </a:r>
            <a:r>
              <a:rPr lang="de-DE" dirty="0"/>
              <a:t>Schaut Euch das gesammelte Feedback an. Was bedeutet das Ergebnis für das Einarbeitungskonzept? Schreibt auf, was Ihr durch das Testen über euer Einarbeitungskonzept gelernt habt. Dazu haltet Ihr die Top 3 Eurer Erkenntnisse fest </a:t>
            </a:r>
            <a:r>
              <a:rPr lang="de-DE" b="1" dirty="0"/>
              <a:t>(5 min). </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2438338" rtl="0" fontAlgn="auto" latinLnBrk="0" hangingPunct="0">
          <a:lnSpc>
            <a:spcPct val="90000"/>
          </a:lnSpc>
          <a:spcBef>
            <a:spcPts val="4500"/>
          </a:spcBef>
          <a:spcAft>
            <a:spcPts val="0"/>
          </a:spcAft>
          <a:buClrTx/>
          <a:buSzTx/>
          <a:buFontTx/>
          <a:buNone/>
          <a:tabLst/>
          <a:defRPr kumimoji="0" sz="4800" b="0" i="0" u="none" strike="noStrike" cap="none" spc="0" normalizeH="0" baseline="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246</Words>
  <Application>Microsoft Macintosh PowerPoint</Application>
  <PresentationFormat>Benutzerdefiniert</PresentationFormat>
  <Paragraphs>28</Paragraphs>
  <Slides>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Helvetica Neue</vt:lpstr>
      <vt:lpstr>Helvetica Neue Medium</vt:lpstr>
      <vt:lpstr>21_BasicWhite</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Viola Bauer</cp:lastModifiedBy>
  <cp:revision>3</cp:revision>
  <dcterms:modified xsi:type="dcterms:W3CDTF">2024-03-29T06:03:46Z</dcterms:modified>
</cp:coreProperties>
</file>