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0" r:id="rId8"/>
    <p:sldId id="263" r:id="rId9"/>
    <p:sldId id="264" r:id="rId10"/>
    <p:sldId id="265" r:id="rId11"/>
    <p:sldId id="266" r:id="rId12"/>
    <p:sldId id="267" r:id="rId13"/>
    <p:sldId id="268" r:id="rId14"/>
    <p:sldId id="269" r:id="rId15"/>
  </p:sldIdLst>
  <p:sldSz cx="12192000" cy="6858000"/>
  <p:notesSz cx="6858000" cy="12192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117" d="100"/>
          <a:sy n="117" d="100"/>
        </p:scale>
        <p:origin x="808"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4"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Titelmasterformat durch Klicken bearbeiten</a:t>
            </a:r>
            <a:endParaRPr/>
          </a:p>
        </p:txBody>
      </p:sp>
      <p:sp>
        <p:nvSpPr>
          <p:cNvPr id="5"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endParaRPr/>
          </a:p>
        </p:txBody>
      </p:sp>
      <p:sp>
        <p:nvSpPr>
          <p:cNvPr id="6" name="Datumsplatzhalter 3"/>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7" name="Fußzeilenplatzhalter 4"/>
          <p:cNvSpPr>
            <a:spLocks noGrp="1"/>
          </p:cNvSpPr>
          <p:nvPr>
            <p:ph type="ftr" sz="quarter" idx="11"/>
          </p:nvPr>
        </p:nvSpPr>
        <p:spPr bwMode="auto"/>
        <p:txBody>
          <a:bodyPr/>
          <a:lstStyle/>
          <a:p>
            <a:pPr>
              <a:defRPr/>
            </a:pPr>
            <a:endParaRPr lang="de-DE"/>
          </a:p>
        </p:txBody>
      </p:sp>
      <p:sp>
        <p:nvSpPr>
          <p:cNvPr id="8" name="Foliennummernplatzhalter 5"/>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Titelmasterformat durch Klicken bearbeiten</a:t>
            </a:r>
            <a:endParaRPr/>
          </a:p>
        </p:txBody>
      </p:sp>
      <p:sp>
        <p:nvSpPr>
          <p:cNvPr id="5" name="Vertikaler Textplatzhalter 2"/>
          <p:cNvSpPr>
            <a:spLocks noGrp="1"/>
          </p:cNvSpPr>
          <p:nvPr>
            <p:ph type="body" orient="vert" idx="1"/>
          </p:nvPr>
        </p:nvSpPr>
        <p:spPr bwMode="auto"/>
        <p:txBody>
          <a:bodyPr vert="eaVert"/>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Datumsplatzhalter 3"/>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7" name="Fußzeilenplatzhalter 4"/>
          <p:cNvSpPr>
            <a:spLocks noGrp="1"/>
          </p:cNvSpPr>
          <p:nvPr>
            <p:ph type="ftr" sz="quarter" idx="11"/>
          </p:nvPr>
        </p:nvSpPr>
        <p:spPr bwMode="auto"/>
        <p:txBody>
          <a:bodyPr/>
          <a:lstStyle/>
          <a:p>
            <a:pPr>
              <a:defRPr/>
            </a:pPr>
            <a:endParaRPr lang="de-DE"/>
          </a:p>
        </p:txBody>
      </p:sp>
      <p:sp>
        <p:nvSpPr>
          <p:cNvPr id="8" name="Foliennummernplatzhalter 5"/>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4" name="Vertikaler Titel 1"/>
          <p:cNvSpPr>
            <a:spLocks noGrp="1"/>
          </p:cNvSpPr>
          <p:nvPr>
            <p:ph type="title" orient="vert"/>
          </p:nvPr>
        </p:nvSpPr>
        <p:spPr bwMode="auto">
          <a:xfrm>
            <a:off x="8724900" y="365125"/>
            <a:ext cx="2628900" cy="5811838"/>
          </a:xfrm>
        </p:spPr>
        <p:txBody>
          <a:bodyPr vert="eaVert"/>
          <a:lstStyle/>
          <a:p>
            <a:pPr>
              <a:defRPr/>
            </a:pPr>
            <a:r>
              <a:rPr lang="de-DE"/>
              <a:t>Titelmasterformat durch Klicken bearbeiten</a:t>
            </a:r>
            <a:endParaRPr/>
          </a:p>
        </p:txBody>
      </p:sp>
      <p:sp>
        <p:nvSpPr>
          <p:cNvPr id="5"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Datumsplatzhalter 3"/>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7" name="Fußzeilenplatzhalter 4"/>
          <p:cNvSpPr>
            <a:spLocks noGrp="1"/>
          </p:cNvSpPr>
          <p:nvPr>
            <p:ph type="ftr" sz="quarter" idx="11"/>
          </p:nvPr>
        </p:nvSpPr>
        <p:spPr bwMode="auto"/>
        <p:txBody>
          <a:bodyPr/>
          <a:lstStyle/>
          <a:p>
            <a:pPr>
              <a:defRPr/>
            </a:pPr>
            <a:endParaRPr lang="de-DE"/>
          </a:p>
        </p:txBody>
      </p:sp>
      <p:sp>
        <p:nvSpPr>
          <p:cNvPr id="8" name="Foliennummernplatzhalter 5"/>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Titelmasterformat durch Klicken bearbeiten</a:t>
            </a:r>
            <a:endParaRPr/>
          </a:p>
        </p:txBody>
      </p:sp>
      <p:sp>
        <p:nvSpPr>
          <p:cNvPr id="5" name="Inhaltsplatzhalter 2"/>
          <p:cNvSpPr>
            <a:spLocks noGrp="1"/>
          </p:cNvSpPr>
          <p:nvPr>
            <p:ph idx="1"/>
          </p:nvPr>
        </p:nvSpPr>
        <p:spPr bwMode="auto"/>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Datumsplatzhalter 3"/>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7" name="Fußzeilenplatzhalter 4"/>
          <p:cNvSpPr>
            <a:spLocks noGrp="1"/>
          </p:cNvSpPr>
          <p:nvPr>
            <p:ph type="ftr" sz="quarter" idx="11"/>
          </p:nvPr>
        </p:nvSpPr>
        <p:spPr bwMode="auto"/>
        <p:txBody>
          <a:bodyPr/>
          <a:lstStyle/>
          <a:p>
            <a:pPr>
              <a:defRPr/>
            </a:pPr>
            <a:endParaRPr lang="de-DE"/>
          </a:p>
        </p:txBody>
      </p:sp>
      <p:sp>
        <p:nvSpPr>
          <p:cNvPr id="8" name="Foliennummernplatzhalter 5"/>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überschrift">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Titelmasterformat durch Klicken bearbeiten</a:t>
            </a:r>
            <a:endParaRPr/>
          </a:p>
        </p:txBody>
      </p:sp>
      <p:sp>
        <p:nvSpPr>
          <p:cNvPr id="5"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Textmasterformat bearbeiten</a:t>
            </a:r>
            <a:endParaRPr/>
          </a:p>
        </p:txBody>
      </p:sp>
      <p:sp>
        <p:nvSpPr>
          <p:cNvPr id="6" name="Datumsplatzhalter 3"/>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7" name="Fußzeilenplatzhalter 4"/>
          <p:cNvSpPr>
            <a:spLocks noGrp="1"/>
          </p:cNvSpPr>
          <p:nvPr>
            <p:ph type="ftr" sz="quarter" idx="11"/>
          </p:nvPr>
        </p:nvSpPr>
        <p:spPr bwMode="auto"/>
        <p:txBody>
          <a:bodyPr/>
          <a:lstStyle/>
          <a:p>
            <a:pPr>
              <a:defRPr/>
            </a:pPr>
            <a:endParaRPr lang="de-DE"/>
          </a:p>
        </p:txBody>
      </p:sp>
      <p:sp>
        <p:nvSpPr>
          <p:cNvPr id="8" name="Foliennummernplatzhalter 5"/>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Titelmasterformat durch Klicken bearbeiten</a:t>
            </a:r>
            <a:endParaRPr/>
          </a:p>
        </p:txBody>
      </p:sp>
      <p:sp>
        <p:nvSpPr>
          <p:cNvPr id="5" name="Inhaltsplatzhalter 2"/>
          <p:cNvSpPr>
            <a:spLocks noGrp="1"/>
          </p:cNvSpPr>
          <p:nvPr>
            <p:ph sz="half" idx="1"/>
          </p:nvPr>
        </p:nvSpPr>
        <p:spPr bwMode="auto">
          <a:xfrm>
            <a:off x="838200" y="1825625"/>
            <a:ext cx="5181600" cy="4351338"/>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Inhaltsplatzhalter 3"/>
          <p:cNvSpPr>
            <a:spLocks noGrp="1"/>
          </p:cNvSpPr>
          <p:nvPr>
            <p:ph sz="half" idx="2"/>
          </p:nvPr>
        </p:nvSpPr>
        <p:spPr bwMode="auto">
          <a:xfrm>
            <a:off x="6172200" y="1825625"/>
            <a:ext cx="5181600" cy="4351338"/>
          </a:xfrm>
        </p:spPr>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4"/>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8" name="Fußzeilenplatzhalter 5"/>
          <p:cNvSpPr>
            <a:spLocks noGrp="1"/>
          </p:cNvSpPr>
          <p:nvPr>
            <p:ph type="ftr" sz="quarter" idx="11"/>
          </p:nvPr>
        </p:nvSpPr>
        <p:spPr bwMode="auto"/>
        <p:txBody>
          <a:bodyPr/>
          <a:lstStyle/>
          <a:p>
            <a:pPr>
              <a:defRPr/>
            </a:pPr>
            <a:endParaRPr lang="de-DE"/>
          </a:p>
        </p:txBody>
      </p:sp>
      <p:sp>
        <p:nvSpPr>
          <p:cNvPr id="9" name="Foliennummernplatzhalter 6"/>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9788" y="365125"/>
            <a:ext cx="10515600" cy="1325563"/>
          </a:xfrm>
        </p:spPr>
        <p:txBody>
          <a:bodyPr/>
          <a:lstStyle/>
          <a:p>
            <a:pPr>
              <a:defRPr/>
            </a:pPr>
            <a:r>
              <a:rPr lang="de-DE"/>
              <a:t>Titelmasterformat durch Klicken bearbeiten</a:t>
            </a:r>
            <a:endParaRPr/>
          </a:p>
        </p:txBody>
      </p:sp>
      <p:sp>
        <p:nvSpPr>
          <p:cNvPr id="5"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 bearbeiten</a:t>
            </a:r>
            <a:endParaRPr/>
          </a:p>
        </p:txBody>
      </p:sp>
      <p:sp>
        <p:nvSpPr>
          <p:cNvPr id="6" name="Inhaltsplatzhalter 3"/>
          <p:cNvSpPr>
            <a:spLocks noGrp="1"/>
          </p:cNvSpPr>
          <p:nvPr>
            <p:ph sz="half" idx="2"/>
          </p:nvPr>
        </p:nvSpPr>
        <p:spPr bwMode="auto">
          <a:xfrm>
            <a:off x="839788" y="2505074"/>
            <a:ext cx="5157787" cy="3684588"/>
          </a:xfrm>
        </p:spPr>
        <p:txBody>
          <a:bodyPr/>
          <a:lstStyle/>
          <a:p>
            <a:pPr lvl="0">
              <a:defRPr/>
            </a:pPr>
            <a:r>
              <a:rPr lang="de-DE"/>
              <a:t>Textmasterformat bearbeiten</a:t>
            </a:r>
            <a:endParaRPr/>
          </a:p>
          <a:p>
            <a:pPr lvl="1">
              <a:defRPr/>
            </a:pPr>
            <a:r>
              <a:rPr lang="de-DE"/>
              <a:t>Second level</a:t>
            </a:r>
            <a:endParaRPr/>
          </a:p>
          <a:p>
            <a:pPr lvl="2">
              <a:defRPr/>
            </a:pPr>
            <a:r>
              <a:rPr lang="de-DE"/>
              <a:t>Third level</a:t>
            </a:r>
            <a:endParaRPr/>
          </a:p>
          <a:p>
            <a:pPr lvl="3">
              <a:defRPr/>
            </a:pPr>
            <a:r>
              <a:rPr lang="de-DE"/>
              <a:t>Fourth level</a:t>
            </a:r>
            <a:endParaRPr/>
          </a:p>
          <a:p>
            <a:pPr lvl="4">
              <a:defRPr/>
            </a:pPr>
            <a:r>
              <a:rPr lang="de-DE"/>
              <a:t>Fifth level</a:t>
            </a:r>
            <a:endParaRPr/>
          </a:p>
        </p:txBody>
      </p:sp>
      <p:sp>
        <p:nvSpPr>
          <p:cNvPr id="7"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 bearbeiten</a:t>
            </a:r>
            <a:endParaRPr/>
          </a:p>
        </p:txBody>
      </p:sp>
      <p:sp>
        <p:nvSpPr>
          <p:cNvPr id="8" name="Inhaltsplatzhalter 5"/>
          <p:cNvSpPr>
            <a:spLocks noGrp="1"/>
          </p:cNvSpPr>
          <p:nvPr>
            <p:ph sz="quarter" idx="4"/>
          </p:nvPr>
        </p:nvSpPr>
        <p:spPr bwMode="auto">
          <a:xfrm>
            <a:off x="6172200" y="2505074"/>
            <a:ext cx="5183188" cy="3684588"/>
          </a:xfrm>
        </p:spPr>
        <p:txBody>
          <a:bodyPr/>
          <a:lstStyle/>
          <a:p>
            <a:pPr lvl="0">
              <a:defRPr/>
            </a:pPr>
            <a:r>
              <a:rPr lang="de-DE"/>
              <a:t>Textmasterformat bearbeiten</a:t>
            </a:r>
            <a:endParaRPr/>
          </a:p>
          <a:p>
            <a:pPr lvl="1">
              <a:defRPr/>
            </a:pPr>
            <a:r>
              <a:rPr lang="de-DE"/>
              <a:t>Second level</a:t>
            </a:r>
            <a:endParaRPr/>
          </a:p>
          <a:p>
            <a:pPr lvl="2">
              <a:defRPr/>
            </a:pPr>
            <a:r>
              <a:rPr lang="de-DE"/>
              <a:t>Third level</a:t>
            </a:r>
            <a:endParaRPr/>
          </a:p>
          <a:p>
            <a:pPr lvl="3">
              <a:defRPr/>
            </a:pPr>
            <a:r>
              <a:rPr lang="de-DE"/>
              <a:t>Fourth level</a:t>
            </a:r>
            <a:endParaRPr/>
          </a:p>
          <a:p>
            <a:pPr lvl="4">
              <a:defRPr/>
            </a:pPr>
            <a:r>
              <a:rPr lang="de-DE"/>
              <a:t>Fifth level</a:t>
            </a:r>
            <a:endParaRPr/>
          </a:p>
        </p:txBody>
      </p:sp>
      <p:sp>
        <p:nvSpPr>
          <p:cNvPr id="9" name="Datumsplatzhalter 6"/>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10" name="Fußzeilenplatzhalter 7"/>
          <p:cNvSpPr>
            <a:spLocks noGrp="1"/>
          </p:cNvSpPr>
          <p:nvPr>
            <p:ph type="ftr" sz="quarter" idx="11"/>
          </p:nvPr>
        </p:nvSpPr>
        <p:spPr bwMode="auto"/>
        <p:txBody>
          <a:bodyPr/>
          <a:lstStyle/>
          <a:p>
            <a:pPr>
              <a:defRPr/>
            </a:pPr>
            <a:endParaRPr lang="de-DE"/>
          </a:p>
        </p:txBody>
      </p:sp>
      <p:sp>
        <p:nvSpPr>
          <p:cNvPr id="11" name="Foliennummernplatzhalter 8"/>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Titelmasterformat durch Klicken bearbeiten</a:t>
            </a:r>
            <a:endParaRPr/>
          </a:p>
        </p:txBody>
      </p:sp>
      <p:sp>
        <p:nvSpPr>
          <p:cNvPr id="5" name="Datumsplatzhalter 2"/>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6" name="Fußzeilenplatzhalter 3"/>
          <p:cNvSpPr>
            <a:spLocks noGrp="1"/>
          </p:cNvSpPr>
          <p:nvPr>
            <p:ph type="ftr" sz="quarter" idx="11"/>
          </p:nvPr>
        </p:nvSpPr>
        <p:spPr bwMode="auto"/>
        <p:txBody>
          <a:bodyPr/>
          <a:lstStyle/>
          <a:p>
            <a:pPr>
              <a:defRPr/>
            </a:pPr>
            <a:endParaRPr lang="de-DE"/>
          </a:p>
        </p:txBody>
      </p:sp>
      <p:sp>
        <p:nvSpPr>
          <p:cNvPr id="7" name="Foliennummernplatzhalter 4"/>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4" name="Datumsplatzhalter 1"/>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5" name="Fußzeilenplatzhalter 2"/>
          <p:cNvSpPr>
            <a:spLocks noGrp="1"/>
          </p:cNvSpPr>
          <p:nvPr>
            <p:ph type="ftr" sz="quarter" idx="11"/>
          </p:nvPr>
        </p:nvSpPr>
        <p:spPr bwMode="auto"/>
        <p:txBody>
          <a:bodyPr/>
          <a:lstStyle/>
          <a:p>
            <a:pPr>
              <a:defRPr/>
            </a:pPr>
            <a:endParaRPr lang="de-DE"/>
          </a:p>
        </p:txBody>
      </p:sp>
      <p:sp>
        <p:nvSpPr>
          <p:cNvPr id="6" name="Foliennummernplatzhalter 3"/>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9788" y="457200"/>
            <a:ext cx="3932237" cy="1600200"/>
          </a:xfrm>
        </p:spPr>
        <p:txBody>
          <a:bodyPr anchor="b"/>
          <a:lstStyle>
            <a:lvl1pPr>
              <a:defRPr sz="3200"/>
            </a:lvl1pPr>
          </a:lstStyle>
          <a:p>
            <a:pPr>
              <a:defRPr/>
            </a:pPr>
            <a:r>
              <a:rPr lang="de-DE"/>
              <a:t>Titelmasterformat durch Klicken bearbeiten</a:t>
            </a:r>
            <a:endParaRPr/>
          </a:p>
        </p:txBody>
      </p:sp>
      <p:sp>
        <p:nvSpPr>
          <p:cNvPr id="5"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Textmasterformat bearbeiten</a:t>
            </a:r>
            <a:endParaRPr/>
          </a:p>
        </p:txBody>
      </p:sp>
      <p:sp>
        <p:nvSpPr>
          <p:cNvPr id="7" name="Datumsplatzhalter 4"/>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8" name="Fußzeilenplatzhalter 5"/>
          <p:cNvSpPr>
            <a:spLocks noGrp="1"/>
          </p:cNvSpPr>
          <p:nvPr>
            <p:ph type="ftr" sz="quarter" idx="11"/>
          </p:nvPr>
        </p:nvSpPr>
        <p:spPr bwMode="auto"/>
        <p:txBody>
          <a:bodyPr/>
          <a:lstStyle/>
          <a:p>
            <a:pPr>
              <a:defRPr/>
            </a:pPr>
            <a:endParaRPr lang="de-DE"/>
          </a:p>
        </p:txBody>
      </p:sp>
      <p:sp>
        <p:nvSpPr>
          <p:cNvPr id="9" name="Foliennummernplatzhalter 6"/>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9788" y="457200"/>
            <a:ext cx="3932237" cy="1600200"/>
          </a:xfrm>
        </p:spPr>
        <p:txBody>
          <a:bodyPr anchor="b"/>
          <a:lstStyle>
            <a:lvl1pPr>
              <a:defRPr sz="3200"/>
            </a:lvl1pPr>
          </a:lstStyle>
          <a:p>
            <a:pPr>
              <a:defRPr/>
            </a:pPr>
            <a:r>
              <a:rPr lang="de-DE"/>
              <a:t>Titelmasterformat durch Klicken bearbeiten</a:t>
            </a:r>
            <a:endParaRPr/>
          </a:p>
        </p:txBody>
      </p:sp>
      <p:sp>
        <p:nvSpPr>
          <p:cNvPr id="5" name="Bildplatzhalter 2"/>
          <p:cNvSpPr>
            <a:spLocks noGrp="1" noChangeAspect="1"/>
          </p:cNvSpPr>
          <p:nvPr>
            <p:ph type="pic" idx="1"/>
          </p:nvPr>
        </p:nvSpPr>
        <p:spPr bwMode="auto">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de-DE"/>
              <a:t>Click icon to add picture</a:t>
            </a:r>
            <a:endParaRPr/>
          </a:p>
        </p:txBody>
      </p:sp>
      <p:sp>
        <p:nvSpPr>
          <p:cNvPr id="6"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Textmasterformat bearbeiten</a:t>
            </a:r>
            <a:endParaRPr/>
          </a:p>
        </p:txBody>
      </p:sp>
      <p:sp>
        <p:nvSpPr>
          <p:cNvPr id="7" name="Datumsplatzhalter 4"/>
          <p:cNvSpPr>
            <a:spLocks noGrp="1"/>
          </p:cNvSpPr>
          <p:nvPr>
            <p:ph type="dt" sz="half" idx="10"/>
          </p:nvPr>
        </p:nvSpPr>
        <p:spPr bwMode="auto"/>
        <p:txBody>
          <a:bodyPr/>
          <a:lstStyle/>
          <a:p>
            <a:pPr>
              <a:defRPr/>
            </a:pPr>
            <a:fld id="{BCC18F51-09EC-435C-A3BA-64A766E099C0}" type="datetimeFigureOut">
              <a:rPr lang="de-DE"/>
              <a:t>18.04.24</a:t>
            </a:fld>
            <a:endParaRPr lang="de-DE"/>
          </a:p>
        </p:txBody>
      </p:sp>
      <p:sp>
        <p:nvSpPr>
          <p:cNvPr id="8" name="Fußzeilenplatzhalter 5"/>
          <p:cNvSpPr>
            <a:spLocks noGrp="1"/>
          </p:cNvSpPr>
          <p:nvPr>
            <p:ph type="ftr" sz="quarter" idx="11"/>
          </p:nvPr>
        </p:nvSpPr>
        <p:spPr bwMode="auto"/>
        <p:txBody>
          <a:bodyPr/>
          <a:lstStyle/>
          <a:p>
            <a:pPr>
              <a:defRPr/>
            </a:pPr>
            <a:endParaRPr lang="de-DE"/>
          </a:p>
        </p:txBody>
      </p:sp>
      <p:sp>
        <p:nvSpPr>
          <p:cNvPr id="9" name="Foliennummernplatzhalter 6"/>
          <p:cNvSpPr>
            <a:spLocks noGrp="1"/>
          </p:cNvSpPr>
          <p:nvPr>
            <p:ph type="sldNum" sz="quarter" idx="12"/>
          </p:nvPr>
        </p:nvSpPr>
        <p:spPr bwMode="auto"/>
        <p:txBody>
          <a:bodyPr/>
          <a:lstStyle/>
          <a:p>
            <a:pPr>
              <a:defRPr/>
            </a:pPr>
            <a:fld id="{08395586-F03A-48D1-94DF-16B239DF4FB5}"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Click to edit Master title style</a:t>
            </a:r>
            <a:endParaRPr/>
          </a:p>
        </p:txBody>
      </p:sp>
      <p:sp>
        <p:nvSpPr>
          <p:cNvPr id="5"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Click to edit Master text styles</a:t>
            </a:r>
            <a:endParaRPr/>
          </a:p>
          <a:p>
            <a:pPr lvl="1">
              <a:defRPr/>
            </a:pPr>
            <a:r>
              <a:rPr lang="de-DE"/>
              <a:t>Second level</a:t>
            </a:r>
            <a:endParaRPr/>
          </a:p>
          <a:p>
            <a:pPr lvl="2">
              <a:defRPr/>
            </a:pPr>
            <a:r>
              <a:rPr lang="de-DE"/>
              <a:t>Third level</a:t>
            </a:r>
            <a:endParaRPr/>
          </a:p>
          <a:p>
            <a:pPr lvl="3">
              <a:defRPr/>
            </a:pPr>
            <a:r>
              <a:rPr lang="de-DE"/>
              <a:t>Fourth level</a:t>
            </a:r>
            <a:endParaRPr/>
          </a:p>
          <a:p>
            <a:pPr lvl="4">
              <a:defRPr/>
            </a:pPr>
            <a:r>
              <a:rPr lang="de-DE"/>
              <a:t>Fifth level</a:t>
            </a:r>
            <a:endParaRPr/>
          </a:p>
        </p:txBody>
      </p:sp>
      <p:sp>
        <p:nvSpPr>
          <p:cNvPr id="6"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CC18F51-09EC-435C-A3BA-64A766E099C0}" type="datetimeFigureOut">
              <a:rPr lang="de-DE"/>
              <a:t>18.04.24</a:t>
            </a:fld>
            <a:endParaRPr lang="de-DE"/>
          </a:p>
        </p:txBody>
      </p:sp>
      <p:sp>
        <p:nvSpPr>
          <p:cNvPr id="7"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8"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8395586-F03A-48D1-94DF-16B239DF4FB5}"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bis.bycs.de/dsdz/14032" TargetMode="External"/><Relationship Id="rId2" Type="http://schemas.openxmlformats.org/officeDocument/2006/relationships/hyperlink" Target="https://mebis.bycs.de/dsdz/14031"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mebis.bycs.de/dsdz/16012" TargetMode="External"/><Relationship Id="rId4" Type="http://schemas.openxmlformats.org/officeDocument/2006/relationships/hyperlink" Target="https://mebis.bycs.de/dsdz/1501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useBgFill="1">
        <p:nvSpPr>
          <p:cNvPr id="4" name="Rectangle 1375893387"/>
          <p:cNvSpPr>
            <a:spLocks noGrp="1" noRot="1" noChangeAspect="1" noMove="1" noResize="1" noEditPoints="1" noAdjustHandles="1" noChangeArrowheads="1" noChangeShapeType="1" noTextEdit="1"/>
          </p:cNvSpPr>
          <p:nvPr/>
        </p:nvSpPr>
        <p:spPr bwMode="auto">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5" name="Grafik 4" descr="Ein Bild, das Screenshot, Cartoon enthält.&#10;&#10;Automatisch generierte Beschreibung"/>
          <p:cNvPicPr>
            <a:picLocks noChangeAspect="1"/>
          </p:cNvPicPr>
          <p:nvPr/>
        </p:nvPicPr>
        <p:blipFill>
          <a:blip r:embed="rId2"/>
          <a:srcRect l="18041" r="2295"/>
          <a:stretch/>
        </p:blipFill>
        <p:spPr bwMode="auto">
          <a:xfrm>
            <a:off x="1" y="10"/>
            <a:ext cx="9669642" cy="6857990"/>
          </a:xfrm>
          <a:prstGeom prst="rect">
            <a:avLst/>
          </a:prstGeom>
        </p:spPr>
      </p:pic>
      <p:sp>
        <p:nvSpPr>
          <p:cNvPr id="6" name="Rectangle 1375893389"/>
          <p:cNvSpPr>
            <a:spLocks noGrp="1" noRot="1" noChangeAspect="1" noMove="1" noResize="1" noEditPoints="1" noAdjustHandles="1" noChangeArrowheads="1" noChangeShapeType="1" noTextEdit="1"/>
          </p:cNvSpPr>
          <p:nvPr/>
        </p:nvSpPr>
        <p:spPr bwMode="auto">
          <a:xfrm flipH="1">
            <a:off x="5125019" y="0"/>
            <a:ext cx="7066977" cy="6858000"/>
          </a:xfrm>
          <a:prstGeom prst="rect">
            <a:avLst/>
          </a:prstGeom>
          <a:gradFill>
            <a:gsLst>
              <a:gs pos="0">
                <a:schemeClr val="bg1">
                  <a:alpha val="0"/>
                </a:schemeClr>
              </a:gs>
              <a:gs pos="19000">
                <a:schemeClr val="bg1">
                  <a:alpha val="38000"/>
                </a:schemeClr>
              </a:gs>
              <a:gs pos="35000">
                <a:schemeClr val="bg1">
                  <a:alpha val="77000"/>
                </a:schemeClr>
              </a:gs>
              <a:gs pos="48000">
                <a:schemeClr val="bg1"/>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7" name="Titel 1"/>
          <p:cNvSpPr>
            <a:spLocks noGrp="1"/>
          </p:cNvSpPr>
          <p:nvPr>
            <p:ph type="title"/>
          </p:nvPr>
        </p:nvSpPr>
        <p:spPr bwMode="auto">
          <a:xfrm>
            <a:off x="7531610" y="365125"/>
            <a:ext cx="3822189" cy="1899912"/>
          </a:xfrm>
        </p:spPr>
        <p:txBody>
          <a:bodyPr>
            <a:normAutofit/>
          </a:bodyPr>
          <a:lstStyle/>
          <a:p>
            <a:pPr>
              <a:defRPr/>
            </a:pPr>
            <a:r>
              <a:rPr lang="de-DE" sz="4000">
                <a:latin typeface="Calibri"/>
                <a:cs typeface="Calibri"/>
              </a:rPr>
              <a:t>Zielsetzungen</a:t>
            </a:r>
            <a:endParaRPr/>
          </a:p>
        </p:txBody>
      </p:sp>
      <p:sp>
        <p:nvSpPr>
          <p:cNvPr id="8" name="Inhaltsplatzhalter 2"/>
          <p:cNvSpPr>
            <a:spLocks noGrp="1"/>
          </p:cNvSpPr>
          <p:nvPr>
            <p:ph idx="1"/>
          </p:nvPr>
        </p:nvSpPr>
        <p:spPr bwMode="auto">
          <a:xfrm>
            <a:off x="7531610" y="2434201"/>
            <a:ext cx="3822189" cy="3742762"/>
          </a:xfrm>
        </p:spPr>
        <p:txBody>
          <a:bodyPr vertOverflow="overflow" horzOverflow="overflow" vert="horz" lIns="91440" tIns="45720" rIns="91440" bIns="45720" numCol="1" spcCol="0" rtlCol="0" fromWordArt="0" anchorCtr="0" forceAA="0" compatLnSpc="0">
            <a:normAutofit/>
          </a:bodyPr>
          <a:lstStyle/>
          <a:p>
            <a:pPr marL="0" indent="0">
              <a:spcAft>
                <a:spcPts val="800"/>
              </a:spcAft>
              <a:buNone/>
              <a:defRPr/>
            </a:pPr>
            <a:r>
              <a:rPr lang="de-DE" sz="2000" i="1">
                <a:latin typeface="Calibri"/>
                <a:ea typeface="Calibri"/>
                <a:cs typeface="Times New Roman"/>
              </a:rPr>
              <a:t>Stellen Sie sich vor, Sie  unterrichten ab dem nächsten Schuljahr zum ersten Mal in einem 1:1-Setting. </a:t>
            </a:r>
          </a:p>
          <a:p>
            <a:pPr marL="0" indent="0">
              <a:spcAft>
                <a:spcPts val="799"/>
              </a:spcAft>
              <a:buNone/>
              <a:defRPr/>
            </a:pPr>
            <a:r>
              <a:rPr lang="de-DE" sz="2000" i="1">
                <a:latin typeface="Calibri"/>
                <a:ea typeface="Calibri"/>
                <a:cs typeface="Times New Roman"/>
              </a:rPr>
              <a:t>Welche Herausforderungen sehen Sie? </a:t>
            </a:r>
          </a:p>
          <a:p>
            <a:pPr marL="0" indent="0">
              <a:spcAft>
                <a:spcPts val="799"/>
              </a:spcAft>
              <a:buNone/>
              <a:defRPr/>
            </a:pPr>
            <a:r>
              <a:rPr lang="de-DE" sz="2000" i="1">
                <a:latin typeface="Calibri"/>
                <a:ea typeface="Calibri"/>
                <a:cs typeface="Times New Roman"/>
              </a:rPr>
              <a:t>Notieren Sie auf den vor Ihnen liegenden Karten Ihre Gedanken!</a:t>
            </a:r>
            <a:endParaRPr/>
          </a:p>
        </p:txBody>
      </p:sp>
      <p:sp>
        <p:nvSpPr>
          <p:cNvPr id="9" name="Textfeld 2"/>
          <p:cNvSpPr>
            <a:spLocks/>
          </p:cNvSpPr>
          <p:nvPr/>
        </p:nvSpPr>
        <p:spPr bwMode="auto">
          <a:xfrm>
            <a:off x="6996896" y="6563389"/>
            <a:ext cx="6099857" cy="246221"/>
          </a:xfrm>
          <a:prstGeom prst="rect">
            <a:avLst/>
          </a:prstGeom>
          <a:noFill/>
        </p:spPr>
        <p:txBody>
          <a:bodyPr wrap="square">
            <a:spAutoFit/>
          </a:bodyPr>
          <a:lstStyle/>
          <a:p>
            <a:pPr>
              <a:spcAft>
                <a:spcPts val="600"/>
              </a:spcAft>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Teil 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481013" y="3752848"/>
            <a:ext cx="7879216" cy="2452687"/>
          </a:xfrm>
        </p:spPr>
        <p:txBody>
          <a:bodyPr anchor="ctr">
            <a:normAutofit/>
          </a:bodyPr>
          <a:lstStyle/>
          <a:p>
            <a:pPr>
              <a:defRPr/>
            </a:pPr>
            <a:r>
              <a:rPr lang="de-DE" sz="3600">
                <a:latin typeface="Calibri"/>
                <a:ea typeface="Calibri"/>
                <a:cs typeface="Calibri"/>
              </a:rPr>
              <a:t>Wie bereiten Sie Ihre Kollegen vor?</a:t>
            </a:r>
            <a:br>
              <a:rPr lang="de-DE" sz="3600">
                <a:latin typeface="Calibri"/>
                <a:ea typeface="Calibri"/>
                <a:cs typeface="Times New Roman"/>
              </a:rPr>
            </a:br>
            <a:r>
              <a:rPr lang="de-DE" sz="3600">
                <a:latin typeface="Calibri"/>
                <a:cs typeface="Calibri"/>
              </a:rPr>
              <a:t> </a:t>
            </a:r>
          </a:p>
        </p:txBody>
      </p:sp>
      <p:pic>
        <p:nvPicPr>
          <p:cNvPr id="5" name="Grafik 4" descr="Ein Bild, das Screenshot enthält.&#10;&#10;Automatisch generierte Beschreibung"/>
          <p:cNvPicPr>
            <a:picLocks noChangeAspect="1"/>
          </p:cNvPicPr>
          <p:nvPr/>
        </p:nvPicPr>
        <p:blipFill>
          <a:blip r:embed="rId2"/>
          <a:srcRect t="10486"/>
          <a:stretch/>
        </p:blipFill>
        <p:spPr bwMode="auto">
          <a:xfrm>
            <a:off x="20" y="10"/>
            <a:ext cx="12191980" cy="3710603"/>
          </a:xfrm>
          <a:custGeom>
            <a:avLst/>
            <a:gdLst/>
            <a:ahLst/>
            <a:cxnLst/>
            <a:rect l="l" t="t" r="r" b="b"/>
            <a:pathLst>
              <a:path w="12192000" h="3692092" extrusionOk="0">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6" name="Inhaltsplatzhalter 2"/>
          <p:cNvSpPr>
            <a:spLocks noGrp="1"/>
          </p:cNvSpPr>
          <p:nvPr>
            <p:ph idx="1"/>
          </p:nvPr>
        </p:nvSpPr>
        <p:spPr bwMode="auto">
          <a:xfrm>
            <a:off x="7191117" y="3710613"/>
            <a:ext cx="7485413" cy="2452687"/>
          </a:xfrm>
        </p:spPr>
        <p:txBody>
          <a:bodyPr vertOverflow="overflow" horzOverflow="overflow" vert="horz" lIns="91440" tIns="45720" rIns="91440" bIns="45720" numCol="1" spcCol="0" rtlCol="0" fromWordArt="0" anchor="ctr" anchorCtr="0" forceAA="0" compatLnSpc="0">
            <a:normAutofit/>
          </a:bodyPr>
          <a:lstStyle/>
          <a:p>
            <a:pPr marL="0" indent="0">
              <a:buFont typeface="Arial"/>
              <a:buNone/>
              <a:defRPr/>
            </a:pPr>
            <a:r>
              <a:rPr lang="de-DE" sz="1800">
                <a:latin typeface="Calibri"/>
                <a:ea typeface="Calibri"/>
                <a:cs typeface="Times New Roman"/>
              </a:rPr>
              <a:t>Kurzfristige Fortbildungsmaßnahmen</a:t>
            </a:r>
            <a:endParaRPr lang="de-DE" sz="1800">
              <a:latin typeface="Calibri"/>
              <a:cs typeface="Calibri"/>
            </a:endParaRPr>
          </a:p>
          <a:p>
            <a:pPr marL="0" indent="0">
              <a:buFont typeface="Arial"/>
              <a:buNone/>
              <a:defRPr/>
            </a:pPr>
            <a:endParaRPr lang="de-DE" sz="1800">
              <a:latin typeface="Calibri"/>
              <a:cs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a:latin typeface="Calibri"/>
                <a:ea typeface="Calibri"/>
                <a:cs typeface="Calibri"/>
              </a:rPr>
              <a:t>Zentrale Fragen</a:t>
            </a:r>
            <a:br>
              <a:rPr lang="de-DE" sz="1800">
                <a:latin typeface="Calibri"/>
                <a:ea typeface="Calibri"/>
                <a:cs typeface="Times New Roman"/>
              </a:rPr>
            </a:br>
            <a:r>
              <a:rPr lang="de-DE">
                <a:latin typeface="Calibri"/>
                <a:cs typeface="Calibri"/>
              </a:rPr>
              <a:t> </a:t>
            </a:r>
            <a:endParaRPr>
              <a:latin typeface="Calibri"/>
              <a:cs typeface="Calibri"/>
            </a:endParaRPr>
          </a:p>
        </p:txBody>
      </p:sp>
      <p:sp>
        <p:nvSpPr>
          <p:cNvPr id="5" name="Inhaltsplatzhalter 2"/>
          <p:cNvSpPr>
            <a:spLocks noGrp="1"/>
          </p:cNvSpPr>
          <p:nvPr>
            <p:ph idx="1"/>
          </p:nvPr>
        </p:nvSpPr>
        <p:spPr bwMode="auto">
          <a:xfrm>
            <a:off x="838198" y="1825624"/>
            <a:ext cx="6684036" cy="3413124"/>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buFont typeface="Arial"/>
              <a:buNone/>
              <a:defRPr/>
            </a:pPr>
            <a:r>
              <a:rPr lang="de-DE" dirty="0">
                <a:latin typeface="Calibri"/>
                <a:ea typeface="Calibri"/>
                <a:cs typeface="Times New Roman"/>
              </a:rPr>
              <a:t>F</a:t>
            </a:r>
            <a:r>
              <a:rPr lang="de-DE" sz="2800" dirty="0">
                <a:latin typeface="Calibri"/>
                <a:ea typeface="Calibri"/>
                <a:cs typeface="Times New Roman"/>
              </a:rPr>
              <a:t>ür kurzfristige Fortbildungsmaßnahmen: </a:t>
            </a:r>
            <a:endParaRPr lang="de-DE" dirty="0">
              <a:latin typeface="Calibri"/>
              <a:cs typeface="Calibri"/>
            </a:endParaRPr>
          </a:p>
          <a:p>
            <a:pPr marL="0" indent="0">
              <a:buFont typeface="Arial"/>
              <a:buNone/>
              <a:defRPr/>
            </a:pPr>
            <a:endParaRPr dirty="0">
              <a:latin typeface="Calibri"/>
              <a:cs typeface="Calibri"/>
            </a:endParaRPr>
          </a:p>
          <a:p>
            <a:pPr marL="342900" lvl="0" indent="-342900">
              <a:lnSpc>
                <a:spcPct val="107000"/>
              </a:lnSpc>
              <a:buFont typeface="Wingdings"/>
              <a:buChar char=""/>
              <a:defRPr/>
            </a:pPr>
            <a:r>
              <a:rPr lang="de-DE" sz="1800" b="1" dirty="0">
                <a:latin typeface="Calibri"/>
                <a:ea typeface="Calibri"/>
                <a:cs typeface="Times New Roman"/>
              </a:rPr>
              <a:t>Welche Inhalte sind für unsere Schule relevant?</a:t>
            </a:r>
            <a:endParaRPr b="1" dirty="0"/>
          </a:p>
          <a:p>
            <a:pPr marL="342900" lvl="0" indent="-342900">
              <a:lnSpc>
                <a:spcPct val="107000"/>
              </a:lnSpc>
              <a:buFont typeface="Wingdings"/>
              <a:buChar char=""/>
              <a:defRPr/>
            </a:pPr>
            <a:r>
              <a:rPr lang="de-DE" sz="1800" b="1" dirty="0">
                <a:latin typeface="Calibri"/>
                <a:ea typeface="Calibri"/>
                <a:cs typeface="Times New Roman"/>
              </a:rPr>
              <a:t>Wann werden diese vermittelt?</a:t>
            </a:r>
            <a:endParaRPr dirty="0"/>
          </a:p>
          <a:p>
            <a:pPr marL="342900" lvl="0" indent="-342900">
              <a:lnSpc>
                <a:spcPct val="107000"/>
              </a:lnSpc>
              <a:buFont typeface="Wingdings"/>
              <a:buChar char=""/>
              <a:defRPr/>
            </a:pPr>
            <a:r>
              <a:rPr lang="de-DE" sz="1800" b="1" dirty="0">
                <a:latin typeface="Calibri"/>
                <a:ea typeface="Calibri"/>
                <a:cs typeface="Times New Roman"/>
              </a:rPr>
              <a:t>Wer vermittelt diese Inhalte an der Schule?</a:t>
            </a:r>
            <a:endParaRPr dirty="0"/>
          </a:p>
          <a:p>
            <a:pPr marL="342900" lvl="0" indent="-342900">
              <a:lnSpc>
                <a:spcPct val="107000"/>
              </a:lnSpc>
              <a:buFont typeface="Wingdings"/>
              <a:buChar char=""/>
              <a:defRPr/>
            </a:pPr>
            <a:r>
              <a:rPr lang="de-DE" sz="1800" b="1" dirty="0">
                <a:latin typeface="Calibri"/>
                <a:ea typeface="Calibri"/>
                <a:cs typeface="Times New Roman"/>
              </a:rPr>
              <a:t>Welche Formate sind dafür geeignet?</a:t>
            </a:r>
            <a:endParaRPr dirty="0"/>
          </a:p>
          <a:p>
            <a:pPr marL="342900" lvl="0" indent="-342900">
              <a:lnSpc>
                <a:spcPct val="107000"/>
              </a:lnSpc>
              <a:spcAft>
                <a:spcPts val="800"/>
              </a:spcAft>
              <a:buFont typeface="Wingdings"/>
              <a:buChar char=""/>
              <a:defRPr/>
            </a:pPr>
            <a:r>
              <a:rPr lang="de-DE" sz="1800" b="1" dirty="0">
                <a:latin typeface="Calibri"/>
                <a:ea typeface="Calibri"/>
                <a:cs typeface="Times New Roman"/>
              </a:rPr>
              <a:t>In welchen Bereichen brauchen wir noch Unterstützung? Welche lokalen und zentralen Angebote sind dafür geeignet?</a:t>
            </a:r>
            <a:endParaRPr dirty="0"/>
          </a:p>
        </p:txBody>
      </p:sp>
      <p:pic>
        <p:nvPicPr>
          <p:cNvPr id="6" name="Grafik 1" descr="Ein Bild, das Kleidung, Cartoon enthält.&#10;&#10;Automatisch generierte Beschreibung"/>
          <p:cNvPicPr>
            <a:picLocks noChangeAspect="1"/>
          </p:cNvPicPr>
          <p:nvPr/>
        </p:nvPicPr>
        <p:blipFill>
          <a:blip r:embed="rId2"/>
          <a:srcRect l="11622"/>
          <a:stretch/>
        </p:blipFill>
        <p:spPr bwMode="auto">
          <a:xfrm>
            <a:off x="7522234" y="1163304"/>
            <a:ext cx="4669766" cy="4737764"/>
          </a:xfrm>
          <a:prstGeom prst="rect">
            <a:avLst/>
          </a:prstGeom>
        </p:spPr>
      </p:pic>
      <p:sp>
        <p:nvSpPr>
          <p:cNvPr id="7" name="Textfeld 2"/>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6" descr="Ein Bild, das Text, Screenshot, Reihe, parallel enthält.&#10;&#10;Automatisch generierte Beschreibung"/>
          <p:cNvPicPr>
            <a:picLocks noChangeAspect="1"/>
          </p:cNvPicPr>
          <p:nvPr/>
        </p:nvPicPr>
        <p:blipFill>
          <a:blip r:embed="rId2"/>
          <a:stretch/>
        </p:blipFill>
        <p:spPr bwMode="auto">
          <a:xfrm>
            <a:off x="2209800" y="939403"/>
            <a:ext cx="7772400" cy="497919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t>Ausführlich hier:</a:t>
            </a:r>
          </a:p>
        </p:txBody>
      </p:sp>
      <p:sp>
        <p:nvSpPr>
          <p:cNvPr id="5" name="Inhaltsplatzhalter 2"/>
          <p:cNvSpPr>
            <a:spLocks noGrp="1"/>
          </p:cNvSpPr>
          <p:nvPr>
            <p:ph idx="1"/>
          </p:nvPr>
        </p:nvSpPr>
        <p:spPr bwMode="auto"/>
        <p:txBody>
          <a:bodyPr/>
          <a:lstStyle/>
          <a:p>
            <a:pPr marL="0" indent="0">
              <a:buNone/>
              <a:defRPr/>
            </a:pPr>
            <a:r>
              <a:rPr lang="de-DE" u="sng">
                <a:latin typeface="Calibri"/>
                <a:cs typeface="Calibri"/>
                <a:hlinkClick r:id="rId2" tooltip="https://mebis.bycs.de/dsdz/14031"/>
              </a:rPr>
              <a:t>https://mebis.bycs.de/dsdz/14031</a:t>
            </a:r>
            <a:endParaRPr lang="de-DE">
              <a:latin typeface="Calibri"/>
              <a:cs typeface="Calibri"/>
            </a:endParaRPr>
          </a:p>
          <a:p>
            <a:pPr marL="0" indent="0">
              <a:buNone/>
              <a:defRPr/>
            </a:pPr>
            <a:r>
              <a:rPr lang="de-DE" u="sng">
                <a:latin typeface="Calibri"/>
                <a:ea typeface="Times New Roman"/>
                <a:cs typeface="Calibri"/>
                <a:hlinkClick r:id="rId3" tooltip="https://mebis.bycs.de/dsdz/14032"/>
              </a:rPr>
              <a:t>https://mebis.bycs.de/dsdz/14032</a:t>
            </a:r>
            <a:endParaRPr lang="de-DE">
              <a:latin typeface="Calibri"/>
              <a:ea typeface="Times New Roman"/>
              <a:cs typeface="Calibri"/>
            </a:endParaRPr>
          </a:p>
          <a:p>
            <a:pPr marL="0" indent="0">
              <a:buNone/>
              <a:defRPr/>
            </a:pPr>
            <a:r>
              <a:rPr lang="de-DE" u="sng">
                <a:latin typeface="Calibri"/>
                <a:ea typeface="Times New Roman"/>
                <a:cs typeface="Calibri"/>
                <a:hlinkClick r:id="rId4" tooltip="https://mebis.bycs.de/dsdz/15012"/>
              </a:rPr>
              <a:t>https://mebis.bycs.de/dsdz/15012</a:t>
            </a:r>
            <a:endParaRPr lang="de-DE">
              <a:latin typeface="Calibri"/>
              <a:ea typeface="Times New Roman"/>
              <a:cs typeface="Calibri"/>
            </a:endParaRPr>
          </a:p>
          <a:p>
            <a:pPr marL="0" indent="0">
              <a:buNone/>
              <a:defRPr/>
            </a:pPr>
            <a:r>
              <a:rPr lang="de-DE" u="sng">
                <a:latin typeface="Calibri"/>
                <a:ea typeface="Times New Roman"/>
                <a:cs typeface="Calibri"/>
                <a:hlinkClick r:id="rId5" tooltip="https://mebis.bycs.de/dsdz/16012"/>
              </a:rPr>
              <a:t>https://mebis.bycs.de/dsdz/16012</a:t>
            </a:r>
            <a:endParaRPr lang="de-DE">
              <a:latin typeface="Calibri"/>
              <a:ea typeface="Times New Roman"/>
              <a:cs typeface="Calibri"/>
            </a:endParaRPr>
          </a:p>
          <a:p>
            <a:pPr marL="0" indent="0">
              <a:buNone/>
              <a:defRPr/>
            </a:pPr>
            <a:r>
              <a:rPr lang="de-DE"/>
              <a:t> </a:t>
            </a:r>
            <a:endParaRPr/>
          </a:p>
          <a:p>
            <a:pPr marL="0" indent="0">
              <a:buNone/>
              <a:defRPr/>
            </a:pPr>
            <a:r>
              <a:rPr lang="de-DE"/>
              <a:t> </a:t>
            </a:r>
            <a:endParaRPr/>
          </a:p>
          <a:p>
            <a:pPr marL="0" indent="0">
              <a:buNone/>
              <a:defRPr/>
            </a:pPr>
            <a:endParaRPr lang="de-DE"/>
          </a:p>
          <a:p>
            <a:pPr marL="0" indent="0">
              <a:buNone/>
              <a:defRPr/>
            </a:pPr>
            <a:endParaRPr lang="de-DE"/>
          </a:p>
          <a:p>
            <a:pPr marL="0" indent="0">
              <a:buNone/>
              <a:defRPr/>
            </a:pPr>
            <a:endParaRPr lang="de-DE"/>
          </a:p>
        </p:txBody>
      </p:sp>
      <p:pic>
        <p:nvPicPr>
          <p:cNvPr id="6" name="Grafik 1" descr="Ein Bild, das Kleidung, Cartoon enthält.&#10;&#10;Automatisch generierte Beschreibung"/>
          <p:cNvPicPr>
            <a:picLocks noChangeAspect="1"/>
          </p:cNvPicPr>
          <p:nvPr/>
        </p:nvPicPr>
        <p:blipFill>
          <a:blip r:embed="rId6"/>
          <a:stretch/>
        </p:blipFill>
        <p:spPr bwMode="auto">
          <a:xfrm>
            <a:off x="6273479" y="1794075"/>
            <a:ext cx="5283837" cy="4737764"/>
          </a:xfrm>
          <a:prstGeom prst="rect">
            <a:avLst/>
          </a:prstGeom>
        </p:spPr>
      </p:pic>
      <p:sp>
        <p:nvSpPr>
          <p:cNvPr id="7" name="Textfeld 4"/>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solidFill>
          <a:srgbClr val="000000"/>
        </a:solidFill>
        <a:effectLst/>
      </p:bgPr>
    </p:bg>
    <p:spTree>
      <p:nvGrpSpPr>
        <p:cNvPr id="1" name=""/>
        <p:cNvGrpSpPr/>
        <p:nvPr/>
      </p:nvGrpSpPr>
      <p:grpSpPr bwMode="auto">
        <a:xfrm>
          <a:off x="0" y="0"/>
          <a:ext cx="0" cy="0"/>
          <a:chOff x="0" y="0"/>
          <a:chExt cx="0" cy="0"/>
        </a:xfrm>
      </p:grpSpPr>
      <p:sp>
        <p:nvSpPr>
          <p:cNvPr id="4" name="Rectangle 10"/>
          <p:cNvSpPr>
            <a:spLocks noGrp="1" noRot="1" noChangeAspect="1" noMove="1" noResize="1" noEditPoints="1" noAdjustHandles="1" noChangeArrowheads="1" noChangeShapeType="1" noTextEdit="1"/>
          </p:cNvSpPr>
          <p:nvPr/>
        </p:nvSpPr>
        <p:spPr bwMode="auto">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pic>
        <p:nvPicPr>
          <p:cNvPr id="5" name="Grafik 5" descr="Ein Bild, das Screenshot, Animation, Animierter Cartoon, Cartoon enthält.&#10;&#10;Automatisch generierte Beschreibung"/>
          <p:cNvPicPr>
            <a:picLocks noChangeAspect="1"/>
          </p:cNvPicPr>
          <p:nvPr/>
        </p:nvPicPr>
        <p:blipFill>
          <a:blip r:embed="rId2">
            <a:alphaModFix amt="50000"/>
          </a:blip>
          <a:srcRect b="441"/>
          <a:stretch/>
        </p:blipFill>
        <p:spPr bwMode="auto">
          <a:xfrm>
            <a:off x="20" y="1"/>
            <a:ext cx="12191980" cy="6857999"/>
          </a:xfrm>
          <a:prstGeom prst="rect">
            <a:avLst/>
          </a:prstGeom>
        </p:spPr>
      </p:pic>
      <p:sp>
        <p:nvSpPr>
          <p:cNvPr id="6" name="Titel 1"/>
          <p:cNvSpPr>
            <a:spLocks noGrp="1"/>
          </p:cNvSpPr>
          <p:nvPr>
            <p:ph type="ctrTitle"/>
          </p:nvPr>
        </p:nvSpPr>
        <p:spPr bwMode="auto">
          <a:xfrm>
            <a:off x="1524000" y="1122362"/>
            <a:ext cx="9144000" cy="2900518"/>
          </a:xfrm>
        </p:spPr>
        <p:txBody>
          <a:bodyPr>
            <a:normAutofit/>
          </a:bodyPr>
          <a:lstStyle/>
          <a:p>
            <a:pPr>
              <a:defRPr/>
            </a:pPr>
            <a:r>
              <a:rPr lang="de-DE">
                <a:solidFill>
                  <a:srgbClr val="FFFFFF"/>
                </a:solidFill>
                <a:latin typeface="Calibri"/>
                <a:cs typeface="Calibri"/>
              </a:rPr>
              <a:t>Fortbildungsplanung an die 1:1-Ausstattung anpassen</a:t>
            </a:r>
            <a:endParaRPr/>
          </a:p>
        </p:txBody>
      </p:sp>
      <p:sp>
        <p:nvSpPr>
          <p:cNvPr id="7" name="Textfeld 4"/>
          <p:cNvSpPr>
            <a:spLocks/>
          </p:cNvSpPr>
          <p:nvPr/>
        </p:nvSpPr>
        <p:spPr bwMode="auto">
          <a:xfrm>
            <a:off x="6996896" y="6563389"/>
            <a:ext cx="6099857" cy="246221"/>
          </a:xfrm>
          <a:prstGeom prst="rect">
            <a:avLst/>
          </a:prstGeom>
          <a:noFill/>
        </p:spPr>
        <p:txBody>
          <a:bodyPr wrap="square">
            <a:spAutoFit/>
          </a:bodyPr>
          <a:lstStyle/>
          <a:p>
            <a:pPr>
              <a:spcAft>
                <a:spcPts val="600"/>
              </a:spcAft>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a:bodyPr>
          <a:lstStyle/>
          <a:p>
            <a:pPr>
              <a:defRPr/>
            </a:pPr>
            <a:r>
              <a:rPr lang="de-DE">
                <a:latin typeface="Calibri"/>
                <a:ea typeface="Calibri"/>
                <a:cs typeface="Calibri"/>
              </a:rPr>
              <a:t>Lehrkräfte auf ein neues Unterrichtssetting vorbereiten</a:t>
            </a:r>
            <a:r>
              <a:rPr lang="de-DE">
                <a:latin typeface="Calibri"/>
                <a:cs typeface="Calibri"/>
              </a:rPr>
              <a:t> </a:t>
            </a:r>
            <a:endParaRPr>
              <a:latin typeface="Calibri"/>
              <a:cs typeface="Calibri"/>
            </a:endParaRPr>
          </a:p>
        </p:txBody>
      </p:sp>
      <p:sp>
        <p:nvSpPr>
          <p:cNvPr id="5" name="Inhaltsplatzhalter 2"/>
          <p:cNvSpPr>
            <a:spLocks noGrp="1"/>
          </p:cNvSpPr>
          <p:nvPr>
            <p:ph idx="1"/>
          </p:nvPr>
        </p:nvSpPr>
        <p:spPr bwMode="auto">
          <a:xfrm>
            <a:off x="838198" y="1825624"/>
            <a:ext cx="6684036" cy="3413124"/>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r>
              <a:rPr lang="de-DE" sz="2800" b="0" i="0" u="none" strike="noStrike" cap="none" spc="0" dirty="0">
                <a:solidFill>
                  <a:schemeClr val="tx1"/>
                </a:solidFill>
                <a:latin typeface="Calibri"/>
                <a:ea typeface="Arial"/>
                <a:cs typeface="Calibri"/>
              </a:rPr>
              <a:t>Digitale Expertise stärken bedeutet</a:t>
            </a:r>
            <a:endParaRPr dirty="0"/>
          </a:p>
          <a:p>
            <a:pPr marL="0" indent="0">
              <a:buFont typeface="Arial"/>
              <a:buNone/>
              <a:defRPr/>
            </a:pPr>
            <a:endParaRPr dirty="0">
              <a:latin typeface="Calibri"/>
              <a:cs typeface="Calibri"/>
            </a:endParaRPr>
          </a:p>
          <a:p>
            <a:pPr marL="342900" lvl="0" indent="-342900">
              <a:lnSpc>
                <a:spcPct val="107000"/>
              </a:lnSpc>
              <a:buFont typeface="Symbol"/>
              <a:buChar char=""/>
              <a:defRPr/>
            </a:pPr>
            <a:r>
              <a:rPr lang="de-DE" sz="1800" dirty="0">
                <a:latin typeface="Calibri"/>
                <a:ea typeface="Calibri"/>
                <a:cs typeface="Times New Roman"/>
              </a:rPr>
              <a:t>Persönlich: Sicherheit und Orientierung gewinnen</a:t>
            </a:r>
            <a:endParaRPr dirty="0"/>
          </a:p>
          <a:p>
            <a:pPr marL="342900" lvl="0" indent="-342900">
              <a:lnSpc>
                <a:spcPct val="107000"/>
              </a:lnSpc>
              <a:buFont typeface="Symbol"/>
              <a:buChar char=""/>
              <a:defRPr/>
            </a:pPr>
            <a:r>
              <a:rPr lang="de-DE" sz="1800" dirty="0">
                <a:latin typeface="Calibri"/>
                <a:ea typeface="Calibri"/>
                <a:cs typeface="Times New Roman"/>
              </a:rPr>
              <a:t>Pädagogisch: Souveränität im Umgang mit Störungen</a:t>
            </a:r>
            <a:endParaRPr dirty="0"/>
          </a:p>
          <a:p>
            <a:pPr marL="342900" lvl="0" indent="-342900">
              <a:lnSpc>
                <a:spcPct val="107000"/>
              </a:lnSpc>
              <a:spcAft>
                <a:spcPts val="800"/>
              </a:spcAft>
              <a:buFont typeface="Symbol"/>
              <a:buChar char=""/>
              <a:defRPr/>
            </a:pPr>
            <a:r>
              <a:rPr lang="de-DE" sz="1800" dirty="0">
                <a:latin typeface="Calibri"/>
                <a:ea typeface="Calibri"/>
                <a:cs typeface="Times New Roman"/>
              </a:rPr>
              <a:t>Didaktisch: Unterricht weiterentwickeln</a:t>
            </a:r>
            <a:endParaRPr dirty="0"/>
          </a:p>
        </p:txBody>
      </p:sp>
      <p:pic>
        <p:nvPicPr>
          <p:cNvPr id="6" name="Grafik 1" descr="Ein Bild, das Kleidung, Cartoon enthält.&#10;&#10;Automatisch generierte Beschreibung"/>
          <p:cNvPicPr>
            <a:picLocks noChangeAspect="1"/>
          </p:cNvPicPr>
          <p:nvPr/>
        </p:nvPicPr>
        <p:blipFill>
          <a:blip r:embed="rId2"/>
          <a:stretch/>
        </p:blipFill>
        <p:spPr bwMode="auto">
          <a:xfrm>
            <a:off x="6908163" y="1163304"/>
            <a:ext cx="5283837" cy="4737764"/>
          </a:xfrm>
          <a:prstGeom prst="rect">
            <a:avLst/>
          </a:prstGeom>
        </p:spPr>
      </p:pic>
      <p:sp>
        <p:nvSpPr>
          <p:cNvPr id="7" name="Textfeld 2"/>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fontScale="90000"/>
          </a:bodyPr>
          <a:lstStyle/>
          <a:p>
            <a:pPr>
              <a:defRPr/>
            </a:pPr>
            <a:r>
              <a:rPr lang="de-DE">
                <a:latin typeface="Calibri"/>
                <a:ea typeface="Calibri"/>
                <a:cs typeface="Calibri"/>
              </a:rPr>
              <a:t>Lehrkräfte auf ein neues Unterrichtssetting vorbereiten</a:t>
            </a:r>
            <a:br>
              <a:rPr lang="de-DE" sz="1800">
                <a:latin typeface="Calibri"/>
                <a:ea typeface="Calibri"/>
                <a:cs typeface="Times New Roman"/>
              </a:rPr>
            </a:br>
            <a:r>
              <a:rPr lang="de-DE">
                <a:latin typeface="Calibri"/>
                <a:cs typeface="Calibri"/>
              </a:rPr>
              <a:t> </a:t>
            </a:r>
            <a:endParaRPr>
              <a:latin typeface="Calibri"/>
              <a:cs typeface="Calibri"/>
            </a:endParaRPr>
          </a:p>
        </p:txBody>
      </p:sp>
      <p:sp>
        <p:nvSpPr>
          <p:cNvPr id="5" name="Inhaltsplatzhalter 2"/>
          <p:cNvSpPr>
            <a:spLocks noGrp="1"/>
          </p:cNvSpPr>
          <p:nvPr>
            <p:ph idx="1"/>
          </p:nvPr>
        </p:nvSpPr>
        <p:spPr bwMode="auto">
          <a:xfrm>
            <a:off x="838198" y="1825624"/>
            <a:ext cx="6684036" cy="3413124"/>
          </a:xfrm>
        </p:spPr>
        <p:txBody>
          <a:bodyPr vertOverflow="overflow" horzOverflow="overflow" vert="horz" wrap="square" lIns="91440" tIns="45720" rIns="91440" bIns="45720" numCol="1" spcCol="0" rtlCol="0" fromWordArt="0" anchor="t" anchorCtr="0" forceAA="0" compatLnSpc="0">
            <a:normAutofit/>
          </a:bodyPr>
          <a:lstStyle/>
          <a:p>
            <a:pPr marL="0" indent="0">
              <a:buFont typeface="Arial"/>
              <a:buNone/>
              <a:defRPr/>
            </a:pPr>
            <a:r>
              <a:rPr lang="de-DE" sz="2800" dirty="0">
                <a:latin typeface="Calibri"/>
                <a:ea typeface="Calibri"/>
                <a:cs typeface="Times New Roman"/>
              </a:rPr>
              <a:t>Fortbildungsplanung anzupassen bedeutet </a:t>
            </a:r>
            <a:endParaRPr dirty="0">
              <a:latin typeface="Calibri"/>
              <a:cs typeface="Calibri"/>
            </a:endParaRPr>
          </a:p>
          <a:p>
            <a:pPr marL="342900" lvl="0" indent="-342900">
              <a:lnSpc>
                <a:spcPct val="107000"/>
              </a:lnSpc>
              <a:buFont typeface="Symbol"/>
              <a:buChar char=""/>
              <a:defRPr/>
            </a:pPr>
            <a:r>
              <a:rPr lang="de-DE" sz="1800" u="sng" dirty="0">
                <a:latin typeface="Calibri"/>
                <a:ea typeface="Calibri"/>
                <a:cs typeface="Times New Roman"/>
              </a:rPr>
              <a:t>Kurzfristig</a:t>
            </a:r>
            <a:r>
              <a:rPr lang="de-DE" sz="1800" dirty="0">
                <a:latin typeface="Calibri"/>
                <a:ea typeface="Calibri"/>
                <a:cs typeface="Times New Roman"/>
              </a:rPr>
              <a:t>: Jede Lehrkraft verfügt über die notwendigen technischen, didaktischen und pädagogischen Fertigkeiten, um im neuen Setting unterrichten zu können.</a:t>
            </a:r>
            <a:endParaRPr dirty="0"/>
          </a:p>
          <a:p>
            <a:pPr marL="0" lvl="0" indent="0">
              <a:lnSpc>
                <a:spcPct val="107000"/>
              </a:lnSpc>
              <a:buNone/>
              <a:defRPr/>
            </a:pPr>
            <a:r>
              <a:rPr lang="de-DE" sz="1800" dirty="0">
                <a:latin typeface="Calibri"/>
                <a:ea typeface="Calibri"/>
                <a:cs typeface="Times New Roman"/>
              </a:rPr>
              <a:t>. </a:t>
            </a:r>
            <a:endParaRPr dirty="0"/>
          </a:p>
        </p:txBody>
      </p:sp>
      <p:pic>
        <p:nvPicPr>
          <p:cNvPr id="6" name="Grafik 1" descr="Ein Bild, das Kleidung, Cartoon enthält.&#10;&#10;Automatisch generierte Beschreibung"/>
          <p:cNvPicPr>
            <a:picLocks noChangeAspect="1"/>
          </p:cNvPicPr>
          <p:nvPr/>
        </p:nvPicPr>
        <p:blipFill>
          <a:blip r:embed="rId2"/>
          <a:srcRect l="11622"/>
          <a:stretch/>
        </p:blipFill>
        <p:spPr bwMode="auto">
          <a:xfrm>
            <a:off x="7522234" y="1250985"/>
            <a:ext cx="4669766" cy="4737764"/>
          </a:xfrm>
          <a:prstGeom prst="rect">
            <a:avLst/>
          </a:prstGeom>
        </p:spPr>
      </p:pic>
      <p:sp>
        <p:nvSpPr>
          <p:cNvPr id="7" name="Textfeld 2"/>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26" name="Picture 2" descr="56b83931-8a76-44cb-9f9b-cf5fef99546a@al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76" y="260648"/>
            <a:ext cx="11305256" cy="634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fontScale="90000"/>
          </a:bodyPr>
          <a:lstStyle/>
          <a:p>
            <a:pPr>
              <a:defRPr/>
            </a:pPr>
            <a:r>
              <a:rPr lang="de-DE">
                <a:latin typeface="Calibri"/>
                <a:ea typeface="Calibri"/>
                <a:cs typeface="Calibri"/>
              </a:rPr>
              <a:t>Lehrkräfte auf neues Unterrichtssetting vorbereiten</a:t>
            </a:r>
            <a:br>
              <a:rPr lang="de-DE" sz="1800">
                <a:latin typeface="Calibri"/>
                <a:ea typeface="Calibri"/>
                <a:cs typeface="Times New Roman"/>
              </a:rPr>
            </a:br>
            <a:r>
              <a:rPr lang="de-DE">
                <a:latin typeface="Calibri"/>
                <a:cs typeface="Calibri"/>
              </a:rPr>
              <a:t> </a:t>
            </a:r>
            <a:endParaRPr>
              <a:latin typeface="Calibri"/>
              <a:cs typeface="Calibri"/>
            </a:endParaRPr>
          </a:p>
        </p:txBody>
      </p:sp>
      <p:sp>
        <p:nvSpPr>
          <p:cNvPr id="5" name="Inhaltsplatzhalter 2"/>
          <p:cNvSpPr>
            <a:spLocks noGrp="1"/>
          </p:cNvSpPr>
          <p:nvPr>
            <p:ph idx="1"/>
          </p:nvPr>
        </p:nvSpPr>
        <p:spPr bwMode="auto">
          <a:xfrm>
            <a:off x="838198" y="1825624"/>
            <a:ext cx="6684036" cy="3413124"/>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dirty="0">
                <a:latin typeface="Calibri"/>
                <a:ea typeface="Calibri"/>
                <a:cs typeface="Times New Roman"/>
              </a:rPr>
              <a:t>Fortbildungsplanung anzupassen bedeutet </a:t>
            </a:r>
            <a:endParaRPr lang="de-DE" dirty="0">
              <a:latin typeface="Calibri"/>
              <a:cs typeface="Calibri"/>
            </a:endParaRPr>
          </a:p>
          <a:p>
            <a:pPr marL="0" indent="0">
              <a:buFont typeface="Arial"/>
              <a:buNone/>
              <a:defRPr/>
            </a:pPr>
            <a:endParaRPr dirty="0">
              <a:latin typeface="Calibri"/>
              <a:cs typeface="Calibri"/>
            </a:endParaRPr>
          </a:p>
          <a:p>
            <a:pPr marL="342900" lvl="0" indent="-342900">
              <a:lnSpc>
                <a:spcPct val="107000"/>
              </a:lnSpc>
              <a:buFont typeface="Symbol"/>
              <a:buChar char=""/>
              <a:defRPr/>
            </a:pPr>
            <a:r>
              <a:rPr lang="de-DE" sz="1800" u="sng" dirty="0">
                <a:latin typeface="Calibri"/>
                <a:ea typeface="Calibri"/>
                <a:cs typeface="Times New Roman"/>
              </a:rPr>
              <a:t>Kurzfristig</a:t>
            </a:r>
            <a:r>
              <a:rPr lang="de-DE" sz="1800" dirty="0">
                <a:latin typeface="Calibri"/>
                <a:ea typeface="Calibri"/>
                <a:cs typeface="Times New Roman"/>
              </a:rPr>
              <a:t>: Jede Lehrkraft verfügt über die notwendigen technischen, didaktischen und pädagogischen Fertigkeiten, um im neuen Setting unterrichten zu können.</a:t>
            </a:r>
            <a:endParaRPr dirty="0"/>
          </a:p>
          <a:p>
            <a:pPr marL="342900" lvl="0" indent="-342900">
              <a:lnSpc>
                <a:spcPct val="107000"/>
              </a:lnSpc>
              <a:buFont typeface="Symbol"/>
              <a:buChar char=""/>
              <a:defRPr/>
            </a:pPr>
            <a:r>
              <a:rPr lang="de-DE" sz="1800" u="sng" dirty="0">
                <a:latin typeface="Calibri"/>
                <a:ea typeface="Calibri"/>
                <a:cs typeface="Times New Roman"/>
              </a:rPr>
              <a:t>Mittelfristig</a:t>
            </a:r>
            <a:r>
              <a:rPr lang="de-DE" sz="1800" dirty="0">
                <a:latin typeface="Calibri"/>
                <a:ea typeface="Calibri"/>
                <a:cs typeface="Times New Roman"/>
              </a:rPr>
              <a:t>: Das Kollegium/ einzelne Fachschaften setzt sich gemeinsam didaktische Schwerpunkte und entwickelt neue Konzepte zur Unterrichtsentwicklung. </a:t>
            </a:r>
            <a:endParaRPr dirty="0"/>
          </a:p>
        </p:txBody>
      </p:sp>
      <p:pic>
        <p:nvPicPr>
          <p:cNvPr id="6" name="Grafik 1" descr="Ein Bild, das Kleidung, Cartoon enthält.&#10;&#10;Automatisch generierte Beschreibung"/>
          <p:cNvPicPr>
            <a:picLocks noChangeAspect="1"/>
          </p:cNvPicPr>
          <p:nvPr/>
        </p:nvPicPr>
        <p:blipFill>
          <a:blip r:embed="rId2"/>
          <a:srcRect l="11622"/>
          <a:stretch/>
        </p:blipFill>
        <p:spPr bwMode="auto">
          <a:xfrm>
            <a:off x="7522234" y="1163304"/>
            <a:ext cx="4669766" cy="4737764"/>
          </a:xfrm>
          <a:prstGeom prst="rect">
            <a:avLst/>
          </a:prstGeom>
        </p:spPr>
      </p:pic>
      <p:sp>
        <p:nvSpPr>
          <p:cNvPr id="7" name="Textfeld 2"/>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Grafik 2" descr="Ein Bild, das Text, Screenshot, Cartoon enthält.&#10;&#10;Automatisch generierte Beschreibung">
            <a:extLst>
              <a:ext uri="{FF2B5EF4-FFF2-40B4-BE49-F238E27FC236}">
                <a16:creationId xmlns:a16="http://schemas.microsoft.com/office/drawing/2014/main" id="{47B12E35-BEBA-7168-064F-ADE798883D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9616" y="45343"/>
            <a:ext cx="7620000" cy="6781800"/>
          </a:xfrm>
          <a:prstGeom prst="rect">
            <a:avLst/>
          </a:prstGeom>
        </p:spPr>
      </p:pic>
      <p:pic>
        <p:nvPicPr>
          <p:cNvPr id="2" name="Grafik 1" descr="Ein Bild, das Muster, Quadrat, Symmetrie, Kunst enthält.&#10;&#10;Automatisch generierte Beschreibung">
            <a:extLst>
              <a:ext uri="{FF2B5EF4-FFF2-40B4-BE49-F238E27FC236}">
                <a16:creationId xmlns:a16="http://schemas.microsoft.com/office/drawing/2014/main" id="{B0A3D93E-FEF8-D893-4CC5-C61CD8659B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9616" y="260648"/>
            <a:ext cx="1176655" cy="11766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fontScale="90000"/>
          </a:bodyPr>
          <a:lstStyle/>
          <a:p>
            <a:pPr>
              <a:defRPr/>
            </a:pPr>
            <a:r>
              <a:rPr lang="de-DE">
                <a:latin typeface="Calibri"/>
                <a:ea typeface="Calibri"/>
                <a:cs typeface="Calibri"/>
              </a:rPr>
              <a:t>Lehrkräfte auf neues Unterrichtssetting vorbereiten</a:t>
            </a:r>
            <a:br>
              <a:rPr lang="de-DE" sz="1800">
                <a:latin typeface="Calibri"/>
                <a:ea typeface="Calibri"/>
                <a:cs typeface="Times New Roman"/>
              </a:rPr>
            </a:br>
            <a:r>
              <a:rPr lang="de-DE">
                <a:latin typeface="Calibri"/>
                <a:cs typeface="Calibri"/>
              </a:rPr>
              <a:t> </a:t>
            </a:r>
            <a:endParaRPr>
              <a:latin typeface="Calibri"/>
              <a:cs typeface="Calibri"/>
            </a:endParaRPr>
          </a:p>
        </p:txBody>
      </p:sp>
      <p:sp>
        <p:nvSpPr>
          <p:cNvPr id="5" name="Inhaltsplatzhalter 2"/>
          <p:cNvSpPr>
            <a:spLocks noGrp="1"/>
          </p:cNvSpPr>
          <p:nvPr>
            <p:ph idx="1"/>
          </p:nvPr>
        </p:nvSpPr>
        <p:spPr bwMode="auto">
          <a:xfrm>
            <a:off x="838198" y="1825624"/>
            <a:ext cx="6684036" cy="3413124"/>
          </a:xfrm>
        </p:spPr>
        <p:txBody>
          <a:bodyPr vertOverflow="overflow" horzOverflow="overflow" vert="horz" wrap="square" lIns="91440" tIns="45720" rIns="91440" bIns="45720" numCol="1" spcCol="0" rtlCol="0" fromWordArt="0" anchor="t" anchorCtr="0" forceAA="0" compatLnSpc="0">
            <a:normAutofit fontScale="92500" lnSpcReduction="10000"/>
          </a:bodyPr>
          <a:lstStyle/>
          <a:p>
            <a:pPr marL="0" indent="0">
              <a:buNone/>
              <a:defRPr/>
            </a:pPr>
            <a:r>
              <a:rPr lang="de-DE" dirty="0">
                <a:latin typeface="Calibri"/>
                <a:ea typeface="Calibri"/>
                <a:cs typeface="Times New Roman"/>
              </a:rPr>
              <a:t>Fortbildungsplanung anzupassen bedeutet </a:t>
            </a:r>
            <a:endParaRPr lang="de-DE" dirty="0">
              <a:latin typeface="Calibri"/>
              <a:cs typeface="Calibri"/>
            </a:endParaRPr>
          </a:p>
          <a:p>
            <a:pPr marL="0" indent="0">
              <a:buFont typeface="Arial"/>
              <a:buNone/>
              <a:defRPr/>
            </a:pPr>
            <a:endParaRPr dirty="0">
              <a:latin typeface="Calibri"/>
              <a:cs typeface="Calibri"/>
            </a:endParaRPr>
          </a:p>
          <a:p>
            <a:pPr marL="342900" lvl="0" indent="-342900">
              <a:lnSpc>
                <a:spcPct val="107000"/>
              </a:lnSpc>
              <a:buFont typeface="Symbol"/>
              <a:buChar char=""/>
              <a:defRPr/>
            </a:pPr>
            <a:r>
              <a:rPr lang="de-DE" sz="1800" u="sng" dirty="0">
                <a:latin typeface="Calibri"/>
                <a:ea typeface="Calibri"/>
                <a:cs typeface="Times New Roman"/>
              </a:rPr>
              <a:t>Kurzfristig</a:t>
            </a:r>
            <a:r>
              <a:rPr lang="de-DE" sz="1800" dirty="0">
                <a:latin typeface="Calibri"/>
                <a:ea typeface="Calibri"/>
                <a:cs typeface="Times New Roman"/>
              </a:rPr>
              <a:t>: Jede Lehrkraft verfügt über die notwendigen technischen, didaktischen und pädagogischen Fertigkeiten, um im neuen Setting unterrichten zu können.</a:t>
            </a:r>
            <a:endParaRPr dirty="0"/>
          </a:p>
          <a:p>
            <a:pPr marL="342900" lvl="0" indent="-342900">
              <a:lnSpc>
                <a:spcPct val="107000"/>
              </a:lnSpc>
              <a:buFont typeface="Symbol"/>
              <a:buChar char=""/>
              <a:defRPr/>
            </a:pPr>
            <a:r>
              <a:rPr lang="de-DE" sz="1800" u="sng" dirty="0">
                <a:latin typeface="Calibri"/>
                <a:ea typeface="Calibri"/>
                <a:cs typeface="Times New Roman"/>
              </a:rPr>
              <a:t>Mittelfristig</a:t>
            </a:r>
            <a:r>
              <a:rPr lang="de-DE" sz="1800" dirty="0">
                <a:latin typeface="Calibri"/>
                <a:ea typeface="Calibri"/>
                <a:cs typeface="Times New Roman"/>
              </a:rPr>
              <a:t>: Das Kollegium/ einzelne Fachschaften setzt sich gemeinsam didaktische Schwerpunkte und entwickelt neue Konzepte zur Unterrichtsentwicklung. </a:t>
            </a:r>
            <a:endParaRPr dirty="0"/>
          </a:p>
          <a:p>
            <a:pPr marL="342900" lvl="0" indent="-342900">
              <a:lnSpc>
                <a:spcPct val="107000"/>
              </a:lnSpc>
              <a:spcAft>
                <a:spcPts val="800"/>
              </a:spcAft>
              <a:buFont typeface="Symbol"/>
              <a:buChar char=""/>
              <a:defRPr/>
            </a:pPr>
            <a:r>
              <a:rPr lang="de-DE" sz="1800" u="sng" dirty="0">
                <a:latin typeface="Calibri"/>
                <a:ea typeface="Calibri"/>
                <a:cs typeface="Times New Roman"/>
              </a:rPr>
              <a:t>Langfristig</a:t>
            </a:r>
            <a:r>
              <a:rPr lang="de-DE" sz="1800" dirty="0">
                <a:latin typeface="Calibri"/>
                <a:ea typeface="Calibri"/>
                <a:cs typeface="Times New Roman"/>
              </a:rPr>
              <a:t>: Bestehende Konzepte werden kontinuierlich anhand neuer Herausforderungen geprüft, überarbeitet und angepasst. </a:t>
            </a:r>
            <a:endParaRPr dirty="0"/>
          </a:p>
        </p:txBody>
      </p:sp>
      <p:pic>
        <p:nvPicPr>
          <p:cNvPr id="6" name="Grafik 1" descr="Ein Bild, das Kleidung, Cartoon enthält.&#10;&#10;Automatisch generierte Beschreibung"/>
          <p:cNvPicPr>
            <a:picLocks noChangeAspect="1"/>
          </p:cNvPicPr>
          <p:nvPr/>
        </p:nvPicPr>
        <p:blipFill>
          <a:blip r:embed="rId2"/>
          <a:srcRect l="11622"/>
          <a:stretch/>
        </p:blipFill>
        <p:spPr bwMode="auto">
          <a:xfrm>
            <a:off x="7522234" y="1163304"/>
            <a:ext cx="4669766" cy="4737764"/>
          </a:xfrm>
          <a:prstGeom prst="rect">
            <a:avLst/>
          </a:prstGeom>
        </p:spPr>
      </p:pic>
      <p:sp>
        <p:nvSpPr>
          <p:cNvPr id="7" name="Textfeld 2"/>
          <p:cNvSpPr>
            <a:spLocks/>
          </p:cNvSpPr>
          <p:nvPr/>
        </p:nvSpPr>
        <p:spPr bwMode="auto">
          <a:xfrm>
            <a:off x="6996896" y="6563389"/>
            <a:ext cx="6099857" cy="246221"/>
          </a:xfrm>
          <a:prstGeom prst="rect">
            <a:avLst/>
          </a:prstGeom>
          <a:noFill/>
        </p:spPr>
        <p:txBody>
          <a:bodyPr wrap="square">
            <a:spAutoFit/>
          </a:bodyPr>
          <a:lstStyle/>
          <a:p>
            <a:pPr>
              <a:defRPr/>
            </a:pPr>
            <a:r>
              <a:rPr lang="de-DE" sz="1000" b="0" i="0" u="none" strike="noStrike">
                <a:solidFill>
                  <a:schemeClr val="accent1">
                    <a:lumMod val="75000"/>
                  </a:schemeClr>
                </a:solidFill>
                <a:latin typeface="Calibri"/>
                <a:cs typeface="Calibri"/>
              </a:rPr>
              <a:t>©iStock by Getty Images</a:t>
            </a:r>
            <a:endParaRPr lang="de-DE" sz="1000">
              <a:solidFill>
                <a:schemeClr val="accent1">
                  <a:lumMod val="75000"/>
                </a:schemeClr>
              </a:solidFill>
              <a:latin typeface="Calibri"/>
              <a:cs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9684" y="0"/>
            <a:ext cx="4984347" cy="6858000"/>
          </a:xfrm>
          <a:prstGeom prst="rect">
            <a:avLst/>
          </a:prstGeom>
          <a:gradFill>
            <a:gsLst>
              <a:gs pos="0">
                <a:srgbClr val="009193"/>
              </a:gs>
              <a:gs pos="100000">
                <a:srgbClr val="008F00"/>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5" name="Titel 1"/>
          <p:cNvSpPr>
            <a:spLocks/>
          </p:cNvSpPr>
          <p:nvPr/>
        </p:nvSpPr>
        <p:spPr bwMode="auto">
          <a:xfrm>
            <a:off x="621629" y="1674054"/>
            <a:ext cx="4225290" cy="4544841"/>
          </a:xfrm>
          <a:prstGeom prst="rect">
            <a:avLst/>
          </a:prstGeom>
        </p:spPr>
        <p:txBody>
          <a:bodyPr>
            <a:normAutofit/>
          </a:bodyPr>
          <a:lstStyle>
            <a:lvl1pPr algn="l" defTabSz="914400">
              <a:lnSpc>
                <a:spcPct val="90000"/>
              </a:lnSpc>
              <a:spcBef>
                <a:spcPts val="0"/>
              </a:spcBef>
              <a:buNone/>
              <a:defRPr sz="4400">
                <a:solidFill>
                  <a:schemeClr val="tx1"/>
                </a:solidFill>
                <a:latin typeface="+mj-lt"/>
                <a:ea typeface="+mj-ea"/>
                <a:cs typeface="+mj-cs"/>
              </a:defRPr>
            </a:lvl1pPr>
          </a:lstStyle>
          <a:p>
            <a:pPr algn="ctr">
              <a:defRPr/>
            </a:pPr>
            <a:r>
              <a:rPr lang="de-DE" sz="2400" i="1">
                <a:solidFill>
                  <a:schemeClr val="bg1"/>
                </a:solidFill>
                <a:latin typeface="Calibri"/>
                <a:ea typeface="Calibri"/>
                <a:cs typeface="Times New Roman"/>
              </a:rPr>
              <a:t>Ordnen Sie ihre genannten Herausforderungen den dargestellten Themenbereichen zu, die aus den Erfahrungen Pilotschulen entstanden sind. Informieren Sie sich über den anderen Themenbereichen. Definieren Sie die Inhalte, die für ihre Schule relevant sind. </a:t>
            </a:r>
            <a:br>
              <a:rPr lang="de-DE" sz="1800">
                <a:solidFill>
                  <a:schemeClr val="bg1"/>
                </a:solidFill>
                <a:latin typeface="Calibri"/>
                <a:ea typeface="Calibri"/>
                <a:cs typeface="Times New Roman"/>
              </a:rPr>
            </a:br>
            <a:endParaRPr lang="de-DE" sz="1800">
              <a:solidFill>
                <a:schemeClr val="bg1"/>
              </a:solidFill>
            </a:endParaRPr>
          </a:p>
        </p:txBody>
      </p:sp>
      <p:pic>
        <p:nvPicPr>
          <p:cNvPr id="6" name="Grafik 2" descr="Ein Bild, das Text, Screenshot, Klebezettel, gelb enthält.&#10;&#10;Automatisch generierte Beschreibung"/>
          <p:cNvPicPr>
            <a:picLocks noChangeAspect="1"/>
          </p:cNvPicPr>
          <p:nvPr/>
        </p:nvPicPr>
        <p:blipFill>
          <a:blip r:embed="rId2"/>
          <a:stretch/>
        </p:blipFill>
        <p:spPr bwMode="auto">
          <a:xfrm>
            <a:off x="5615922" y="1371600"/>
            <a:ext cx="6404359" cy="4114800"/>
          </a:xfrm>
          <a:prstGeom prst="rect">
            <a:avLst/>
          </a:prstGeom>
        </p:spPr>
      </p:pic>
    </p:spTree>
  </p:cSld>
  <p:clrMapOvr>
    <a:masterClrMapping/>
  </p:clrMapOvr>
</p:sld>
</file>

<file path=ppt/theme/theme1.xml><?xml version="1.0" encoding="utf-8"?>
<a:theme xmlns:a="http://schemas.openxmlformats.org/drawingml/2006/main" name="Office Theme">
  <a:themeElements>
    <a:clrScheme name="New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Arial"/>
        <a:ea typeface="Arial"/>
        <a:cs typeface="Arial"/>
      </a:majorFont>
      <a:minorFont>
        <a:latin typeface="Arial"/>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414</Words>
  <Application>Microsoft Macintosh PowerPoint</Application>
  <DocSecurity>0</DocSecurity>
  <PresentationFormat>Breitbild</PresentationFormat>
  <Paragraphs>54</Paragraphs>
  <Slides>14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14</vt:i4>
      </vt:variant>
    </vt:vector>
  </HeadingPairs>
  <TitlesOfParts>
    <vt:vector size="19" baseType="lpstr">
      <vt:lpstr>Arial</vt:lpstr>
      <vt:lpstr>Calibri</vt:lpstr>
      <vt:lpstr>Symbol</vt:lpstr>
      <vt:lpstr>Wingdings</vt:lpstr>
      <vt:lpstr>Office Theme</vt:lpstr>
      <vt:lpstr>Zielsetzungen</vt:lpstr>
      <vt:lpstr>Fortbildungsplanung an die 1:1-Ausstattung anpassen</vt:lpstr>
      <vt:lpstr>Lehrkräfte auf ein neues Unterrichtssetting vorbereiten </vt:lpstr>
      <vt:lpstr>Lehrkräfte auf ein neues Unterrichtssetting vorbereiten  </vt:lpstr>
      <vt:lpstr>PowerPoint-Präsentation</vt:lpstr>
      <vt:lpstr>Lehrkräfte auf neues Unterrichtssetting vorbereiten  </vt:lpstr>
      <vt:lpstr>PowerPoint-Präsentation</vt:lpstr>
      <vt:lpstr>Lehrkräfte auf neues Unterrichtssetting vorbereiten  </vt:lpstr>
      <vt:lpstr>PowerPoint-Präsentation</vt:lpstr>
      <vt:lpstr>Teil 2</vt:lpstr>
      <vt:lpstr>Wie bereiten Sie Ihre Kollegen vor?  </vt:lpstr>
      <vt:lpstr>Zentrale Fragen  </vt:lpstr>
      <vt:lpstr>PowerPoint-Präsentation</vt:lpstr>
      <vt:lpstr>Ausführlich hier: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Einen Zeitplan erstellen</dc:title>
  <dc:subject/>
  <dc:creator>Debbage-Koller, Michael</dc:creator>
  <cp:keywords/>
  <dc:description/>
  <cp:lastModifiedBy>Viola Bauer</cp:lastModifiedBy>
  <cp:revision>21</cp:revision>
  <dcterms:modified xsi:type="dcterms:W3CDTF">2024-04-18T14:00:38Z</dcterms:modified>
  <cp:category/>
  <dc:identifier/>
  <cp:contentStatus/>
  <dc:language/>
  <cp:version/>
</cp:coreProperties>
</file>