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18288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28"/>
    <p:restoredTop sz="94658"/>
  </p:normalViewPr>
  <p:slideViewPr>
    <p:cSldViewPr snapToGrid="0">
      <p:cViewPr varScale="1">
        <p:scale>
          <a:sx n="55" d="100"/>
          <a:sy n="55" d="100"/>
        </p:scale>
        <p:origin x="1648"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p:spTree>
      <p:nvGrpSpPr>
        <p:cNvPr id="1" name=""/>
        <p:cNvGrpSpPr/>
        <p:nvPr/>
      </p:nvGrpSpPr>
      <p:grpSpPr>
        <a:xfrm>
          <a:off x="0" y="0"/>
          <a:ext cx="0" cy="0"/>
          <a:chOff x="0" y="0"/>
          <a:chExt cx="0" cy="0"/>
        </a:xfrm>
      </p:grpSpPr>
      <p:sp>
        <p:nvSpPr>
          <p:cNvPr id="11" name="Autor:in und Datum"/>
          <p:cNvSpPr txBox="1">
            <a:spLocks noGrp="1"/>
          </p:cNvSpPr>
          <p:nvPr>
            <p:ph type="body" sz="quarter" idx="21" hasCustomPrompt="1"/>
          </p:nvPr>
        </p:nvSpPr>
        <p:spPr>
          <a:xfrm>
            <a:off x="901006" y="11859863"/>
            <a:ext cx="16478252"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r>
              <a:t>Autor:in und Datum</a:t>
            </a:r>
          </a:p>
        </p:txBody>
      </p:sp>
      <p:sp>
        <p:nvSpPr>
          <p:cNvPr id="12" name="Titel der Präsentation"/>
          <p:cNvSpPr txBox="1">
            <a:spLocks noGrp="1"/>
          </p:cNvSpPr>
          <p:nvPr>
            <p:ph type="title" hasCustomPrompt="1"/>
          </p:nvPr>
        </p:nvSpPr>
        <p:spPr>
          <a:xfrm>
            <a:off x="904872" y="2574991"/>
            <a:ext cx="16478253" cy="4648201"/>
          </a:xfrm>
          <a:prstGeom prst="rect">
            <a:avLst/>
          </a:prstGeom>
        </p:spPr>
        <p:txBody>
          <a:bodyPr anchor="b"/>
          <a:lstStyle>
            <a:lvl1pPr>
              <a:defRPr sz="8700" spc="-174"/>
            </a:lvl1pPr>
          </a:lstStyle>
          <a:p>
            <a:r>
              <a:t>Titel der Präsentation</a:t>
            </a:r>
          </a:p>
        </p:txBody>
      </p:sp>
      <p:sp>
        <p:nvSpPr>
          <p:cNvPr id="13" name="Textebene 1…"/>
          <p:cNvSpPr txBox="1">
            <a:spLocks noGrp="1"/>
          </p:cNvSpPr>
          <p:nvPr>
            <p:ph type="body" sz="quarter" idx="1" hasCustomPrompt="1"/>
          </p:nvPr>
        </p:nvSpPr>
        <p:spPr>
          <a:xfrm>
            <a:off x="901007" y="7223191"/>
            <a:ext cx="16478251" cy="1905001"/>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r>
              <a:t>Präsentationsuntertitel</a:t>
            </a:r>
          </a:p>
          <a:p>
            <a:pPr lvl="1"/>
            <a:endParaRPr/>
          </a:p>
          <a:p>
            <a:pPr lvl="2"/>
            <a:endParaRPr/>
          </a:p>
          <a:p>
            <a:pPr lvl="3"/>
            <a:endParaRPr/>
          </a:p>
          <a:p>
            <a:pPr lvl="4"/>
            <a:endParaRPr/>
          </a:p>
        </p:txBody>
      </p:sp>
      <p:sp>
        <p:nvSpPr>
          <p:cNvPr id="1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99" name="Folientitel"/>
          <p:cNvSpPr txBox="1">
            <a:spLocks noGrp="1"/>
          </p:cNvSpPr>
          <p:nvPr>
            <p:ph type="title" hasCustomPrompt="1"/>
          </p:nvPr>
        </p:nvSpPr>
        <p:spPr>
          <a:xfrm>
            <a:off x="904875" y="1079501"/>
            <a:ext cx="16478250" cy="1434949"/>
          </a:xfrm>
          <a:prstGeom prst="rect">
            <a:avLst/>
          </a:prstGeom>
        </p:spPr>
        <p:txBody>
          <a:bodyPr/>
          <a:lstStyle/>
          <a:p>
            <a:r>
              <a:t>Folientitel</a:t>
            </a:r>
          </a:p>
        </p:txBody>
      </p:sp>
      <p:sp>
        <p:nvSpPr>
          <p:cNvPr id="100" name="Folien-Untertitel"/>
          <p:cNvSpPr txBox="1">
            <a:spLocks noGrp="1"/>
          </p:cNvSpPr>
          <p:nvPr>
            <p:ph type="body" sz="quarter" idx="21" hasCustomPrompt="1"/>
          </p:nvPr>
        </p:nvSpPr>
        <p:spPr>
          <a:xfrm>
            <a:off x="904875" y="2372962"/>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10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Titel"/>
          <p:cNvSpPr txBox="1">
            <a:spLocks noGrp="1"/>
          </p:cNvSpPr>
          <p:nvPr>
            <p:ph type="title" hasCustomPrompt="1"/>
          </p:nvPr>
        </p:nvSpPr>
        <p:spPr>
          <a:xfrm>
            <a:off x="904875" y="1079500"/>
            <a:ext cx="16478250" cy="1435100"/>
          </a:xfrm>
          <a:prstGeom prst="rect">
            <a:avLst/>
          </a:prstGeom>
        </p:spPr>
        <p:txBody>
          <a:bodyPr/>
          <a:lstStyle/>
          <a:p>
            <a:r>
              <a:t>Agenda-Titel</a:t>
            </a:r>
          </a:p>
        </p:txBody>
      </p:sp>
      <p:sp>
        <p:nvSpPr>
          <p:cNvPr id="109" name="Agenda-Untertitel"/>
          <p:cNvSpPr txBox="1">
            <a:spLocks noGrp="1"/>
          </p:cNvSpPr>
          <p:nvPr>
            <p:ph type="body" sz="quarter" idx="21" hasCustomPrompt="1"/>
          </p:nvPr>
        </p:nvSpPr>
        <p:spPr>
          <a:xfrm>
            <a:off x="904875" y="2372962"/>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Agenda-Untertitel</a:t>
            </a:r>
          </a:p>
        </p:txBody>
      </p:sp>
      <p:sp>
        <p:nvSpPr>
          <p:cNvPr id="110" name="Textebene 1…"/>
          <p:cNvSpPr txBox="1">
            <a:spLocks noGrp="1"/>
          </p:cNvSpPr>
          <p:nvPr>
            <p:ph type="body" idx="1" hasCustomPrompt="1"/>
          </p:nvPr>
        </p:nvSpPr>
        <p:spPr>
          <a:prstGeom prst="rect">
            <a:avLst/>
          </a:prstGeom>
        </p:spPr>
        <p:txBody>
          <a:bodyPr/>
          <a:lstStyle>
            <a:lvl1pPr marL="0" indent="0" defTabSz="619125">
              <a:lnSpc>
                <a:spcPct val="100000"/>
              </a:lnSpc>
              <a:spcBef>
                <a:spcPts val="1350"/>
              </a:spcBef>
              <a:buSzTx/>
              <a:buNone/>
              <a:defRPr sz="4125" spc="-41"/>
            </a:lvl1pPr>
            <a:lvl2pPr marL="0" indent="342900" defTabSz="619125">
              <a:lnSpc>
                <a:spcPct val="100000"/>
              </a:lnSpc>
              <a:spcBef>
                <a:spcPts val="1350"/>
              </a:spcBef>
              <a:buSzTx/>
              <a:buNone/>
              <a:defRPr sz="4125" spc="-41"/>
            </a:lvl2pPr>
            <a:lvl3pPr marL="0" indent="685800" defTabSz="619125">
              <a:lnSpc>
                <a:spcPct val="100000"/>
              </a:lnSpc>
              <a:spcBef>
                <a:spcPts val="1350"/>
              </a:spcBef>
              <a:buSzTx/>
              <a:buNone/>
              <a:defRPr sz="4125" spc="-41"/>
            </a:lvl3pPr>
            <a:lvl4pPr marL="0" indent="1028700" defTabSz="619125">
              <a:lnSpc>
                <a:spcPct val="100000"/>
              </a:lnSpc>
              <a:spcBef>
                <a:spcPts val="1350"/>
              </a:spcBef>
              <a:buSzTx/>
              <a:buNone/>
              <a:defRPr sz="4125" spc="-41"/>
            </a:lvl4pPr>
            <a:lvl5pPr marL="0" indent="1371600" defTabSz="619125">
              <a:lnSpc>
                <a:spcPct val="100000"/>
              </a:lnSpc>
              <a:spcBef>
                <a:spcPts val="1350"/>
              </a:spcBef>
              <a:buSzTx/>
              <a:buNone/>
              <a:defRPr sz="4125" spc="-41"/>
            </a:lvl5pPr>
          </a:lstStyle>
          <a:p>
            <a:r>
              <a:t>Agendathemen</a:t>
            </a:r>
          </a:p>
          <a:p>
            <a:pPr lvl="1"/>
            <a:endParaRPr/>
          </a:p>
          <a:p>
            <a:pPr lvl="2"/>
            <a:endParaRPr/>
          </a:p>
          <a:p>
            <a:pPr lvl="3"/>
            <a:endParaRPr/>
          </a:p>
          <a:p>
            <a:pPr lvl="4"/>
            <a:endParaRPr/>
          </a:p>
        </p:txBody>
      </p:sp>
      <p:sp>
        <p:nvSpPr>
          <p:cNvPr id="11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Aufstellung">
    <p:spTree>
      <p:nvGrpSpPr>
        <p:cNvPr id="1" name=""/>
        <p:cNvGrpSpPr/>
        <p:nvPr/>
      </p:nvGrpSpPr>
      <p:grpSpPr>
        <a:xfrm>
          <a:off x="0" y="0"/>
          <a:ext cx="0" cy="0"/>
          <a:chOff x="0" y="0"/>
          <a:chExt cx="0" cy="0"/>
        </a:xfrm>
      </p:grpSpPr>
      <p:sp>
        <p:nvSpPr>
          <p:cNvPr id="118" name="Textebene 1…"/>
          <p:cNvSpPr txBox="1">
            <a:spLocks noGrp="1"/>
          </p:cNvSpPr>
          <p:nvPr>
            <p:ph type="body" sz="half" idx="1" hasCustomPrompt="1"/>
          </p:nvPr>
        </p:nvSpPr>
        <p:spPr>
          <a:xfrm>
            <a:off x="904875" y="4920843"/>
            <a:ext cx="16478250" cy="3874314"/>
          </a:xfrm>
          <a:prstGeom prst="rect">
            <a:avLst/>
          </a:prstGeom>
        </p:spPr>
        <p:txBody>
          <a:bodyPr anchor="ctr"/>
          <a:lstStyle>
            <a:lvl1pPr marL="0" indent="0" algn="ctr">
              <a:lnSpc>
                <a:spcPct val="80000"/>
              </a:lnSpc>
              <a:spcBef>
                <a:spcPts val="0"/>
              </a:spcBef>
              <a:buSzTx/>
              <a:buNone/>
              <a:defRPr sz="8700" spc="-174">
                <a:latin typeface="Helvetica Neue Medium"/>
                <a:ea typeface="Helvetica Neue Medium"/>
                <a:cs typeface="Helvetica Neue Medium"/>
                <a:sym typeface="Helvetica Neue Medium"/>
              </a:defRPr>
            </a:lvl1pPr>
            <a:lvl2pPr marL="0" indent="342900" algn="ctr">
              <a:lnSpc>
                <a:spcPct val="80000"/>
              </a:lnSpc>
              <a:spcBef>
                <a:spcPts val="0"/>
              </a:spcBef>
              <a:buSzTx/>
              <a:buNone/>
              <a:defRPr sz="8700" spc="-174">
                <a:latin typeface="Helvetica Neue Medium"/>
                <a:ea typeface="Helvetica Neue Medium"/>
                <a:cs typeface="Helvetica Neue Medium"/>
                <a:sym typeface="Helvetica Neue Medium"/>
              </a:defRPr>
            </a:lvl2pPr>
            <a:lvl3pPr marL="0" indent="685800" algn="ctr">
              <a:lnSpc>
                <a:spcPct val="80000"/>
              </a:lnSpc>
              <a:spcBef>
                <a:spcPts val="0"/>
              </a:spcBef>
              <a:buSzTx/>
              <a:buNone/>
              <a:defRPr sz="8700" spc="-174">
                <a:latin typeface="Helvetica Neue Medium"/>
                <a:ea typeface="Helvetica Neue Medium"/>
                <a:cs typeface="Helvetica Neue Medium"/>
                <a:sym typeface="Helvetica Neue Medium"/>
              </a:defRPr>
            </a:lvl3pPr>
            <a:lvl4pPr marL="0" indent="1028700" algn="ctr">
              <a:lnSpc>
                <a:spcPct val="80000"/>
              </a:lnSpc>
              <a:spcBef>
                <a:spcPts val="0"/>
              </a:spcBef>
              <a:buSzTx/>
              <a:buNone/>
              <a:defRPr sz="8700" spc="-174">
                <a:latin typeface="Helvetica Neue Medium"/>
                <a:ea typeface="Helvetica Neue Medium"/>
                <a:cs typeface="Helvetica Neue Medium"/>
                <a:sym typeface="Helvetica Neue Medium"/>
              </a:defRPr>
            </a:lvl4pPr>
            <a:lvl5pPr marL="0" indent="1371600" algn="ctr">
              <a:lnSpc>
                <a:spcPct val="80000"/>
              </a:lnSpc>
              <a:spcBef>
                <a:spcPts val="0"/>
              </a:spcBef>
              <a:buSzTx/>
              <a:buNone/>
              <a:defRPr sz="8700" spc="-174">
                <a:latin typeface="Helvetica Neue Medium"/>
                <a:ea typeface="Helvetica Neue Medium"/>
                <a:cs typeface="Helvetica Neue Medium"/>
                <a:sym typeface="Helvetica Neue Medium"/>
              </a:defRPr>
            </a:lvl5pPr>
          </a:lstStyle>
          <a:p>
            <a:r>
              <a:t>Aufstellung</a:t>
            </a:r>
          </a:p>
          <a:p>
            <a:pPr lvl="1"/>
            <a:endParaRPr/>
          </a:p>
          <a:p>
            <a:pPr lvl="2"/>
            <a:endParaRPr/>
          </a:p>
          <a:p>
            <a:pPr lvl="3"/>
            <a:endParaRPr/>
          </a:p>
          <a:p>
            <a:pPr lvl="4"/>
            <a:endParaRPr/>
          </a:p>
        </p:txBody>
      </p:sp>
      <p:sp>
        <p:nvSpPr>
          <p:cNvPr id="119"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akt (groß)">
    <p:spTree>
      <p:nvGrpSpPr>
        <p:cNvPr id="1" name=""/>
        <p:cNvGrpSpPr/>
        <p:nvPr/>
      </p:nvGrpSpPr>
      <p:grpSpPr>
        <a:xfrm>
          <a:off x="0" y="0"/>
          <a:ext cx="0" cy="0"/>
          <a:chOff x="0" y="0"/>
          <a:chExt cx="0" cy="0"/>
        </a:xfrm>
      </p:grpSpPr>
      <p:sp>
        <p:nvSpPr>
          <p:cNvPr id="126" name="Textebene 1…"/>
          <p:cNvSpPr txBox="1">
            <a:spLocks noGrp="1"/>
          </p:cNvSpPr>
          <p:nvPr>
            <p:ph type="body" idx="1" hasCustomPrompt="1"/>
          </p:nvPr>
        </p:nvSpPr>
        <p:spPr>
          <a:xfrm>
            <a:off x="904875" y="1075927"/>
            <a:ext cx="16478250" cy="7241584"/>
          </a:xfrm>
          <a:prstGeom prst="rect">
            <a:avLst/>
          </a:prstGeom>
        </p:spPr>
        <p:txBody>
          <a:bodyPr anchor="b"/>
          <a:lstStyle>
            <a:lvl1pPr marL="0" indent="0" algn="ctr">
              <a:lnSpc>
                <a:spcPct val="80000"/>
              </a:lnSpc>
              <a:spcBef>
                <a:spcPts val="0"/>
              </a:spcBef>
              <a:buSzTx/>
              <a:buNone/>
              <a:defRPr sz="18750" b="1" spc="-188"/>
            </a:lvl1pPr>
            <a:lvl2pPr marL="0" indent="342900" algn="ctr">
              <a:lnSpc>
                <a:spcPct val="80000"/>
              </a:lnSpc>
              <a:spcBef>
                <a:spcPts val="0"/>
              </a:spcBef>
              <a:buSzTx/>
              <a:buNone/>
              <a:defRPr sz="18750" b="1" spc="-188"/>
            </a:lvl2pPr>
            <a:lvl3pPr marL="0" indent="685800" algn="ctr">
              <a:lnSpc>
                <a:spcPct val="80000"/>
              </a:lnSpc>
              <a:spcBef>
                <a:spcPts val="0"/>
              </a:spcBef>
              <a:buSzTx/>
              <a:buNone/>
              <a:defRPr sz="18750" b="1" spc="-188"/>
            </a:lvl3pPr>
            <a:lvl4pPr marL="0" indent="1028700" algn="ctr">
              <a:lnSpc>
                <a:spcPct val="80000"/>
              </a:lnSpc>
              <a:spcBef>
                <a:spcPts val="0"/>
              </a:spcBef>
              <a:buSzTx/>
              <a:buNone/>
              <a:defRPr sz="18750" b="1" spc="-188"/>
            </a:lvl4pPr>
            <a:lvl5pPr marL="0" indent="1371600" algn="ctr">
              <a:lnSpc>
                <a:spcPct val="80000"/>
              </a:lnSpc>
              <a:spcBef>
                <a:spcPts val="0"/>
              </a:spcBef>
              <a:buSzTx/>
              <a:buNone/>
              <a:defRPr sz="18750" b="1" spc="-188"/>
            </a:lvl5pPr>
          </a:lstStyle>
          <a:p>
            <a:r>
              <a:t>100 %</a:t>
            </a:r>
          </a:p>
          <a:p>
            <a:pPr lvl="1"/>
            <a:endParaRPr/>
          </a:p>
          <a:p>
            <a:pPr lvl="2"/>
            <a:endParaRPr/>
          </a:p>
          <a:p>
            <a:pPr lvl="3"/>
            <a:endParaRPr/>
          </a:p>
          <a:p>
            <a:pPr lvl="4"/>
            <a:endParaRPr/>
          </a:p>
        </p:txBody>
      </p:sp>
      <p:sp>
        <p:nvSpPr>
          <p:cNvPr id="127" name="Fakten"/>
          <p:cNvSpPr txBox="1">
            <a:spLocks noGrp="1"/>
          </p:cNvSpPr>
          <p:nvPr>
            <p:ph type="body" sz="quarter" idx="21" hasCustomPrompt="1"/>
          </p:nvPr>
        </p:nvSpPr>
        <p:spPr>
          <a:xfrm>
            <a:off x="904875" y="8262180"/>
            <a:ext cx="16478250" cy="934780"/>
          </a:xfrm>
          <a:prstGeom prst="rect">
            <a:avLst/>
          </a:prstGeom>
        </p:spPr>
        <p:txBody>
          <a:bodyPr lIns="45719" tIns="45719" rIns="45719" bIns="45719"/>
          <a:lstStyle>
            <a:lvl1pPr marL="0" indent="0" algn="ctr" defTabSz="619125">
              <a:lnSpc>
                <a:spcPct val="100000"/>
              </a:lnSpc>
              <a:spcBef>
                <a:spcPts val="0"/>
              </a:spcBef>
              <a:buSzTx/>
              <a:buNone/>
              <a:defRPr sz="4125" b="1"/>
            </a:lvl1pPr>
          </a:lstStyle>
          <a:p>
            <a:r>
              <a:t>Fakten</a:t>
            </a:r>
          </a:p>
        </p:txBody>
      </p:sp>
      <p:sp>
        <p:nvSpPr>
          <p:cNvPr id="12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135" name="Quellenangabe"/>
          <p:cNvSpPr txBox="1">
            <a:spLocks noGrp="1"/>
          </p:cNvSpPr>
          <p:nvPr>
            <p:ph type="body" sz="quarter" idx="21" hasCustomPrompt="1"/>
          </p:nvPr>
        </p:nvSpPr>
        <p:spPr>
          <a:xfrm>
            <a:off x="1822519" y="10675454"/>
            <a:ext cx="15150039"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r>
              <a:t>Quellenangabe</a:t>
            </a:r>
          </a:p>
        </p:txBody>
      </p:sp>
      <p:sp>
        <p:nvSpPr>
          <p:cNvPr id="136" name="Textebene 1…"/>
          <p:cNvSpPr txBox="1">
            <a:spLocks noGrp="1"/>
          </p:cNvSpPr>
          <p:nvPr>
            <p:ph type="body" sz="half" idx="1" hasCustomPrompt="1"/>
          </p:nvPr>
        </p:nvSpPr>
        <p:spPr>
          <a:xfrm>
            <a:off x="1315442" y="4939860"/>
            <a:ext cx="15657116" cy="3836280"/>
          </a:xfrm>
          <a:prstGeom prst="rect">
            <a:avLst/>
          </a:prstGeom>
        </p:spPr>
        <p:txBody>
          <a:bodyPr/>
          <a:lstStyle>
            <a:lvl1pPr marL="479192" indent="-352425">
              <a:spcBef>
                <a:spcPts val="0"/>
              </a:spcBef>
              <a:buSzTx/>
              <a:buNone/>
              <a:defRPr sz="6375" spc="-127">
                <a:latin typeface="Helvetica Neue Medium"/>
                <a:ea typeface="Helvetica Neue Medium"/>
                <a:cs typeface="Helvetica Neue Medium"/>
                <a:sym typeface="Helvetica Neue Medium"/>
              </a:defRPr>
            </a:lvl1pPr>
            <a:lvl2pPr marL="479192" indent="-9525">
              <a:spcBef>
                <a:spcPts val="0"/>
              </a:spcBef>
              <a:buSzTx/>
              <a:buNone/>
              <a:defRPr sz="6375" spc="-127">
                <a:latin typeface="Helvetica Neue Medium"/>
                <a:ea typeface="Helvetica Neue Medium"/>
                <a:cs typeface="Helvetica Neue Medium"/>
                <a:sym typeface="Helvetica Neue Medium"/>
              </a:defRPr>
            </a:lvl2pPr>
            <a:lvl3pPr marL="479192" indent="333375">
              <a:spcBef>
                <a:spcPts val="0"/>
              </a:spcBef>
              <a:buSzTx/>
              <a:buNone/>
              <a:defRPr sz="6375" spc="-127">
                <a:latin typeface="Helvetica Neue Medium"/>
                <a:ea typeface="Helvetica Neue Medium"/>
                <a:cs typeface="Helvetica Neue Medium"/>
                <a:sym typeface="Helvetica Neue Medium"/>
              </a:defRPr>
            </a:lvl3pPr>
            <a:lvl4pPr marL="479192" indent="676275">
              <a:spcBef>
                <a:spcPts val="0"/>
              </a:spcBef>
              <a:buSzTx/>
              <a:buNone/>
              <a:defRPr sz="6375" spc="-127">
                <a:latin typeface="Helvetica Neue Medium"/>
                <a:ea typeface="Helvetica Neue Medium"/>
                <a:cs typeface="Helvetica Neue Medium"/>
                <a:sym typeface="Helvetica Neue Medium"/>
              </a:defRPr>
            </a:lvl4pPr>
            <a:lvl5pPr marL="479192" indent="1019175">
              <a:spcBef>
                <a:spcPts val="0"/>
              </a:spcBef>
              <a:buSzTx/>
              <a:buNone/>
              <a:defRPr sz="6375" spc="-127">
                <a:latin typeface="Helvetica Neue Medium"/>
                <a:ea typeface="Helvetica Neue Medium"/>
                <a:cs typeface="Helvetica Neue Medium"/>
                <a:sym typeface="Helvetica Neue Medium"/>
              </a:defRPr>
            </a:lvl5pPr>
          </a:lstStyle>
          <a:p>
            <a:r>
              <a:t>„Bemerkenswert“</a:t>
            </a:r>
          </a:p>
          <a:p>
            <a:pPr lvl="1"/>
            <a:endParaRPr/>
          </a:p>
          <a:p>
            <a:pPr lvl="2"/>
            <a:endParaRPr/>
          </a:p>
          <a:p>
            <a:pPr lvl="3"/>
            <a:endParaRPr/>
          </a:p>
          <a:p>
            <a:pPr lvl="4"/>
            <a:endParaRPr/>
          </a:p>
        </p:txBody>
      </p:sp>
      <p:sp>
        <p:nvSpPr>
          <p:cNvPr id="137"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144" name="Salatschüssel mit gebratenem Reis, gekochten Eiern und Stäbchen"/>
          <p:cNvSpPr>
            <a:spLocks noGrp="1"/>
          </p:cNvSpPr>
          <p:nvPr>
            <p:ph type="pic" sz="quarter" idx="21"/>
          </p:nvPr>
        </p:nvSpPr>
        <p:spPr>
          <a:xfrm>
            <a:off x="11820526" y="1016000"/>
            <a:ext cx="5579324" cy="5949678"/>
          </a:xfrm>
          <a:prstGeom prst="rect">
            <a:avLst/>
          </a:prstGeom>
        </p:spPr>
        <p:txBody>
          <a:bodyPr lIns="91439" tIns="45719" rIns="91439" bIns="45719">
            <a:noAutofit/>
          </a:bodyPr>
          <a:lstStyle/>
          <a:p>
            <a:endParaRPr/>
          </a:p>
        </p:txBody>
      </p:sp>
      <p:sp>
        <p:nvSpPr>
          <p:cNvPr id="145" name="Schüssel mit Lachsfrikadellen, Salat und Hummus "/>
          <p:cNvSpPr>
            <a:spLocks noGrp="1"/>
          </p:cNvSpPr>
          <p:nvPr>
            <p:ph type="pic" sz="half" idx="22"/>
          </p:nvPr>
        </p:nvSpPr>
        <p:spPr>
          <a:xfrm>
            <a:off x="10125075" y="3978276"/>
            <a:ext cx="7829550" cy="12150181"/>
          </a:xfrm>
          <a:prstGeom prst="rect">
            <a:avLst/>
          </a:prstGeom>
        </p:spPr>
        <p:txBody>
          <a:bodyPr lIns="91439" tIns="45719" rIns="91439" bIns="45719">
            <a:noAutofit/>
          </a:bodyPr>
          <a:lstStyle/>
          <a:p>
            <a:endParaRPr/>
          </a:p>
        </p:txBody>
      </p:sp>
      <p:sp>
        <p:nvSpPr>
          <p:cNvPr id="146" name="Schüssel mit Pappardelle, Petersilienbutter, gerösteten Haselnüssen und geriebenem Parmesan"/>
          <p:cNvSpPr>
            <a:spLocks noGrp="1"/>
          </p:cNvSpPr>
          <p:nvPr>
            <p:ph type="pic" idx="23"/>
          </p:nvPr>
        </p:nvSpPr>
        <p:spPr>
          <a:xfrm>
            <a:off x="-104775" y="495300"/>
            <a:ext cx="12458700" cy="12458700"/>
          </a:xfrm>
          <a:prstGeom prst="rect">
            <a:avLst/>
          </a:prstGeom>
        </p:spPr>
        <p:txBody>
          <a:bodyPr lIns="91439" tIns="45719" rIns="91439" bIns="45719">
            <a:noAutofit/>
          </a:bodyPr>
          <a:lstStyle/>
          <a:p>
            <a:endParaRPr/>
          </a:p>
        </p:txBody>
      </p:sp>
      <p:sp>
        <p:nvSpPr>
          <p:cNvPr id="147"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Salatschüssel mit gebratenem Reis, gekochten Eiern und Stäbchen"/>
          <p:cNvSpPr>
            <a:spLocks noGrp="1"/>
          </p:cNvSpPr>
          <p:nvPr>
            <p:ph type="pic" idx="21"/>
          </p:nvPr>
        </p:nvSpPr>
        <p:spPr>
          <a:xfrm>
            <a:off x="-1000125" y="-5524500"/>
            <a:ext cx="20288250" cy="21640800"/>
          </a:xfrm>
          <a:prstGeom prst="rect">
            <a:avLst/>
          </a:prstGeom>
        </p:spPr>
        <p:txBody>
          <a:bodyPr lIns="91439" tIns="45719" rIns="91439" bIns="45719">
            <a:noAutofit/>
          </a:bodyPr>
          <a:lstStyle/>
          <a:p>
            <a:endParaRPr/>
          </a:p>
        </p:txBody>
      </p:sp>
      <p:sp>
        <p:nvSpPr>
          <p:cNvPr id="155" name="Foliennumm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amp; Foto">
    <p:spTree>
      <p:nvGrpSpPr>
        <p:cNvPr id="1" name=""/>
        <p:cNvGrpSpPr/>
        <p:nvPr/>
      </p:nvGrpSpPr>
      <p:grpSpPr>
        <a:xfrm>
          <a:off x="0" y="0"/>
          <a:ext cx="0" cy="0"/>
          <a:chOff x="0" y="0"/>
          <a:chExt cx="0" cy="0"/>
        </a:xfrm>
      </p:grpSpPr>
      <p:sp>
        <p:nvSpPr>
          <p:cNvPr id="21" name="Avocados und Limonen"/>
          <p:cNvSpPr>
            <a:spLocks noGrp="1"/>
          </p:cNvSpPr>
          <p:nvPr>
            <p:ph type="pic" idx="21"/>
          </p:nvPr>
        </p:nvSpPr>
        <p:spPr>
          <a:xfrm>
            <a:off x="-866775" y="-1295399"/>
            <a:ext cx="20059650" cy="16018933"/>
          </a:xfrm>
          <a:prstGeom prst="rect">
            <a:avLst/>
          </a:prstGeom>
        </p:spPr>
        <p:txBody>
          <a:bodyPr lIns="91439" tIns="45719" rIns="91439" bIns="45719">
            <a:noAutofit/>
          </a:bodyPr>
          <a:lstStyle/>
          <a:p>
            <a:endParaRPr/>
          </a:p>
        </p:txBody>
      </p:sp>
      <p:sp>
        <p:nvSpPr>
          <p:cNvPr id="22" name="Titel der Präsentation"/>
          <p:cNvSpPr txBox="1">
            <a:spLocks noGrp="1"/>
          </p:cNvSpPr>
          <p:nvPr>
            <p:ph type="title" hasCustomPrompt="1"/>
          </p:nvPr>
        </p:nvSpPr>
        <p:spPr>
          <a:xfrm>
            <a:off x="904875" y="7124700"/>
            <a:ext cx="16478250" cy="4648200"/>
          </a:xfrm>
          <a:prstGeom prst="rect">
            <a:avLst/>
          </a:prstGeom>
        </p:spPr>
        <p:txBody>
          <a:bodyPr anchor="b"/>
          <a:lstStyle>
            <a:lvl1pPr>
              <a:defRPr sz="8700" spc="-174"/>
            </a:lvl1pPr>
          </a:lstStyle>
          <a:p>
            <a:r>
              <a:t>Titel der Präsentation</a:t>
            </a:r>
          </a:p>
        </p:txBody>
      </p:sp>
      <p:sp>
        <p:nvSpPr>
          <p:cNvPr id="23" name="Autor:in und Datum"/>
          <p:cNvSpPr txBox="1">
            <a:spLocks noGrp="1"/>
          </p:cNvSpPr>
          <p:nvPr>
            <p:ph type="body" sz="quarter" idx="22" hasCustomPrompt="1"/>
          </p:nvPr>
        </p:nvSpPr>
        <p:spPr>
          <a:xfrm>
            <a:off x="905768" y="1106138"/>
            <a:ext cx="16476466"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r>
              <a:t>Autor:in und Datum</a:t>
            </a:r>
          </a:p>
        </p:txBody>
      </p:sp>
      <p:sp>
        <p:nvSpPr>
          <p:cNvPr id="24" name="Textebene 1…"/>
          <p:cNvSpPr txBox="1">
            <a:spLocks noGrp="1"/>
          </p:cNvSpPr>
          <p:nvPr>
            <p:ph type="body" sz="quarter" idx="1" hasCustomPrompt="1"/>
          </p:nvPr>
        </p:nvSpPr>
        <p:spPr>
          <a:xfrm>
            <a:off x="904875" y="11609910"/>
            <a:ext cx="16478250" cy="1116952"/>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r>
              <a:t>Präsentationsuntertitel</a:t>
            </a:r>
          </a:p>
          <a:p>
            <a:pPr lvl="1"/>
            <a:endParaRPr/>
          </a:p>
          <a:p>
            <a:pPr lvl="2"/>
            <a:endParaRPr/>
          </a:p>
          <a:p>
            <a:pPr lvl="3"/>
            <a:endParaRPr/>
          </a:p>
          <a:p>
            <a:pPr lvl="4"/>
            <a:endParaRPr/>
          </a:p>
        </p:txBody>
      </p:sp>
      <p:sp>
        <p:nvSpPr>
          <p:cNvPr id="2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amp; Foto 2">
    <p:spTree>
      <p:nvGrpSpPr>
        <p:cNvPr id="1" name=""/>
        <p:cNvGrpSpPr/>
        <p:nvPr/>
      </p:nvGrpSpPr>
      <p:grpSpPr>
        <a:xfrm>
          <a:off x="0" y="0"/>
          <a:ext cx="0" cy="0"/>
          <a:chOff x="0" y="0"/>
          <a:chExt cx="0" cy="0"/>
        </a:xfrm>
      </p:grpSpPr>
      <p:sp>
        <p:nvSpPr>
          <p:cNvPr id="32" name="Schüssel mit Lachsfrikadellen, Salat und Hummus"/>
          <p:cNvSpPr>
            <a:spLocks noGrp="1"/>
          </p:cNvSpPr>
          <p:nvPr>
            <p:ph type="pic" idx="21"/>
          </p:nvPr>
        </p:nvSpPr>
        <p:spPr>
          <a:xfrm>
            <a:off x="8229600" y="-203200"/>
            <a:ext cx="9108628" cy="14135100"/>
          </a:xfrm>
          <a:prstGeom prst="rect">
            <a:avLst/>
          </a:prstGeom>
        </p:spPr>
        <p:txBody>
          <a:bodyPr lIns="91439" tIns="45719" rIns="91439" bIns="45719">
            <a:noAutofit/>
          </a:bodyPr>
          <a:lstStyle/>
          <a:p>
            <a:endParaRPr/>
          </a:p>
        </p:txBody>
      </p:sp>
      <p:sp>
        <p:nvSpPr>
          <p:cNvPr id="33" name="Folientitel"/>
          <p:cNvSpPr txBox="1">
            <a:spLocks noGrp="1"/>
          </p:cNvSpPr>
          <p:nvPr>
            <p:ph type="title" hasCustomPrompt="1"/>
          </p:nvPr>
        </p:nvSpPr>
        <p:spPr>
          <a:xfrm>
            <a:off x="904875" y="1270001"/>
            <a:ext cx="7334250" cy="5882273"/>
          </a:xfrm>
          <a:prstGeom prst="rect">
            <a:avLst/>
          </a:prstGeom>
        </p:spPr>
        <p:txBody>
          <a:bodyPr anchor="b"/>
          <a:lstStyle/>
          <a:p>
            <a:r>
              <a:t>Folientitel</a:t>
            </a:r>
          </a:p>
        </p:txBody>
      </p:sp>
      <p:sp>
        <p:nvSpPr>
          <p:cNvPr id="34" name="Textebene 1…"/>
          <p:cNvSpPr txBox="1">
            <a:spLocks noGrp="1"/>
          </p:cNvSpPr>
          <p:nvPr>
            <p:ph type="body" sz="quarter" idx="1" hasCustomPrompt="1"/>
          </p:nvPr>
        </p:nvSpPr>
        <p:spPr>
          <a:xfrm>
            <a:off x="904875" y="7060576"/>
            <a:ext cx="7334250" cy="5385424"/>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r>
              <a:t>Folien-Untertitel</a:t>
            </a:r>
          </a:p>
          <a:p>
            <a:pPr lvl="1"/>
            <a:endParaRPr/>
          </a:p>
          <a:p>
            <a:pPr lvl="2"/>
            <a:endParaRPr/>
          </a:p>
          <a:p>
            <a:pPr lvl="3"/>
            <a:endParaRPr/>
          </a:p>
          <a:p>
            <a:pPr lvl="4"/>
            <a:endParaRPr/>
          </a:p>
        </p:txBody>
      </p:sp>
      <p:sp>
        <p:nvSpPr>
          <p:cNvPr id="35" name="Foliennummer"/>
          <p:cNvSpPr txBox="1">
            <a:spLocks noGrp="1"/>
          </p:cNvSpPr>
          <p:nvPr>
            <p:ph type="sldNum" sz="quarter" idx="2"/>
          </p:nvPr>
        </p:nvSpPr>
        <p:spPr>
          <a:xfrm>
            <a:off x="8927718" y="13149492"/>
            <a:ext cx="423194" cy="310341"/>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42" name="Folientitel"/>
          <p:cNvSpPr txBox="1">
            <a:spLocks noGrp="1"/>
          </p:cNvSpPr>
          <p:nvPr>
            <p:ph type="title" hasCustomPrompt="1"/>
          </p:nvPr>
        </p:nvSpPr>
        <p:spPr>
          <a:prstGeom prst="rect">
            <a:avLst/>
          </a:prstGeom>
        </p:spPr>
        <p:txBody>
          <a:bodyPr/>
          <a:lstStyle/>
          <a:p>
            <a:r>
              <a:t>Folientitel</a:t>
            </a:r>
          </a:p>
        </p:txBody>
      </p:sp>
      <p:sp>
        <p:nvSpPr>
          <p:cNvPr id="43" name="Folien-Untertitel"/>
          <p:cNvSpPr txBox="1">
            <a:spLocks noGrp="1"/>
          </p:cNvSpPr>
          <p:nvPr>
            <p:ph type="body" sz="quarter" idx="21" hasCustomPrompt="1"/>
          </p:nvPr>
        </p:nvSpPr>
        <p:spPr>
          <a:xfrm>
            <a:off x="904875" y="2372962"/>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44" name="Textebene 1…"/>
          <p:cNvSpPr txBox="1">
            <a:spLocks noGrp="1"/>
          </p:cNvSpPr>
          <p:nvPr>
            <p:ph type="body" idx="1" hasCustomPrompt="1"/>
          </p:nvPr>
        </p:nvSpPr>
        <p:spPr>
          <a:prstGeom prst="rect">
            <a:avLst/>
          </a:prstGeom>
        </p:spPr>
        <p:txBody>
          <a:bodyPr/>
          <a:lstStyle/>
          <a:p>
            <a:r>
              <a:t>Text für Folienpunkt</a:t>
            </a:r>
          </a:p>
          <a:p>
            <a:pPr lvl="1"/>
            <a:endParaRPr/>
          </a:p>
          <a:p>
            <a:pPr lvl="2"/>
            <a:endParaRPr/>
          </a:p>
          <a:p>
            <a:pPr lvl="3"/>
            <a:endParaRPr/>
          </a:p>
          <a:p>
            <a:pPr lvl="4"/>
            <a:endParaRPr/>
          </a:p>
        </p:txBody>
      </p:sp>
      <p:sp>
        <p:nvSpPr>
          <p:cNvPr id="4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52" name="Textebene 1…"/>
          <p:cNvSpPr txBox="1">
            <a:spLocks noGrp="1"/>
          </p:cNvSpPr>
          <p:nvPr>
            <p:ph type="body" idx="1" hasCustomPrompt="1"/>
          </p:nvPr>
        </p:nvSpPr>
        <p:spPr>
          <a:prstGeom prst="rect">
            <a:avLst/>
          </a:prstGeom>
        </p:spPr>
        <p:txBody>
          <a:bodyPr numCol="2" spcCol="1098550"/>
          <a:lstStyle/>
          <a:p>
            <a:r>
              <a:t>Text für Folienpunkt</a:t>
            </a:r>
          </a:p>
          <a:p>
            <a:pPr lvl="1"/>
            <a:endParaRPr/>
          </a:p>
          <a:p>
            <a:pPr lvl="2"/>
            <a:endParaRPr/>
          </a:p>
          <a:p>
            <a:pPr lvl="3"/>
            <a:endParaRPr/>
          </a:p>
          <a:p>
            <a:pPr lvl="4"/>
            <a:endParaRPr/>
          </a:p>
        </p:txBody>
      </p:sp>
      <p:sp>
        <p:nvSpPr>
          <p:cNvPr id="5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Punkte &amp; Foto">
    <p:spTree>
      <p:nvGrpSpPr>
        <p:cNvPr id="1" name=""/>
        <p:cNvGrpSpPr/>
        <p:nvPr/>
      </p:nvGrpSpPr>
      <p:grpSpPr>
        <a:xfrm>
          <a:off x="0" y="0"/>
          <a:ext cx="0" cy="0"/>
          <a:chOff x="0" y="0"/>
          <a:chExt cx="0" cy="0"/>
        </a:xfrm>
      </p:grpSpPr>
      <p:sp>
        <p:nvSpPr>
          <p:cNvPr id="60" name="Folien-Untertitel"/>
          <p:cNvSpPr txBox="1">
            <a:spLocks noGrp="1"/>
          </p:cNvSpPr>
          <p:nvPr>
            <p:ph type="body" sz="quarter" idx="21" hasCustomPrompt="1"/>
          </p:nvPr>
        </p:nvSpPr>
        <p:spPr>
          <a:xfrm>
            <a:off x="904875" y="2372962"/>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61" name="Textebene 1…"/>
          <p:cNvSpPr txBox="1">
            <a:spLocks noGrp="1"/>
          </p:cNvSpPr>
          <p:nvPr>
            <p:ph type="body" sz="half" idx="1" hasCustomPrompt="1"/>
          </p:nvPr>
        </p:nvSpPr>
        <p:spPr>
          <a:xfrm>
            <a:off x="904875" y="4248504"/>
            <a:ext cx="7334250" cy="8256630"/>
          </a:xfrm>
          <a:prstGeom prst="rect">
            <a:avLst/>
          </a:prstGeom>
        </p:spPr>
        <p:txBody>
          <a:bodyPr/>
          <a:lstStyle/>
          <a:p>
            <a:r>
              <a:t>Text für Folienpunkt</a:t>
            </a:r>
          </a:p>
          <a:p>
            <a:pPr lvl="1"/>
            <a:endParaRPr/>
          </a:p>
          <a:p>
            <a:pPr lvl="2"/>
            <a:endParaRPr/>
          </a:p>
          <a:p>
            <a:pPr lvl="3"/>
            <a:endParaRPr/>
          </a:p>
          <a:p>
            <a:pPr lvl="4"/>
            <a:endParaRPr/>
          </a:p>
        </p:txBody>
      </p:sp>
      <p:sp>
        <p:nvSpPr>
          <p:cNvPr id="62" name="Schüssel mit Pappardelle, Petersilienbutter, gerösteten Haselnüssen und geriebenem Parmesan"/>
          <p:cNvSpPr>
            <a:spLocks noGrp="1"/>
          </p:cNvSpPr>
          <p:nvPr>
            <p:ph type="pic" idx="22"/>
          </p:nvPr>
        </p:nvSpPr>
        <p:spPr>
          <a:xfrm>
            <a:off x="9144000" y="-407266"/>
            <a:ext cx="8187656" cy="14555832"/>
          </a:xfrm>
          <a:prstGeom prst="rect">
            <a:avLst/>
          </a:prstGeom>
        </p:spPr>
        <p:txBody>
          <a:bodyPr lIns="91439" tIns="45719" rIns="91439" bIns="45719">
            <a:noAutofit/>
          </a:bodyPr>
          <a:lstStyle/>
          <a:p>
            <a:endParaRPr/>
          </a:p>
        </p:txBody>
      </p:sp>
      <p:sp>
        <p:nvSpPr>
          <p:cNvPr id="63" name="Folientitel"/>
          <p:cNvSpPr txBox="1">
            <a:spLocks noGrp="1"/>
          </p:cNvSpPr>
          <p:nvPr>
            <p:ph type="title" hasCustomPrompt="1"/>
          </p:nvPr>
        </p:nvSpPr>
        <p:spPr>
          <a:xfrm>
            <a:off x="904875" y="1079500"/>
            <a:ext cx="7334250" cy="1435100"/>
          </a:xfrm>
          <a:prstGeom prst="rect">
            <a:avLst/>
          </a:prstGeom>
        </p:spPr>
        <p:txBody>
          <a:bodyPr/>
          <a:lstStyle/>
          <a:p>
            <a:r>
              <a:t>Folientitel</a:t>
            </a:r>
          </a:p>
        </p:txBody>
      </p:sp>
      <p:sp>
        <p:nvSpPr>
          <p:cNvPr id="6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Punkte &amp; Livevideo – klein">
    <p:spTree>
      <p:nvGrpSpPr>
        <p:cNvPr id="1" name=""/>
        <p:cNvGrpSpPr/>
        <p:nvPr/>
      </p:nvGrpSpPr>
      <p:grpSpPr>
        <a:xfrm>
          <a:off x="0" y="0"/>
          <a:ext cx="0" cy="0"/>
          <a:chOff x="0" y="0"/>
          <a:chExt cx="0" cy="0"/>
        </a:xfrm>
      </p:grpSpPr>
      <p:sp>
        <p:nvSpPr>
          <p:cNvPr id="71" name="Folien-Untertitel"/>
          <p:cNvSpPr txBox="1">
            <a:spLocks noGrp="1"/>
          </p:cNvSpPr>
          <p:nvPr>
            <p:ph type="body" sz="quarter" idx="21" hasCustomPrompt="1"/>
          </p:nvPr>
        </p:nvSpPr>
        <p:spPr>
          <a:xfrm>
            <a:off x="904875" y="2372962"/>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72" name="Textebene 1…"/>
          <p:cNvSpPr txBox="1">
            <a:spLocks noGrp="1"/>
          </p:cNvSpPr>
          <p:nvPr>
            <p:ph type="body" sz="half" idx="1" hasCustomPrompt="1"/>
          </p:nvPr>
        </p:nvSpPr>
        <p:spPr>
          <a:xfrm>
            <a:off x="904875" y="4248504"/>
            <a:ext cx="7334250" cy="8256630"/>
          </a:xfrm>
          <a:prstGeom prst="rect">
            <a:avLst/>
          </a:prstGeom>
        </p:spPr>
        <p:txBody>
          <a:bodyPr/>
          <a:lstStyle/>
          <a:p>
            <a:r>
              <a:t>Text für Folienpunkt</a:t>
            </a:r>
          </a:p>
          <a:p>
            <a:pPr lvl="1"/>
            <a:endParaRPr/>
          </a:p>
          <a:p>
            <a:pPr lvl="2"/>
            <a:endParaRPr/>
          </a:p>
          <a:p>
            <a:pPr lvl="3"/>
            <a:endParaRPr/>
          </a:p>
          <a:p>
            <a:pPr lvl="4"/>
            <a:endParaRPr/>
          </a:p>
        </p:txBody>
      </p:sp>
      <p:sp>
        <p:nvSpPr>
          <p:cNvPr id="73" name="Folientitel"/>
          <p:cNvSpPr txBox="1">
            <a:spLocks noGrp="1"/>
          </p:cNvSpPr>
          <p:nvPr>
            <p:ph type="title" hasCustomPrompt="1"/>
          </p:nvPr>
        </p:nvSpPr>
        <p:spPr>
          <a:xfrm>
            <a:off x="904875" y="1079500"/>
            <a:ext cx="7334250" cy="1435100"/>
          </a:xfrm>
          <a:prstGeom prst="rect">
            <a:avLst/>
          </a:prstGeom>
        </p:spPr>
        <p:txBody>
          <a:bodyPr/>
          <a:lstStyle/>
          <a:p>
            <a:r>
              <a:t>Folientitel</a:t>
            </a:r>
          </a:p>
        </p:txBody>
      </p:sp>
      <p:sp>
        <p:nvSpPr>
          <p:cNvPr id="7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el, Punkte &amp; Livevideo – groß">
    <p:spTree>
      <p:nvGrpSpPr>
        <p:cNvPr id="1" name=""/>
        <p:cNvGrpSpPr/>
        <p:nvPr/>
      </p:nvGrpSpPr>
      <p:grpSpPr>
        <a:xfrm>
          <a:off x="0" y="0"/>
          <a:ext cx="0" cy="0"/>
          <a:chOff x="0" y="0"/>
          <a:chExt cx="0" cy="0"/>
        </a:xfrm>
      </p:grpSpPr>
      <p:sp>
        <p:nvSpPr>
          <p:cNvPr id="81" name="Folien-Untertitel"/>
          <p:cNvSpPr txBox="1">
            <a:spLocks noGrp="1"/>
          </p:cNvSpPr>
          <p:nvPr>
            <p:ph type="body" sz="quarter" idx="21" hasCustomPrompt="1"/>
          </p:nvPr>
        </p:nvSpPr>
        <p:spPr>
          <a:xfrm>
            <a:off x="904875" y="2372962"/>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82" name="Textebene 1…"/>
          <p:cNvSpPr txBox="1">
            <a:spLocks noGrp="1"/>
          </p:cNvSpPr>
          <p:nvPr>
            <p:ph type="body" sz="half" idx="1" hasCustomPrompt="1"/>
          </p:nvPr>
        </p:nvSpPr>
        <p:spPr>
          <a:xfrm>
            <a:off x="904875" y="4248504"/>
            <a:ext cx="7334250" cy="8256630"/>
          </a:xfrm>
          <a:prstGeom prst="rect">
            <a:avLst/>
          </a:prstGeom>
        </p:spPr>
        <p:txBody>
          <a:bodyPr/>
          <a:lstStyle/>
          <a:p>
            <a:r>
              <a:t>Text für Folienpunkt</a:t>
            </a:r>
          </a:p>
          <a:p>
            <a:pPr lvl="1"/>
            <a:endParaRPr/>
          </a:p>
          <a:p>
            <a:pPr lvl="2"/>
            <a:endParaRPr/>
          </a:p>
          <a:p>
            <a:pPr lvl="3"/>
            <a:endParaRPr/>
          </a:p>
          <a:p>
            <a:pPr lvl="4"/>
            <a:endParaRPr/>
          </a:p>
        </p:txBody>
      </p:sp>
      <p:sp>
        <p:nvSpPr>
          <p:cNvPr id="83" name="Folientitel"/>
          <p:cNvSpPr txBox="1">
            <a:spLocks noGrp="1"/>
          </p:cNvSpPr>
          <p:nvPr>
            <p:ph type="title" hasCustomPrompt="1"/>
          </p:nvPr>
        </p:nvSpPr>
        <p:spPr>
          <a:xfrm>
            <a:off x="904875" y="1079500"/>
            <a:ext cx="7334250" cy="1435100"/>
          </a:xfrm>
          <a:prstGeom prst="rect">
            <a:avLst/>
          </a:prstGeom>
        </p:spPr>
        <p:txBody>
          <a:bodyPr/>
          <a:lstStyle/>
          <a:p>
            <a:r>
              <a:t>Folientitel</a:t>
            </a:r>
          </a:p>
        </p:txBody>
      </p:sp>
      <p:sp>
        <p:nvSpPr>
          <p:cNvPr id="8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bschnitt">
    <p:spTree>
      <p:nvGrpSpPr>
        <p:cNvPr id="1" name=""/>
        <p:cNvGrpSpPr/>
        <p:nvPr/>
      </p:nvGrpSpPr>
      <p:grpSpPr>
        <a:xfrm>
          <a:off x="0" y="0"/>
          <a:ext cx="0" cy="0"/>
          <a:chOff x="0" y="0"/>
          <a:chExt cx="0" cy="0"/>
        </a:xfrm>
      </p:grpSpPr>
      <p:sp>
        <p:nvSpPr>
          <p:cNvPr id="91" name="Titel des Abschnitts"/>
          <p:cNvSpPr txBox="1">
            <a:spLocks noGrp="1"/>
          </p:cNvSpPr>
          <p:nvPr>
            <p:ph type="title" hasCustomPrompt="1"/>
          </p:nvPr>
        </p:nvSpPr>
        <p:spPr>
          <a:xfrm>
            <a:off x="904872" y="4533900"/>
            <a:ext cx="16478253" cy="4648200"/>
          </a:xfrm>
          <a:prstGeom prst="rect">
            <a:avLst/>
          </a:prstGeom>
        </p:spPr>
        <p:txBody>
          <a:bodyPr anchor="ctr"/>
          <a:lstStyle>
            <a:lvl1pPr>
              <a:defRPr sz="8700" b="0" spc="-174">
                <a:latin typeface="Helvetica Neue Medium"/>
                <a:ea typeface="Helvetica Neue Medium"/>
                <a:cs typeface="Helvetica Neue Medium"/>
                <a:sym typeface="Helvetica Neue Medium"/>
              </a:defRPr>
            </a:lvl1pPr>
          </a:lstStyle>
          <a:p>
            <a:r>
              <a:t>Titel des Abschnitts</a:t>
            </a:r>
          </a:p>
        </p:txBody>
      </p:sp>
      <p:sp>
        <p:nvSpPr>
          <p:cNvPr id="92" name="Foliennummer"/>
          <p:cNvSpPr txBox="1">
            <a:spLocks noGrp="1"/>
          </p:cNvSpPr>
          <p:nvPr>
            <p:ph type="sldNum" sz="quarter" idx="2"/>
          </p:nvPr>
        </p:nvSpPr>
        <p:spPr>
          <a:xfrm>
            <a:off x="8927718" y="13149492"/>
            <a:ext cx="423194" cy="310341"/>
          </a:xfrm>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olientitel"/>
          <p:cNvSpPr txBox="1">
            <a:spLocks noGrp="1"/>
          </p:cNvSpPr>
          <p:nvPr>
            <p:ph type="title" hasCustomPrompt="1"/>
          </p:nvPr>
        </p:nvSpPr>
        <p:spPr>
          <a:xfrm>
            <a:off x="904875" y="1079501"/>
            <a:ext cx="1647825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Folientitel</a:t>
            </a:r>
          </a:p>
        </p:txBody>
      </p:sp>
      <p:sp>
        <p:nvSpPr>
          <p:cNvPr id="3" name="Textebene 1…"/>
          <p:cNvSpPr txBox="1">
            <a:spLocks noGrp="1"/>
          </p:cNvSpPr>
          <p:nvPr>
            <p:ph type="body" idx="1" hasCustomPrompt="1"/>
          </p:nvPr>
        </p:nvSpPr>
        <p:spPr>
          <a:xfrm>
            <a:off x="904875" y="4248504"/>
            <a:ext cx="1647825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 für Folienpunkt</a:t>
            </a:r>
          </a:p>
          <a:p>
            <a:pPr lvl="1"/>
            <a:endParaRPr/>
          </a:p>
          <a:p>
            <a:pPr lvl="2"/>
            <a:endParaRPr/>
          </a:p>
          <a:p>
            <a:pPr lvl="3"/>
            <a:endParaRPr/>
          </a:p>
          <a:p>
            <a:pPr lvl="4"/>
            <a:endParaRPr/>
          </a:p>
        </p:txBody>
      </p:sp>
      <p:sp>
        <p:nvSpPr>
          <p:cNvPr id="4" name="Foliennummer"/>
          <p:cNvSpPr txBox="1">
            <a:spLocks noGrp="1"/>
          </p:cNvSpPr>
          <p:nvPr>
            <p:ph type="sldNum" sz="quarter" idx="2"/>
          </p:nvPr>
        </p:nvSpPr>
        <p:spPr>
          <a:xfrm>
            <a:off x="8927718" y="13145258"/>
            <a:ext cx="423194" cy="310341"/>
          </a:xfrm>
          <a:prstGeom prst="rect">
            <a:avLst/>
          </a:prstGeom>
          <a:ln w="12700">
            <a:miter lim="400000"/>
          </a:ln>
        </p:spPr>
        <p:txBody>
          <a:bodyPr wrap="none" lIns="50800" tIns="50800" rIns="50800" bIns="50800" anchor="b">
            <a:spAutoFit/>
          </a:bodyPr>
          <a:lstStyle>
            <a:lvl1pPr algn="ctr" defTabSz="438150">
              <a:lnSpc>
                <a:spcPct val="100000"/>
              </a:lnSpc>
              <a:spcBef>
                <a:spcPts val="0"/>
              </a:spcBef>
              <a:defRPr sz="1350"/>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1pPr>
      <a:lvl2pPr marL="0" marR="0" indent="3429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2pPr>
      <a:lvl3pPr marL="0" marR="0" indent="6858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3pPr>
      <a:lvl4pPr marL="0" marR="0" indent="10287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4pPr>
      <a:lvl5pPr marL="0" marR="0" indent="13716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5pPr>
      <a:lvl6pPr marL="0" marR="0" indent="17145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6pPr>
      <a:lvl7pPr marL="0" marR="0" indent="20574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7pPr>
      <a:lvl8pPr marL="0" marR="0" indent="24003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8pPr>
      <a:lvl9pPr marL="0" marR="0" indent="27432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9pPr>
    </p:titleStyle>
    <p:bodyStyle>
      <a:lvl1pPr marL="4572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1pPr>
      <a:lvl2pPr marL="9144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2pPr>
      <a:lvl3pPr marL="13716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3pPr>
      <a:lvl4pPr marL="18288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4pPr>
      <a:lvl5pPr marL="22860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5pPr>
      <a:lvl6pPr marL="27432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6pPr>
      <a:lvl7pPr marL="32004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7pPr>
      <a:lvl8pPr marL="36576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8pPr>
      <a:lvl9pPr marL="41148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9pPr>
    </p:bodyStyle>
    <p:otherStyle>
      <a:lvl1pPr marL="0" marR="0" indent="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1pPr>
      <a:lvl2pPr marL="0" marR="0" indent="3429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2pPr>
      <a:lvl3pPr marL="0" marR="0" indent="6858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3pPr>
      <a:lvl4pPr marL="0" marR="0" indent="10287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4pPr>
      <a:lvl5pPr marL="0" marR="0" indent="13716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5pPr>
      <a:lvl6pPr marL="0" marR="0" indent="17145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6pPr>
      <a:lvl7pPr marL="0" marR="0" indent="20574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7pPr>
      <a:lvl8pPr marL="0" marR="0" indent="24003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8pPr>
      <a:lvl9pPr marL="0" marR="0" indent="27432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4CA7CF"/>
            </a:gs>
            <a:gs pos="100000">
              <a:srgbClr val="5CA676"/>
            </a:gs>
          </a:gsLst>
          <a:lin ang="0" scaled="0"/>
        </a:gradFill>
        <a:effectLst/>
      </p:bgPr>
    </p:bg>
    <p:spTree>
      <p:nvGrpSpPr>
        <p:cNvPr id="1" name=""/>
        <p:cNvGrpSpPr/>
        <p:nvPr/>
      </p:nvGrpSpPr>
      <p:grpSpPr>
        <a:xfrm>
          <a:off x="0" y="0"/>
          <a:ext cx="0" cy="0"/>
          <a:chOff x="0" y="0"/>
          <a:chExt cx="0" cy="0"/>
        </a:xfrm>
      </p:grpSpPr>
      <p:sp>
        <p:nvSpPr>
          <p:cNvPr id="171" name="Rechteck"/>
          <p:cNvSpPr/>
          <p:nvPr/>
        </p:nvSpPr>
        <p:spPr>
          <a:xfrm>
            <a:off x="66675" y="0"/>
            <a:ext cx="18154650" cy="13716000"/>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172" name="Rechteck"/>
          <p:cNvSpPr/>
          <p:nvPr/>
        </p:nvSpPr>
        <p:spPr>
          <a:xfrm>
            <a:off x="13948233" y="-32234"/>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173" name="Prototypen Zeitstrahl"/>
          <p:cNvSpPr txBox="1"/>
          <p:nvPr/>
        </p:nvSpPr>
        <p:spPr>
          <a:xfrm>
            <a:off x="14037487" y="86841"/>
            <a:ext cx="8501026" cy="380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2633" b="1">
                <a:solidFill>
                  <a:srgbClr val="FFFFFF"/>
                </a:solidFill>
                <a:latin typeface="Times Roman"/>
                <a:ea typeface="Times Roman"/>
                <a:cs typeface="Times Roman"/>
                <a:sym typeface="Times Roman"/>
              </a:defRPr>
            </a:lvl1pPr>
          </a:lstStyle>
          <a:p>
            <a:r>
              <a:rPr sz="1975" dirty="0"/>
              <a:t> </a:t>
            </a:r>
            <a:r>
              <a:rPr sz="1975" dirty="0" err="1"/>
              <a:t>Prototypen</a:t>
            </a:r>
            <a:r>
              <a:rPr sz="1975" dirty="0"/>
              <a:t> </a:t>
            </a:r>
            <a:r>
              <a:rPr sz="1975" dirty="0" err="1"/>
              <a:t>Zeitstrahl</a:t>
            </a:r>
            <a:endParaRPr sz="1975" dirty="0"/>
          </a:p>
        </p:txBody>
      </p:sp>
      <p:sp>
        <p:nvSpPr>
          <p:cNvPr id="174" name="Linien"/>
          <p:cNvSpPr/>
          <p:nvPr/>
        </p:nvSpPr>
        <p:spPr>
          <a:xfrm>
            <a:off x="12045949" y="4070350"/>
            <a:ext cx="5625380" cy="1"/>
          </a:xfrm>
          <a:prstGeom prst="line">
            <a:avLst/>
          </a:prstGeom>
          <a:ln w="76200">
            <a:solidFill>
              <a:srgbClr val="FFFFFF"/>
            </a:solidFill>
            <a:miter lim="400000"/>
          </a:ln>
        </p:spPr>
        <p:txBody>
          <a:bodyPr lIns="38100" tIns="38100" rIns="38100" bIns="38100" anchor="ctr"/>
          <a:lstStyle/>
          <a:p>
            <a:endParaRPr sz="3600"/>
          </a:p>
        </p:txBody>
      </p:sp>
      <p:sp>
        <p:nvSpPr>
          <p:cNvPr id="175" name="PROTOTYPEN ZEITSTRAHL"/>
          <p:cNvSpPr txBox="1"/>
          <p:nvPr/>
        </p:nvSpPr>
        <p:spPr>
          <a:xfrm>
            <a:off x="12045949" y="4164731"/>
            <a:ext cx="5625380" cy="1738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a:lnSpc>
                <a:spcPct val="80000"/>
              </a:lnSpc>
              <a:spcBef>
                <a:spcPts val="0"/>
              </a:spcBef>
              <a:defRPr sz="9000" spc="-90">
                <a:solidFill>
                  <a:srgbClr val="FFFFFF"/>
                </a:solidFill>
                <a:latin typeface="Helvetica Neue Thin"/>
                <a:ea typeface="Helvetica Neue Thin"/>
                <a:cs typeface="Helvetica Neue Thin"/>
                <a:sym typeface="Helvetica Neue Thin"/>
              </a:defRPr>
            </a:lvl1pPr>
          </a:lstStyle>
          <a:p>
            <a:r>
              <a:rPr sz="6750"/>
              <a:t>PROTOTYPEN ZEITSTRAHL</a:t>
            </a:r>
          </a:p>
        </p:txBody>
      </p:sp>
      <p:sp>
        <p:nvSpPr>
          <p:cNvPr id="176" name="Linien"/>
          <p:cNvSpPr/>
          <p:nvPr/>
        </p:nvSpPr>
        <p:spPr>
          <a:xfrm>
            <a:off x="12045949" y="9448800"/>
            <a:ext cx="5625380" cy="0"/>
          </a:xfrm>
          <a:prstGeom prst="line">
            <a:avLst/>
          </a:prstGeom>
          <a:ln w="76200">
            <a:solidFill>
              <a:srgbClr val="FFFFFF"/>
            </a:solidFill>
            <a:miter lim="400000"/>
          </a:ln>
        </p:spPr>
        <p:txBody>
          <a:bodyPr lIns="38100" tIns="38100" rIns="38100" bIns="38100" anchor="ctr"/>
          <a:lstStyle/>
          <a:p>
            <a:endParaRPr sz="3600"/>
          </a:p>
        </p:txBody>
      </p:sp>
      <p:sp>
        <p:nvSpPr>
          <p:cNvPr id="177" name="Linien"/>
          <p:cNvSpPr/>
          <p:nvPr/>
        </p:nvSpPr>
        <p:spPr>
          <a:xfrm>
            <a:off x="12045949" y="6006282"/>
            <a:ext cx="5625380" cy="1"/>
          </a:xfrm>
          <a:prstGeom prst="line">
            <a:avLst/>
          </a:prstGeom>
          <a:ln w="25400">
            <a:solidFill>
              <a:srgbClr val="FFFFFF"/>
            </a:solidFill>
            <a:miter lim="400000"/>
          </a:ln>
        </p:spPr>
        <p:txBody>
          <a:bodyPr lIns="38100" tIns="38100" rIns="38100" bIns="38100" anchor="ctr"/>
          <a:lstStyle/>
          <a:p>
            <a:endParaRPr sz="3600"/>
          </a:p>
        </p:txBody>
      </p:sp>
      <p:sp>
        <p:nvSpPr>
          <p:cNvPr id="178" name="Methodenkarte"/>
          <p:cNvSpPr txBox="1"/>
          <p:nvPr/>
        </p:nvSpPr>
        <p:spPr>
          <a:xfrm>
            <a:off x="12033385" y="6026775"/>
            <a:ext cx="3135290"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FFFFFF"/>
                </a:solidFill>
                <a:latin typeface="Times Roman"/>
                <a:ea typeface="Times Roman"/>
                <a:cs typeface="Times Roman"/>
                <a:sym typeface="Times Roman"/>
              </a:defRPr>
            </a:lvl1pPr>
          </a:lstStyle>
          <a:p>
            <a:pPr>
              <a:defRPr sz="1466"/>
            </a:pPr>
            <a:r>
              <a:rPr sz="1400"/>
              <a:t>Methodenkarte</a:t>
            </a:r>
          </a:p>
        </p:txBody>
      </p:sp>
      <p:sp>
        <p:nvSpPr>
          <p:cNvPr id="179" name="Linien"/>
          <p:cNvSpPr/>
          <p:nvPr/>
        </p:nvSpPr>
        <p:spPr>
          <a:xfrm>
            <a:off x="12045949" y="6353066"/>
            <a:ext cx="5625380" cy="1"/>
          </a:xfrm>
          <a:prstGeom prst="line">
            <a:avLst/>
          </a:prstGeom>
          <a:ln w="25400">
            <a:solidFill>
              <a:srgbClr val="FFFFFF"/>
            </a:solidFill>
            <a:miter lim="400000"/>
          </a:ln>
        </p:spPr>
        <p:txBody>
          <a:bodyPr lIns="38100" tIns="38100" rIns="38100" bIns="38100" anchor="ctr"/>
          <a:lstStyle/>
          <a:p>
            <a:endParaRPr sz="3600"/>
          </a:p>
        </p:txBody>
      </p:sp>
      <p:pic>
        <p:nvPicPr>
          <p:cNvPr id="180" name="icons8-er-100.png" descr="icons8-er-100.png"/>
          <p:cNvPicPr>
            <a:picLocks noChangeAspect="1"/>
          </p:cNvPicPr>
          <p:nvPr/>
        </p:nvPicPr>
        <p:blipFill>
          <a:blip r:embed="rId2"/>
          <a:stretch>
            <a:fillRect/>
          </a:stretch>
        </p:blipFill>
        <p:spPr>
          <a:xfrm>
            <a:off x="14792325" y="6886580"/>
            <a:ext cx="476250" cy="476251"/>
          </a:xfrm>
          <a:prstGeom prst="rect">
            <a:avLst/>
          </a:prstGeom>
          <a:ln w="12700">
            <a:miter lim="400000"/>
          </a:ln>
        </p:spPr>
      </p:pic>
      <p:pic>
        <p:nvPicPr>
          <p:cNvPr id="181" name="icons8-stift-100.png" descr="icons8-stift-100.png"/>
          <p:cNvPicPr>
            <a:picLocks noChangeAspect="1"/>
          </p:cNvPicPr>
          <p:nvPr/>
        </p:nvPicPr>
        <p:blipFill>
          <a:blip r:embed="rId3"/>
          <a:stretch>
            <a:fillRect/>
          </a:stretch>
        </p:blipFill>
        <p:spPr>
          <a:xfrm rot="8100000">
            <a:off x="15117135" y="8289247"/>
            <a:ext cx="391781" cy="391781"/>
          </a:xfrm>
          <a:prstGeom prst="rect">
            <a:avLst/>
          </a:prstGeom>
          <a:ln w="12700">
            <a:miter lim="400000"/>
          </a:ln>
        </p:spPr>
      </p:pic>
      <p:pic>
        <p:nvPicPr>
          <p:cNvPr id="182" name="icons8-uhr-50.png" descr="icons8-uhr-50.png"/>
          <p:cNvPicPr>
            <a:picLocks noChangeAspect="1"/>
          </p:cNvPicPr>
          <p:nvPr/>
        </p:nvPicPr>
        <p:blipFill>
          <a:blip r:embed="rId4"/>
          <a:stretch>
            <a:fillRect/>
          </a:stretch>
        </p:blipFill>
        <p:spPr>
          <a:xfrm>
            <a:off x="12226925" y="6886580"/>
            <a:ext cx="476251" cy="476251"/>
          </a:xfrm>
          <a:prstGeom prst="rect">
            <a:avLst/>
          </a:prstGeom>
          <a:ln w="12700">
            <a:miter lim="400000"/>
          </a:ln>
        </p:spPr>
      </p:pic>
      <p:pic>
        <p:nvPicPr>
          <p:cNvPr id="183" name="icons8-notiz-64.png" descr="icons8-notiz-64.png"/>
          <p:cNvPicPr>
            <a:picLocks noChangeAspect="1"/>
          </p:cNvPicPr>
          <p:nvPr/>
        </p:nvPicPr>
        <p:blipFill>
          <a:blip r:embed="rId5"/>
          <a:stretch>
            <a:fillRect/>
          </a:stretch>
        </p:blipFill>
        <p:spPr>
          <a:xfrm>
            <a:off x="14839950" y="8294638"/>
            <a:ext cx="381000" cy="381001"/>
          </a:xfrm>
          <a:prstGeom prst="rect">
            <a:avLst/>
          </a:prstGeom>
          <a:ln w="12700">
            <a:miter lim="400000"/>
          </a:ln>
        </p:spPr>
      </p:pic>
      <p:pic>
        <p:nvPicPr>
          <p:cNvPr id="184" name="icons8-blatt-100.png" descr="icons8-blatt-100.png"/>
          <p:cNvPicPr>
            <a:picLocks noChangeAspect="1"/>
          </p:cNvPicPr>
          <p:nvPr/>
        </p:nvPicPr>
        <p:blipFill>
          <a:blip r:embed="rId6"/>
          <a:stretch>
            <a:fillRect/>
          </a:stretch>
        </p:blipFill>
        <p:spPr>
          <a:xfrm>
            <a:off x="12226925" y="8247013"/>
            <a:ext cx="476251" cy="476251"/>
          </a:xfrm>
          <a:prstGeom prst="rect">
            <a:avLst/>
          </a:prstGeom>
          <a:ln w="12700">
            <a:miter lim="400000"/>
          </a:ln>
        </p:spPr>
      </p:pic>
      <p:sp>
        <p:nvSpPr>
          <p:cNvPr id="185" name="20 Minuten"/>
          <p:cNvSpPr txBox="1"/>
          <p:nvPr/>
        </p:nvSpPr>
        <p:spPr>
          <a:xfrm>
            <a:off x="12755153" y="6999671"/>
            <a:ext cx="1493022" cy="250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20 Minuten</a:t>
            </a:r>
          </a:p>
        </p:txBody>
      </p:sp>
      <p:sp>
        <p:nvSpPr>
          <p:cNvPr id="186" name="2 - 6 Mitglieder"/>
          <p:cNvSpPr txBox="1"/>
          <p:nvPr/>
        </p:nvSpPr>
        <p:spPr>
          <a:xfrm>
            <a:off x="15479303" y="6995714"/>
            <a:ext cx="1493022" cy="250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2 - 6 Mitglieder</a:t>
            </a:r>
          </a:p>
        </p:txBody>
      </p:sp>
      <p:sp>
        <p:nvSpPr>
          <p:cNvPr id="187" name="Zur Verfügung gestelltes Material:"/>
          <p:cNvSpPr txBox="1"/>
          <p:nvPr/>
        </p:nvSpPr>
        <p:spPr>
          <a:xfrm>
            <a:off x="12755154" y="8273543"/>
            <a:ext cx="2032819" cy="4231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Zur Verfügung gestelltes Material:</a:t>
            </a:r>
          </a:p>
        </p:txBody>
      </p:sp>
      <p:sp>
        <p:nvSpPr>
          <p:cNvPr id="188" name="Methodenkarte „Prototypen Zeitstrahl“…"/>
          <p:cNvSpPr txBox="1"/>
          <p:nvPr/>
        </p:nvSpPr>
        <p:spPr>
          <a:xfrm>
            <a:off x="12227557" y="8822674"/>
            <a:ext cx="2354039" cy="6219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defTabSz="342900">
              <a:lnSpc>
                <a:spcPct val="100000"/>
              </a:lnSpc>
              <a:spcBef>
                <a:spcPts val="225"/>
              </a:spcBef>
              <a:defRPr sz="1500" b="1">
                <a:solidFill>
                  <a:srgbClr val="FFFFFF"/>
                </a:solidFill>
                <a:latin typeface="Times Roman"/>
                <a:ea typeface="Times Roman"/>
                <a:cs typeface="Times Roman"/>
                <a:sym typeface="Times Roman"/>
              </a:defRPr>
            </a:pPr>
            <a:r>
              <a:rPr sz="1125"/>
              <a:t>Methodenkarte „Prototypen Zeitstrahl“</a:t>
            </a:r>
          </a:p>
          <a:p>
            <a:pPr defTabSz="342900">
              <a:lnSpc>
                <a:spcPct val="100000"/>
              </a:lnSpc>
              <a:spcBef>
                <a:spcPts val="225"/>
              </a:spcBef>
              <a:defRPr sz="1500" b="1">
                <a:solidFill>
                  <a:srgbClr val="FFFFFF"/>
                </a:solidFill>
                <a:latin typeface="Times Roman"/>
                <a:ea typeface="Times Roman"/>
                <a:cs typeface="Times Roman"/>
                <a:sym typeface="Times Roman"/>
              </a:defRPr>
            </a:pPr>
            <a:r>
              <a:rPr sz="1125"/>
              <a:t>Arbeitsblatt „Prototypen Zeitstrahl“</a:t>
            </a:r>
          </a:p>
        </p:txBody>
      </p:sp>
      <p:sp>
        <p:nvSpPr>
          <p:cNvPr id="189" name="Das Team benötigt:"/>
          <p:cNvSpPr txBox="1"/>
          <p:nvPr/>
        </p:nvSpPr>
        <p:spPr>
          <a:xfrm>
            <a:off x="15504704" y="8360105"/>
            <a:ext cx="2032818" cy="250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Das Team benötigt:</a:t>
            </a:r>
          </a:p>
        </p:txBody>
      </p:sp>
      <p:sp>
        <p:nvSpPr>
          <p:cNvPr id="190" name="Haftnotizen / Zettel…"/>
          <p:cNvSpPr txBox="1"/>
          <p:nvPr/>
        </p:nvSpPr>
        <p:spPr>
          <a:xfrm>
            <a:off x="14854587" y="8723499"/>
            <a:ext cx="1425070" cy="448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p>
            <a:pPr marL="142875" indent="-142875" defTabSz="342900">
              <a:lnSpc>
                <a:spcPct val="100000"/>
              </a:lnSpc>
              <a:spcBef>
                <a:spcPts val="225"/>
              </a:spcBef>
              <a:buSzPct val="123000"/>
              <a:buChar char="-"/>
              <a:defRPr sz="1500" b="1">
                <a:solidFill>
                  <a:srgbClr val="FFFFFF"/>
                </a:solidFill>
                <a:latin typeface="Times Roman"/>
                <a:ea typeface="Times Roman"/>
                <a:cs typeface="Times Roman"/>
                <a:sym typeface="Times Roman"/>
              </a:defRPr>
            </a:pPr>
            <a:r>
              <a:rPr sz="1125"/>
              <a:t>Haftnotizen / Zettel</a:t>
            </a:r>
          </a:p>
          <a:p>
            <a:pPr marL="142875" indent="-142875" defTabSz="342900">
              <a:lnSpc>
                <a:spcPct val="100000"/>
              </a:lnSpc>
              <a:spcBef>
                <a:spcPts val="225"/>
              </a:spcBef>
              <a:buSzPct val="123000"/>
              <a:buChar char="-"/>
              <a:defRPr sz="1500" b="1">
                <a:solidFill>
                  <a:srgbClr val="FFFFFF"/>
                </a:solidFill>
                <a:latin typeface="Times Roman"/>
                <a:ea typeface="Times Roman"/>
                <a:cs typeface="Times Roman"/>
                <a:sym typeface="Times Roman"/>
              </a:defRPr>
            </a:pPr>
            <a:r>
              <a:rPr sz="1125"/>
              <a:t>Stifte</a:t>
            </a:r>
          </a:p>
        </p:txBody>
      </p:sp>
      <p:sp>
        <p:nvSpPr>
          <p:cNvPr id="191" name="Oval"/>
          <p:cNvSpPr/>
          <p:nvPr/>
        </p:nvSpPr>
        <p:spPr>
          <a:xfrm>
            <a:off x="11988799" y="2805049"/>
            <a:ext cx="1077467" cy="1004243"/>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192" name="icons8-werkzeug-80.png" descr="icons8-werkzeug-80.png"/>
          <p:cNvPicPr>
            <a:picLocks noChangeAspect="1"/>
          </p:cNvPicPr>
          <p:nvPr/>
        </p:nvPicPr>
        <p:blipFill>
          <a:blip r:embed="rId7"/>
          <a:stretch>
            <a:fillRect/>
          </a:stretch>
        </p:blipFill>
        <p:spPr>
          <a:xfrm>
            <a:off x="12181978" y="2961615"/>
            <a:ext cx="691109" cy="691109"/>
          </a:xfrm>
          <a:prstGeom prst="rect">
            <a:avLst/>
          </a:prstGeom>
          <a:ln w="12700">
            <a:miter lim="400000"/>
          </a:ln>
        </p:spPr>
      </p:pic>
      <p:sp>
        <p:nvSpPr>
          <p:cNvPr id="193" name="PHASE V…"/>
          <p:cNvSpPr txBox="1"/>
          <p:nvPr/>
        </p:nvSpPr>
        <p:spPr>
          <a:xfrm>
            <a:off x="13202095" y="3178506"/>
            <a:ext cx="3135290"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defTabSz="342900">
              <a:lnSpc>
                <a:spcPct val="100000"/>
              </a:lnSpc>
              <a:spcBef>
                <a:spcPts val="900"/>
              </a:spcBef>
              <a:defRPr sz="1466" b="1">
                <a:solidFill>
                  <a:srgbClr val="FFFFFF"/>
                </a:solidFill>
                <a:latin typeface="Times Roman"/>
                <a:ea typeface="Times Roman"/>
                <a:cs typeface="Times Roman"/>
                <a:sym typeface="Times Roman"/>
              </a:defRPr>
            </a:pPr>
            <a:r>
              <a:rPr sz="1400"/>
              <a:t>PHASE V</a:t>
            </a:r>
          </a:p>
          <a:p>
            <a:pPr defTabSz="342900">
              <a:lnSpc>
                <a:spcPct val="100000"/>
              </a:lnSpc>
              <a:spcBef>
                <a:spcPts val="900"/>
              </a:spcBef>
              <a:defRPr sz="1466" b="1">
                <a:solidFill>
                  <a:srgbClr val="FFFFFF"/>
                </a:solidFill>
                <a:latin typeface="Times Roman"/>
                <a:ea typeface="Times Roman"/>
                <a:cs typeface="Times Roman"/>
                <a:sym typeface="Times Roman"/>
              </a:defRPr>
            </a:pPr>
            <a:r>
              <a:rPr sz="1400"/>
              <a:t>Prototypen bauen</a:t>
            </a:r>
          </a:p>
        </p:txBody>
      </p:sp>
      <p:pic>
        <p:nvPicPr>
          <p:cNvPr id="194" name="Bild 18.03.24 um 10.14.jpeg" descr="Bild 18.03.24 um 10.14.jpeg"/>
          <p:cNvPicPr>
            <a:picLocks noChangeAspect="1"/>
          </p:cNvPicPr>
          <p:nvPr/>
        </p:nvPicPr>
        <p:blipFill>
          <a:blip r:embed="rId8"/>
          <a:srcRect l="11944" r="8220" b="2334"/>
          <a:stretch>
            <a:fillRect/>
          </a:stretch>
        </p:blipFill>
        <p:spPr>
          <a:xfrm flipH="1">
            <a:off x="995107" y="4657691"/>
            <a:ext cx="4677683" cy="6835083"/>
          </a:xfrm>
          <a:custGeom>
            <a:avLst/>
            <a:gdLst/>
            <a:ahLst/>
            <a:cxnLst>
              <a:cxn ang="0">
                <a:pos x="wd2" y="hd2"/>
              </a:cxn>
              <a:cxn ang="5400000">
                <a:pos x="wd2" y="hd2"/>
              </a:cxn>
              <a:cxn ang="10800000">
                <a:pos x="wd2" y="hd2"/>
              </a:cxn>
              <a:cxn ang="16200000">
                <a:pos x="wd2" y="hd2"/>
              </a:cxn>
            </a:cxnLst>
            <a:rect l="0" t="0" r="r" b="b"/>
            <a:pathLst>
              <a:path w="21558" h="21598" extrusionOk="0">
                <a:moveTo>
                  <a:pt x="17400" y="0"/>
                </a:moveTo>
                <a:lnTo>
                  <a:pt x="17401" y="698"/>
                </a:lnTo>
                <a:lnTo>
                  <a:pt x="17401" y="0"/>
                </a:lnTo>
                <a:lnTo>
                  <a:pt x="17400" y="0"/>
                </a:lnTo>
                <a:close/>
                <a:moveTo>
                  <a:pt x="8792" y="2299"/>
                </a:moveTo>
                <a:cubicBezTo>
                  <a:pt x="8751" y="2299"/>
                  <a:pt x="8715" y="2302"/>
                  <a:pt x="8682" y="2309"/>
                </a:cubicBezTo>
                <a:cubicBezTo>
                  <a:pt x="8549" y="2337"/>
                  <a:pt x="8472" y="2423"/>
                  <a:pt x="8429" y="2569"/>
                </a:cubicBezTo>
                <a:cubicBezTo>
                  <a:pt x="8398" y="2675"/>
                  <a:pt x="8432" y="2774"/>
                  <a:pt x="8543" y="2898"/>
                </a:cubicBezTo>
                <a:cubicBezTo>
                  <a:pt x="8706" y="3078"/>
                  <a:pt x="8694" y="3198"/>
                  <a:pt x="8499" y="3333"/>
                </a:cubicBezTo>
                <a:cubicBezTo>
                  <a:pt x="8445" y="3371"/>
                  <a:pt x="8401" y="3476"/>
                  <a:pt x="8401" y="3568"/>
                </a:cubicBezTo>
                <a:cubicBezTo>
                  <a:pt x="8401" y="3659"/>
                  <a:pt x="8362" y="3761"/>
                  <a:pt x="8314" y="3793"/>
                </a:cubicBezTo>
                <a:cubicBezTo>
                  <a:pt x="8266" y="3826"/>
                  <a:pt x="8224" y="3969"/>
                  <a:pt x="8219" y="4111"/>
                </a:cubicBezTo>
                <a:cubicBezTo>
                  <a:pt x="8212" y="4360"/>
                  <a:pt x="8200" y="4373"/>
                  <a:pt x="7874" y="4511"/>
                </a:cubicBezTo>
                <a:cubicBezTo>
                  <a:pt x="7687" y="4590"/>
                  <a:pt x="7400" y="4701"/>
                  <a:pt x="7236" y="4757"/>
                </a:cubicBezTo>
                <a:cubicBezTo>
                  <a:pt x="7072" y="4814"/>
                  <a:pt x="6920" y="4871"/>
                  <a:pt x="6900" y="4885"/>
                </a:cubicBezTo>
                <a:cubicBezTo>
                  <a:pt x="6821" y="4941"/>
                  <a:pt x="5650" y="5406"/>
                  <a:pt x="5400" y="5482"/>
                </a:cubicBezTo>
                <a:cubicBezTo>
                  <a:pt x="5114" y="5568"/>
                  <a:pt x="5048" y="5660"/>
                  <a:pt x="5056" y="5950"/>
                </a:cubicBezTo>
                <a:cubicBezTo>
                  <a:pt x="5063" y="6198"/>
                  <a:pt x="5049" y="6217"/>
                  <a:pt x="4865" y="6243"/>
                </a:cubicBezTo>
                <a:cubicBezTo>
                  <a:pt x="4511" y="6291"/>
                  <a:pt x="4528" y="6600"/>
                  <a:pt x="4901" y="6880"/>
                </a:cubicBezTo>
                <a:cubicBezTo>
                  <a:pt x="5044" y="6988"/>
                  <a:pt x="5056" y="7052"/>
                  <a:pt x="5040" y="7600"/>
                </a:cubicBezTo>
                <a:cubicBezTo>
                  <a:pt x="5030" y="7931"/>
                  <a:pt x="5052" y="8235"/>
                  <a:pt x="5090" y="8275"/>
                </a:cubicBezTo>
                <a:cubicBezTo>
                  <a:pt x="5163" y="8351"/>
                  <a:pt x="5349" y="8303"/>
                  <a:pt x="6119" y="8005"/>
                </a:cubicBezTo>
                <a:cubicBezTo>
                  <a:pt x="6628" y="7808"/>
                  <a:pt x="6644" y="7809"/>
                  <a:pt x="7027" y="8026"/>
                </a:cubicBezTo>
                <a:cubicBezTo>
                  <a:pt x="7280" y="8169"/>
                  <a:pt x="7455" y="8229"/>
                  <a:pt x="7624" y="8229"/>
                </a:cubicBezTo>
                <a:cubicBezTo>
                  <a:pt x="7883" y="8229"/>
                  <a:pt x="7927" y="8274"/>
                  <a:pt x="7960" y="8588"/>
                </a:cubicBezTo>
                <a:cubicBezTo>
                  <a:pt x="7971" y="8687"/>
                  <a:pt x="8016" y="8800"/>
                  <a:pt x="8059" y="8840"/>
                </a:cubicBezTo>
                <a:cubicBezTo>
                  <a:pt x="8104" y="8881"/>
                  <a:pt x="8147" y="9345"/>
                  <a:pt x="8163" y="9945"/>
                </a:cubicBezTo>
                <a:lnTo>
                  <a:pt x="8192" y="10980"/>
                </a:lnTo>
                <a:lnTo>
                  <a:pt x="7657" y="11199"/>
                </a:lnTo>
                <a:cubicBezTo>
                  <a:pt x="7363" y="11319"/>
                  <a:pt x="7092" y="11418"/>
                  <a:pt x="7055" y="11418"/>
                </a:cubicBezTo>
                <a:cubicBezTo>
                  <a:pt x="7018" y="11418"/>
                  <a:pt x="6978" y="11435"/>
                  <a:pt x="6964" y="11456"/>
                </a:cubicBezTo>
                <a:cubicBezTo>
                  <a:pt x="6951" y="11477"/>
                  <a:pt x="6752" y="11562"/>
                  <a:pt x="6525" y="11644"/>
                </a:cubicBezTo>
                <a:cubicBezTo>
                  <a:pt x="6298" y="11726"/>
                  <a:pt x="6062" y="11819"/>
                  <a:pt x="6000" y="11851"/>
                </a:cubicBezTo>
                <a:cubicBezTo>
                  <a:pt x="5938" y="11884"/>
                  <a:pt x="5753" y="11955"/>
                  <a:pt x="5588" y="12010"/>
                </a:cubicBezTo>
                <a:cubicBezTo>
                  <a:pt x="5423" y="12065"/>
                  <a:pt x="5187" y="12158"/>
                  <a:pt x="5063" y="12214"/>
                </a:cubicBezTo>
                <a:cubicBezTo>
                  <a:pt x="4782" y="12343"/>
                  <a:pt x="4483" y="12461"/>
                  <a:pt x="4051" y="12611"/>
                </a:cubicBezTo>
                <a:cubicBezTo>
                  <a:pt x="3865" y="12676"/>
                  <a:pt x="3695" y="12742"/>
                  <a:pt x="3675" y="12758"/>
                </a:cubicBezTo>
                <a:cubicBezTo>
                  <a:pt x="3639" y="12785"/>
                  <a:pt x="3269" y="12933"/>
                  <a:pt x="2691" y="13155"/>
                </a:cubicBezTo>
                <a:cubicBezTo>
                  <a:pt x="2157" y="13360"/>
                  <a:pt x="2067" y="13398"/>
                  <a:pt x="1967" y="13462"/>
                </a:cubicBezTo>
                <a:cubicBezTo>
                  <a:pt x="1911" y="13497"/>
                  <a:pt x="1799" y="13526"/>
                  <a:pt x="1720" y="13526"/>
                </a:cubicBezTo>
                <a:cubicBezTo>
                  <a:pt x="1640" y="13526"/>
                  <a:pt x="1574" y="13549"/>
                  <a:pt x="1574" y="13577"/>
                </a:cubicBezTo>
                <a:cubicBezTo>
                  <a:pt x="1574" y="13606"/>
                  <a:pt x="1527" y="13629"/>
                  <a:pt x="1469" y="13629"/>
                </a:cubicBezTo>
                <a:cubicBezTo>
                  <a:pt x="1410" y="13629"/>
                  <a:pt x="1352" y="13646"/>
                  <a:pt x="1339" y="13668"/>
                </a:cubicBezTo>
                <a:cubicBezTo>
                  <a:pt x="1304" y="13722"/>
                  <a:pt x="695" y="13989"/>
                  <a:pt x="607" y="13989"/>
                </a:cubicBezTo>
                <a:cubicBezTo>
                  <a:pt x="505" y="13989"/>
                  <a:pt x="0" y="14197"/>
                  <a:pt x="0" y="14239"/>
                </a:cubicBezTo>
                <a:cubicBezTo>
                  <a:pt x="0" y="14271"/>
                  <a:pt x="584" y="14522"/>
                  <a:pt x="1233" y="14770"/>
                </a:cubicBezTo>
                <a:cubicBezTo>
                  <a:pt x="1359" y="14818"/>
                  <a:pt x="1511" y="14888"/>
                  <a:pt x="1570" y="14924"/>
                </a:cubicBezTo>
                <a:cubicBezTo>
                  <a:pt x="1630" y="14960"/>
                  <a:pt x="1715" y="14992"/>
                  <a:pt x="1758" y="14997"/>
                </a:cubicBezTo>
                <a:cubicBezTo>
                  <a:pt x="1802" y="15001"/>
                  <a:pt x="2015" y="15077"/>
                  <a:pt x="2233" y="15165"/>
                </a:cubicBezTo>
                <a:cubicBezTo>
                  <a:pt x="2451" y="15253"/>
                  <a:pt x="2662" y="15326"/>
                  <a:pt x="2698" y="15326"/>
                </a:cubicBezTo>
                <a:cubicBezTo>
                  <a:pt x="2734" y="15326"/>
                  <a:pt x="2773" y="15345"/>
                  <a:pt x="2787" y="15369"/>
                </a:cubicBezTo>
                <a:cubicBezTo>
                  <a:pt x="2801" y="15393"/>
                  <a:pt x="2997" y="15480"/>
                  <a:pt x="3221" y="15564"/>
                </a:cubicBezTo>
                <a:cubicBezTo>
                  <a:pt x="3445" y="15647"/>
                  <a:pt x="3636" y="15738"/>
                  <a:pt x="3649" y="15765"/>
                </a:cubicBezTo>
                <a:cubicBezTo>
                  <a:pt x="3662" y="15792"/>
                  <a:pt x="3548" y="15862"/>
                  <a:pt x="3393" y="15922"/>
                </a:cubicBezTo>
                <a:cubicBezTo>
                  <a:pt x="3084" y="16042"/>
                  <a:pt x="2317" y="16342"/>
                  <a:pt x="1481" y="16671"/>
                </a:cubicBezTo>
                <a:cubicBezTo>
                  <a:pt x="1182" y="16788"/>
                  <a:pt x="727" y="16964"/>
                  <a:pt x="469" y="17060"/>
                </a:cubicBezTo>
                <a:cubicBezTo>
                  <a:pt x="211" y="17157"/>
                  <a:pt x="-1" y="17252"/>
                  <a:pt x="0" y="17271"/>
                </a:cubicBezTo>
                <a:cubicBezTo>
                  <a:pt x="2" y="17356"/>
                  <a:pt x="164" y="17435"/>
                  <a:pt x="968" y="17747"/>
                </a:cubicBezTo>
                <a:cubicBezTo>
                  <a:pt x="1438" y="17929"/>
                  <a:pt x="1944" y="18129"/>
                  <a:pt x="2093" y="18192"/>
                </a:cubicBezTo>
                <a:cubicBezTo>
                  <a:pt x="2242" y="18255"/>
                  <a:pt x="2557" y="18377"/>
                  <a:pt x="2795" y="18464"/>
                </a:cubicBezTo>
                <a:cubicBezTo>
                  <a:pt x="3155" y="18594"/>
                  <a:pt x="3744" y="18827"/>
                  <a:pt x="4350" y="19079"/>
                </a:cubicBezTo>
                <a:cubicBezTo>
                  <a:pt x="4412" y="19104"/>
                  <a:pt x="5087" y="19372"/>
                  <a:pt x="5850" y="19672"/>
                </a:cubicBezTo>
                <a:cubicBezTo>
                  <a:pt x="6614" y="19972"/>
                  <a:pt x="7289" y="20240"/>
                  <a:pt x="7351" y="20267"/>
                </a:cubicBezTo>
                <a:cubicBezTo>
                  <a:pt x="7413" y="20294"/>
                  <a:pt x="7663" y="20395"/>
                  <a:pt x="7908" y="20494"/>
                </a:cubicBezTo>
                <a:lnTo>
                  <a:pt x="8354" y="20675"/>
                </a:lnTo>
                <a:lnTo>
                  <a:pt x="2569" y="20675"/>
                </a:lnTo>
                <a:cubicBezTo>
                  <a:pt x="7027" y="20675"/>
                  <a:pt x="8400" y="20690"/>
                  <a:pt x="8527" y="20739"/>
                </a:cubicBezTo>
                <a:cubicBezTo>
                  <a:pt x="8617" y="20774"/>
                  <a:pt x="8888" y="20876"/>
                  <a:pt x="9128" y="20965"/>
                </a:cubicBezTo>
                <a:cubicBezTo>
                  <a:pt x="9367" y="21055"/>
                  <a:pt x="9817" y="21233"/>
                  <a:pt x="10126" y="21362"/>
                </a:cubicBezTo>
                <a:cubicBezTo>
                  <a:pt x="10436" y="21492"/>
                  <a:pt x="10714" y="21598"/>
                  <a:pt x="10746" y="21598"/>
                </a:cubicBezTo>
                <a:cubicBezTo>
                  <a:pt x="10825" y="21600"/>
                  <a:pt x="11543" y="21352"/>
                  <a:pt x="11777" y="21242"/>
                </a:cubicBezTo>
                <a:cubicBezTo>
                  <a:pt x="11880" y="21193"/>
                  <a:pt x="12149" y="21083"/>
                  <a:pt x="12376" y="20997"/>
                </a:cubicBezTo>
                <a:cubicBezTo>
                  <a:pt x="13143" y="20708"/>
                  <a:pt x="13739" y="20470"/>
                  <a:pt x="13951" y="20366"/>
                </a:cubicBezTo>
                <a:cubicBezTo>
                  <a:pt x="14067" y="20310"/>
                  <a:pt x="14187" y="20263"/>
                  <a:pt x="14218" y="20263"/>
                </a:cubicBezTo>
                <a:cubicBezTo>
                  <a:pt x="14250" y="20263"/>
                  <a:pt x="14430" y="20196"/>
                  <a:pt x="14619" y="20114"/>
                </a:cubicBezTo>
                <a:cubicBezTo>
                  <a:pt x="14808" y="20032"/>
                  <a:pt x="15115" y="19911"/>
                  <a:pt x="15301" y="19843"/>
                </a:cubicBezTo>
                <a:cubicBezTo>
                  <a:pt x="15486" y="19776"/>
                  <a:pt x="15893" y="19620"/>
                  <a:pt x="16202" y="19495"/>
                </a:cubicBezTo>
                <a:cubicBezTo>
                  <a:pt x="16511" y="19371"/>
                  <a:pt x="17169" y="19108"/>
                  <a:pt x="17664" y="18911"/>
                </a:cubicBezTo>
                <a:cubicBezTo>
                  <a:pt x="18159" y="18714"/>
                  <a:pt x="18750" y="18477"/>
                  <a:pt x="18977" y="18385"/>
                </a:cubicBezTo>
                <a:cubicBezTo>
                  <a:pt x="19204" y="18292"/>
                  <a:pt x="19558" y="18153"/>
                  <a:pt x="19765" y="18076"/>
                </a:cubicBezTo>
                <a:cubicBezTo>
                  <a:pt x="19971" y="17999"/>
                  <a:pt x="20190" y="17908"/>
                  <a:pt x="20252" y="17874"/>
                </a:cubicBezTo>
                <a:cubicBezTo>
                  <a:pt x="20313" y="17840"/>
                  <a:pt x="20549" y="17748"/>
                  <a:pt x="20773" y="17670"/>
                </a:cubicBezTo>
                <a:cubicBezTo>
                  <a:pt x="20997" y="17591"/>
                  <a:pt x="21275" y="17478"/>
                  <a:pt x="21392" y="17419"/>
                </a:cubicBezTo>
                <a:cubicBezTo>
                  <a:pt x="21594" y="17316"/>
                  <a:pt x="21599" y="17307"/>
                  <a:pt x="21473" y="17224"/>
                </a:cubicBezTo>
                <a:cubicBezTo>
                  <a:pt x="21399" y="17176"/>
                  <a:pt x="21121" y="17055"/>
                  <a:pt x="20852" y="16956"/>
                </a:cubicBezTo>
                <a:cubicBezTo>
                  <a:pt x="20584" y="16856"/>
                  <a:pt x="20172" y="16698"/>
                  <a:pt x="19936" y="16604"/>
                </a:cubicBezTo>
                <a:cubicBezTo>
                  <a:pt x="19700" y="16510"/>
                  <a:pt x="19150" y="16293"/>
                  <a:pt x="18717" y="16123"/>
                </a:cubicBezTo>
                <a:cubicBezTo>
                  <a:pt x="18283" y="15954"/>
                  <a:pt x="17938" y="15792"/>
                  <a:pt x="17950" y="15766"/>
                </a:cubicBezTo>
                <a:cubicBezTo>
                  <a:pt x="17962" y="15740"/>
                  <a:pt x="18038" y="15694"/>
                  <a:pt x="18118" y="15663"/>
                </a:cubicBezTo>
                <a:cubicBezTo>
                  <a:pt x="18198" y="15633"/>
                  <a:pt x="18410" y="15546"/>
                  <a:pt x="18588" y="15468"/>
                </a:cubicBezTo>
                <a:cubicBezTo>
                  <a:pt x="18765" y="15390"/>
                  <a:pt x="18925" y="15326"/>
                  <a:pt x="18944" y="15326"/>
                </a:cubicBezTo>
                <a:cubicBezTo>
                  <a:pt x="18964" y="15326"/>
                  <a:pt x="19202" y="15234"/>
                  <a:pt x="19474" y="15121"/>
                </a:cubicBezTo>
                <a:cubicBezTo>
                  <a:pt x="19745" y="15008"/>
                  <a:pt x="19996" y="14915"/>
                  <a:pt x="20033" y="14915"/>
                </a:cubicBezTo>
                <a:cubicBezTo>
                  <a:pt x="20071" y="14915"/>
                  <a:pt x="20102" y="14898"/>
                  <a:pt x="20102" y="14876"/>
                </a:cubicBezTo>
                <a:cubicBezTo>
                  <a:pt x="20102" y="14855"/>
                  <a:pt x="20229" y="14795"/>
                  <a:pt x="20383" y="14745"/>
                </a:cubicBezTo>
                <a:cubicBezTo>
                  <a:pt x="20538" y="14696"/>
                  <a:pt x="20732" y="14628"/>
                  <a:pt x="20813" y="14593"/>
                </a:cubicBezTo>
                <a:cubicBezTo>
                  <a:pt x="20894" y="14558"/>
                  <a:pt x="21089" y="14475"/>
                  <a:pt x="21248" y="14410"/>
                </a:cubicBezTo>
                <a:cubicBezTo>
                  <a:pt x="21406" y="14344"/>
                  <a:pt x="21525" y="14267"/>
                  <a:pt x="21511" y="14238"/>
                </a:cubicBezTo>
                <a:cubicBezTo>
                  <a:pt x="21485" y="14185"/>
                  <a:pt x="21323" y="14116"/>
                  <a:pt x="20280" y="13711"/>
                </a:cubicBezTo>
                <a:cubicBezTo>
                  <a:pt x="19997" y="13601"/>
                  <a:pt x="19613" y="13446"/>
                  <a:pt x="19427" y="13367"/>
                </a:cubicBezTo>
                <a:cubicBezTo>
                  <a:pt x="19241" y="13287"/>
                  <a:pt x="18938" y="13170"/>
                  <a:pt x="18752" y="13105"/>
                </a:cubicBezTo>
                <a:cubicBezTo>
                  <a:pt x="18567" y="13040"/>
                  <a:pt x="18397" y="12972"/>
                  <a:pt x="18376" y="12956"/>
                </a:cubicBezTo>
                <a:cubicBezTo>
                  <a:pt x="18356" y="12939"/>
                  <a:pt x="18171" y="12859"/>
                  <a:pt x="17965" y="12782"/>
                </a:cubicBezTo>
                <a:cubicBezTo>
                  <a:pt x="17759" y="12704"/>
                  <a:pt x="17547" y="12617"/>
                  <a:pt x="17496" y="12589"/>
                </a:cubicBezTo>
                <a:cubicBezTo>
                  <a:pt x="17451" y="12564"/>
                  <a:pt x="17429" y="11709"/>
                  <a:pt x="17416" y="10233"/>
                </a:cubicBezTo>
                <a:cubicBezTo>
                  <a:pt x="17408" y="11650"/>
                  <a:pt x="17392" y="12549"/>
                  <a:pt x="17360" y="12549"/>
                </a:cubicBezTo>
                <a:cubicBezTo>
                  <a:pt x="17317" y="12549"/>
                  <a:pt x="17248" y="12528"/>
                  <a:pt x="17209" y="12502"/>
                </a:cubicBezTo>
                <a:cubicBezTo>
                  <a:pt x="17138" y="12455"/>
                  <a:pt x="16467" y="12186"/>
                  <a:pt x="16146" y="12076"/>
                </a:cubicBezTo>
                <a:cubicBezTo>
                  <a:pt x="15985" y="12021"/>
                  <a:pt x="15978" y="11989"/>
                  <a:pt x="15977" y="11396"/>
                </a:cubicBezTo>
                <a:lnTo>
                  <a:pt x="15974" y="10774"/>
                </a:lnTo>
                <a:lnTo>
                  <a:pt x="15419" y="10558"/>
                </a:lnTo>
                <a:cubicBezTo>
                  <a:pt x="14932" y="10368"/>
                  <a:pt x="14858" y="10319"/>
                  <a:pt x="14837" y="10178"/>
                </a:cubicBezTo>
                <a:cubicBezTo>
                  <a:pt x="14816" y="10034"/>
                  <a:pt x="14741" y="9987"/>
                  <a:pt x="14116" y="9740"/>
                </a:cubicBezTo>
                <a:cubicBezTo>
                  <a:pt x="13731" y="9587"/>
                  <a:pt x="13402" y="9463"/>
                  <a:pt x="13384" y="9463"/>
                </a:cubicBezTo>
                <a:cubicBezTo>
                  <a:pt x="13367" y="9463"/>
                  <a:pt x="13351" y="9521"/>
                  <a:pt x="13351" y="9592"/>
                </a:cubicBezTo>
                <a:cubicBezTo>
                  <a:pt x="13351" y="9663"/>
                  <a:pt x="13338" y="9720"/>
                  <a:pt x="13321" y="9720"/>
                </a:cubicBezTo>
                <a:cubicBezTo>
                  <a:pt x="13304" y="9720"/>
                  <a:pt x="13051" y="9626"/>
                  <a:pt x="12760" y="9511"/>
                </a:cubicBezTo>
                <a:cubicBezTo>
                  <a:pt x="12321" y="9337"/>
                  <a:pt x="12206" y="9312"/>
                  <a:pt x="12078" y="9359"/>
                </a:cubicBezTo>
                <a:cubicBezTo>
                  <a:pt x="11930" y="9413"/>
                  <a:pt x="11926" y="9402"/>
                  <a:pt x="11926" y="9039"/>
                </a:cubicBezTo>
                <a:cubicBezTo>
                  <a:pt x="11926" y="8781"/>
                  <a:pt x="11962" y="8628"/>
                  <a:pt x="12043" y="8549"/>
                </a:cubicBezTo>
                <a:cubicBezTo>
                  <a:pt x="12140" y="8454"/>
                  <a:pt x="12150" y="8378"/>
                  <a:pt x="12091" y="8113"/>
                </a:cubicBezTo>
                <a:cubicBezTo>
                  <a:pt x="12012" y="7761"/>
                  <a:pt x="12024" y="7715"/>
                  <a:pt x="12211" y="7713"/>
                </a:cubicBezTo>
                <a:cubicBezTo>
                  <a:pt x="12571" y="7708"/>
                  <a:pt x="12775" y="7435"/>
                  <a:pt x="12766" y="6971"/>
                </a:cubicBezTo>
                <a:cubicBezTo>
                  <a:pt x="12760" y="6670"/>
                  <a:pt x="12678" y="6440"/>
                  <a:pt x="12276" y="5614"/>
                </a:cubicBezTo>
                <a:lnTo>
                  <a:pt x="11790" y="4621"/>
                </a:lnTo>
                <a:lnTo>
                  <a:pt x="11781" y="3870"/>
                </a:lnTo>
                <a:cubicBezTo>
                  <a:pt x="11775" y="3458"/>
                  <a:pt x="11752" y="3099"/>
                  <a:pt x="11731" y="3076"/>
                </a:cubicBezTo>
                <a:cubicBezTo>
                  <a:pt x="11667" y="3004"/>
                  <a:pt x="11400" y="3030"/>
                  <a:pt x="11354" y="3111"/>
                </a:cubicBezTo>
                <a:cubicBezTo>
                  <a:pt x="11303" y="3203"/>
                  <a:pt x="11176" y="3215"/>
                  <a:pt x="11176" y="3127"/>
                </a:cubicBezTo>
                <a:cubicBezTo>
                  <a:pt x="11176" y="2977"/>
                  <a:pt x="10581" y="2690"/>
                  <a:pt x="10039" y="2578"/>
                </a:cubicBezTo>
                <a:cubicBezTo>
                  <a:pt x="9735" y="2516"/>
                  <a:pt x="9387" y="2432"/>
                  <a:pt x="9263" y="2393"/>
                </a:cubicBezTo>
                <a:cubicBezTo>
                  <a:pt x="9067" y="2331"/>
                  <a:pt x="8912" y="2299"/>
                  <a:pt x="8792" y="2299"/>
                </a:cubicBezTo>
                <a:close/>
                <a:moveTo>
                  <a:pt x="10213" y="9217"/>
                </a:moveTo>
                <a:cubicBezTo>
                  <a:pt x="10305" y="9205"/>
                  <a:pt x="10338" y="9270"/>
                  <a:pt x="10376" y="9520"/>
                </a:cubicBezTo>
                <a:cubicBezTo>
                  <a:pt x="10403" y="9695"/>
                  <a:pt x="10425" y="9904"/>
                  <a:pt x="10425" y="9984"/>
                </a:cubicBezTo>
                <a:cubicBezTo>
                  <a:pt x="10425" y="10094"/>
                  <a:pt x="10370" y="10149"/>
                  <a:pt x="10200" y="10209"/>
                </a:cubicBezTo>
                <a:lnTo>
                  <a:pt x="9975" y="10289"/>
                </a:lnTo>
                <a:lnTo>
                  <a:pt x="9982" y="9889"/>
                </a:lnTo>
                <a:cubicBezTo>
                  <a:pt x="9991" y="9416"/>
                  <a:pt x="10053" y="9238"/>
                  <a:pt x="10213" y="9217"/>
                </a:cubicBezTo>
                <a:close/>
              </a:path>
            </a:pathLst>
          </a:cu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4CA7CF"/>
            </a:gs>
            <a:gs pos="100000">
              <a:srgbClr val="5CA676"/>
            </a:gs>
          </a:gsLst>
          <a:lin ang="0" scaled="0"/>
        </a:gradFill>
        <a:effectLst/>
      </p:bgPr>
    </p:bg>
    <p:spTree>
      <p:nvGrpSpPr>
        <p:cNvPr id="1" name=""/>
        <p:cNvGrpSpPr/>
        <p:nvPr/>
      </p:nvGrpSpPr>
      <p:grpSpPr>
        <a:xfrm>
          <a:off x="0" y="0"/>
          <a:ext cx="0" cy="0"/>
          <a:chOff x="0" y="0"/>
          <a:chExt cx="0" cy="0"/>
        </a:xfrm>
      </p:grpSpPr>
      <p:sp>
        <p:nvSpPr>
          <p:cNvPr id="196" name="Rechteck"/>
          <p:cNvSpPr/>
          <p:nvPr/>
        </p:nvSpPr>
        <p:spPr>
          <a:xfrm>
            <a:off x="66675" y="140677"/>
            <a:ext cx="18154650" cy="13387754"/>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197" name="Linien"/>
          <p:cNvSpPr/>
          <p:nvPr/>
        </p:nvSpPr>
        <p:spPr>
          <a:xfrm>
            <a:off x="353243" y="13090280"/>
            <a:ext cx="2867240" cy="0"/>
          </a:xfrm>
          <a:prstGeom prst="line">
            <a:avLst/>
          </a:prstGeom>
          <a:ln w="76200">
            <a:solidFill>
              <a:srgbClr val="FFFFFF"/>
            </a:solidFill>
            <a:miter lim="400000"/>
          </a:ln>
        </p:spPr>
        <p:txBody>
          <a:bodyPr lIns="38100" tIns="38100" rIns="38100" bIns="38100" anchor="ctr"/>
          <a:lstStyle/>
          <a:p>
            <a:endParaRPr sz="3600"/>
          </a:p>
        </p:txBody>
      </p:sp>
      <p:sp>
        <p:nvSpPr>
          <p:cNvPr id="198" name="PROTOTYPEN ZEITSTRAHL"/>
          <p:cNvSpPr txBox="1"/>
          <p:nvPr/>
        </p:nvSpPr>
        <p:spPr>
          <a:xfrm>
            <a:off x="314871" y="1722390"/>
            <a:ext cx="3038438"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a:lnSpc>
                <a:spcPct val="80000"/>
              </a:lnSpc>
              <a:spcBef>
                <a:spcPts val="0"/>
              </a:spcBef>
              <a:defRPr sz="2500" spc="-25">
                <a:solidFill>
                  <a:srgbClr val="FFFFFF"/>
                </a:solidFill>
                <a:latin typeface="Helvetica Neue Thin"/>
                <a:ea typeface="Helvetica Neue Thin"/>
                <a:cs typeface="Helvetica Neue Thin"/>
                <a:sym typeface="Helvetica Neue Thin"/>
              </a:defRPr>
            </a:lvl1pPr>
          </a:lstStyle>
          <a:p>
            <a:r>
              <a:rPr sz="1875" dirty="0"/>
              <a:t>PROTOTYPEN ZEITSTRAHL</a:t>
            </a:r>
          </a:p>
        </p:txBody>
      </p:sp>
      <p:sp>
        <p:nvSpPr>
          <p:cNvPr id="199" name="Linien"/>
          <p:cNvSpPr/>
          <p:nvPr/>
        </p:nvSpPr>
        <p:spPr>
          <a:xfrm>
            <a:off x="323850" y="2176761"/>
            <a:ext cx="2867240" cy="1"/>
          </a:xfrm>
          <a:prstGeom prst="line">
            <a:avLst/>
          </a:prstGeom>
          <a:ln w="25400">
            <a:solidFill>
              <a:srgbClr val="FFFFFF"/>
            </a:solidFill>
            <a:miter lim="400000"/>
          </a:ln>
        </p:spPr>
        <p:txBody>
          <a:bodyPr lIns="38100" tIns="38100" rIns="38100" bIns="38100" anchor="ctr"/>
          <a:lstStyle/>
          <a:p>
            <a:endParaRPr sz="3600"/>
          </a:p>
        </p:txBody>
      </p:sp>
      <p:sp>
        <p:nvSpPr>
          <p:cNvPr id="200" name="Anleitung"/>
          <p:cNvSpPr txBox="1"/>
          <p:nvPr/>
        </p:nvSpPr>
        <p:spPr>
          <a:xfrm>
            <a:off x="291425" y="2306323"/>
            <a:ext cx="2896632"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FFFFFF"/>
                </a:solidFill>
                <a:latin typeface="Times Roman"/>
                <a:ea typeface="Times Roman"/>
                <a:cs typeface="Times Roman"/>
                <a:sym typeface="Times Roman"/>
              </a:defRPr>
            </a:lvl1pPr>
          </a:lstStyle>
          <a:p>
            <a:pPr>
              <a:defRPr sz="1466"/>
            </a:pPr>
            <a:r>
              <a:rPr sz="1400" dirty="0" err="1"/>
              <a:t>Anleitung</a:t>
            </a:r>
            <a:endParaRPr sz="1400" dirty="0"/>
          </a:p>
        </p:txBody>
      </p:sp>
      <p:sp>
        <p:nvSpPr>
          <p:cNvPr id="201" name="Linien"/>
          <p:cNvSpPr/>
          <p:nvPr/>
        </p:nvSpPr>
        <p:spPr>
          <a:xfrm>
            <a:off x="298837" y="2728271"/>
            <a:ext cx="2867240" cy="1"/>
          </a:xfrm>
          <a:prstGeom prst="line">
            <a:avLst/>
          </a:prstGeom>
          <a:ln w="25400">
            <a:solidFill>
              <a:srgbClr val="FFFFFF"/>
            </a:solidFill>
            <a:miter lim="400000"/>
          </a:ln>
        </p:spPr>
        <p:txBody>
          <a:bodyPr lIns="38100" tIns="38100" rIns="38100" bIns="38100" anchor="ctr"/>
          <a:lstStyle/>
          <a:p>
            <a:endParaRPr sz="3600"/>
          </a:p>
        </p:txBody>
      </p:sp>
      <p:sp>
        <p:nvSpPr>
          <p:cNvPr id="202" name="Oval"/>
          <p:cNvSpPr/>
          <p:nvPr/>
        </p:nvSpPr>
        <p:spPr>
          <a:xfrm>
            <a:off x="344683" y="690578"/>
            <a:ext cx="720081" cy="624434"/>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203" name="icons8-werkzeug-80.png" descr="icons8-werkzeug-80.png"/>
          <p:cNvPicPr>
            <a:picLocks noChangeAspect="1"/>
          </p:cNvPicPr>
          <p:nvPr/>
        </p:nvPicPr>
        <p:blipFill>
          <a:blip r:embed="rId2"/>
          <a:stretch>
            <a:fillRect/>
          </a:stretch>
        </p:blipFill>
        <p:spPr>
          <a:xfrm>
            <a:off x="495174" y="760916"/>
            <a:ext cx="419101" cy="419101"/>
          </a:xfrm>
          <a:prstGeom prst="rect">
            <a:avLst/>
          </a:prstGeom>
          <a:ln w="12700">
            <a:miter lim="400000"/>
          </a:ln>
        </p:spPr>
      </p:pic>
      <p:sp>
        <p:nvSpPr>
          <p:cNvPr id="204" name="PHASE V…"/>
          <p:cNvSpPr txBox="1"/>
          <p:nvPr/>
        </p:nvSpPr>
        <p:spPr>
          <a:xfrm>
            <a:off x="1215255" y="676792"/>
            <a:ext cx="3135290"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defTabSz="342900">
              <a:lnSpc>
                <a:spcPct val="100000"/>
              </a:lnSpc>
              <a:spcBef>
                <a:spcPts val="900"/>
              </a:spcBef>
              <a:defRPr sz="1466" b="1">
                <a:solidFill>
                  <a:srgbClr val="FFFFFF"/>
                </a:solidFill>
                <a:latin typeface="Times Roman"/>
                <a:ea typeface="Times Roman"/>
                <a:cs typeface="Times Roman"/>
                <a:sym typeface="Times Roman"/>
              </a:defRPr>
            </a:pPr>
            <a:r>
              <a:rPr sz="1400" dirty="0"/>
              <a:t>PHASE V</a:t>
            </a:r>
          </a:p>
          <a:p>
            <a:pPr defTabSz="342900">
              <a:lnSpc>
                <a:spcPct val="100000"/>
              </a:lnSpc>
              <a:spcBef>
                <a:spcPts val="900"/>
              </a:spcBef>
              <a:defRPr sz="1466" b="1">
                <a:solidFill>
                  <a:srgbClr val="FFFFFF"/>
                </a:solidFill>
                <a:latin typeface="Times Roman"/>
                <a:ea typeface="Times Roman"/>
                <a:cs typeface="Times Roman"/>
                <a:sym typeface="Times Roman"/>
              </a:defRPr>
            </a:pPr>
            <a:r>
              <a:rPr sz="1400" dirty="0" err="1"/>
              <a:t>Prototypen</a:t>
            </a:r>
            <a:r>
              <a:rPr sz="1400" dirty="0"/>
              <a:t> </a:t>
            </a:r>
            <a:r>
              <a:rPr sz="1400" dirty="0" err="1"/>
              <a:t>bauen</a:t>
            </a:r>
            <a:endParaRPr sz="1400" dirty="0"/>
          </a:p>
        </p:txBody>
      </p:sp>
      <p:sp>
        <p:nvSpPr>
          <p:cNvPr id="205" name="Linien"/>
          <p:cNvSpPr/>
          <p:nvPr/>
        </p:nvSpPr>
        <p:spPr>
          <a:xfrm>
            <a:off x="306121" y="1534085"/>
            <a:ext cx="2867240" cy="1"/>
          </a:xfrm>
          <a:prstGeom prst="line">
            <a:avLst/>
          </a:prstGeom>
          <a:ln w="76200">
            <a:solidFill>
              <a:srgbClr val="FFFFFF"/>
            </a:solidFill>
            <a:miter lim="400000"/>
          </a:ln>
        </p:spPr>
        <p:txBody>
          <a:bodyPr lIns="38100" tIns="38100" rIns="38100" bIns="38100" anchor="ctr"/>
          <a:lstStyle/>
          <a:p>
            <a:endParaRPr sz="3600"/>
          </a:p>
        </p:txBody>
      </p:sp>
      <p:sp>
        <p:nvSpPr>
          <p:cNvPr id="206" name="Rechteck"/>
          <p:cNvSpPr/>
          <p:nvPr/>
        </p:nvSpPr>
        <p:spPr>
          <a:xfrm>
            <a:off x="3422651" y="586156"/>
            <a:ext cx="14370174" cy="12504118"/>
          </a:xfrm>
          <a:prstGeom prst="rect">
            <a:avLst/>
          </a:prstGeom>
          <a:solidFill>
            <a:srgbClr val="FFFFFF"/>
          </a:solidFill>
          <a:ln w="889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07" name="Rechteck"/>
          <p:cNvSpPr/>
          <p:nvPr/>
        </p:nvSpPr>
        <p:spPr>
          <a:xfrm>
            <a:off x="13973326" y="351858"/>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08" name="Prototypen Zeitstrahl"/>
          <p:cNvSpPr txBox="1"/>
          <p:nvPr/>
        </p:nvSpPr>
        <p:spPr>
          <a:xfrm>
            <a:off x="14126158" y="420714"/>
            <a:ext cx="8501026" cy="380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2633" b="1">
                <a:solidFill>
                  <a:srgbClr val="FFFFFF"/>
                </a:solidFill>
                <a:latin typeface="Times Roman"/>
                <a:ea typeface="Times Roman"/>
                <a:cs typeface="Times Roman"/>
                <a:sym typeface="Times Roman"/>
              </a:defRPr>
            </a:lvl1pPr>
          </a:lstStyle>
          <a:p>
            <a:r>
              <a:rPr sz="1975" dirty="0"/>
              <a:t> </a:t>
            </a:r>
            <a:r>
              <a:rPr sz="1975" dirty="0" err="1"/>
              <a:t>Prototypen</a:t>
            </a:r>
            <a:r>
              <a:rPr sz="1975" dirty="0"/>
              <a:t> </a:t>
            </a:r>
            <a:r>
              <a:rPr sz="1975" dirty="0" err="1"/>
              <a:t>Zeitstrahl</a:t>
            </a:r>
            <a:endParaRPr sz="1975" dirty="0"/>
          </a:p>
        </p:txBody>
      </p:sp>
      <p:sp>
        <p:nvSpPr>
          <p:cNvPr id="209" name="1.  15. Minuten &gt;  Versucht innerhalb dieser Zeit, einen ersten Prototyp für euer Einarbeitungskonzept für Lehrkräfte zu gestalten. Nutzt dabei die ermittelten Bedürfnisse und „Wie könnten wir…“ Fragen. Terminiert Fortbildungsveranstaltungen, welche die "/>
          <p:cNvSpPr txBox="1"/>
          <p:nvPr/>
        </p:nvSpPr>
        <p:spPr>
          <a:xfrm>
            <a:off x="309153" y="2928629"/>
            <a:ext cx="2896633" cy="19236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sym typeface="Times Roman"/>
              </a:defRPr>
            </a:pPr>
            <a:r>
              <a:rPr sz="1500" dirty="0"/>
              <a:t>1. </a:t>
            </a:r>
            <a:r>
              <a:rPr lang="de-DE" sz="1500" dirty="0"/>
              <a:t>Versucht innerhalb dieser Zeit, einen ersten Prototyp für euer Einarbeitungskonzept für Lehrkräfte zu gestalten. Nutzt dabei die ermittelten Bedürfnisse und „Wie könnten wir…“ Fragen. Terminiert Formate, welche die ermittelten Bedürfnisse abdecken </a:t>
            </a:r>
            <a:r>
              <a:rPr lang="de-DE" sz="1500" b="1" dirty="0"/>
              <a:t>(40 min)!</a:t>
            </a:r>
          </a:p>
        </p:txBody>
      </p:sp>
      <p:pic>
        <p:nvPicPr>
          <p:cNvPr id="210" name="Ein Bild, das Reihe enthält.Automatisch generierte Beschreibung" descr="Ein Bild, das Reihe enthält.Automatisch generierte Beschreibung"/>
          <p:cNvPicPr>
            <a:picLocks noChangeAspect="1"/>
          </p:cNvPicPr>
          <p:nvPr/>
        </p:nvPicPr>
        <p:blipFill>
          <a:blip r:embed="rId3"/>
          <a:srcRect t="83921"/>
          <a:stretch>
            <a:fillRect/>
          </a:stretch>
        </p:blipFill>
        <p:spPr>
          <a:xfrm>
            <a:off x="4136816" y="6248096"/>
            <a:ext cx="13795782" cy="572047"/>
          </a:xfrm>
          <a:prstGeom prst="rect">
            <a:avLst/>
          </a:prstGeom>
          <a:ln w="12700">
            <a:miter lim="400000"/>
          </a:ln>
        </p:spPr>
      </p:pic>
      <p:grpSp>
        <p:nvGrpSpPr>
          <p:cNvPr id="216" name="Rechteck: gefaltete Ecke 3"/>
          <p:cNvGrpSpPr/>
          <p:nvPr/>
        </p:nvGrpSpPr>
        <p:grpSpPr>
          <a:xfrm>
            <a:off x="6348282" y="7058245"/>
            <a:ext cx="1358892" cy="1231430"/>
            <a:chOff x="-8664" y="-2"/>
            <a:chExt cx="2042023" cy="1176587"/>
          </a:xfrm>
        </p:grpSpPr>
        <p:grpSp>
          <p:nvGrpSpPr>
            <p:cNvPr id="214" name="Gruppieren"/>
            <p:cNvGrpSpPr/>
            <p:nvPr/>
          </p:nvGrpSpPr>
          <p:grpSpPr>
            <a:xfrm>
              <a:off x="-8664" y="-2"/>
              <a:ext cx="2042023" cy="1176587"/>
              <a:chOff x="0" y="-1"/>
              <a:chExt cx="2042022" cy="1176585"/>
            </a:xfrm>
          </p:grpSpPr>
          <p:sp>
            <p:nvSpPr>
              <p:cNvPr id="212" name="Dreieck"/>
              <p:cNvSpPr/>
              <p:nvPr/>
            </p:nvSpPr>
            <p:spPr>
              <a:xfrm>
                <a:off x="1845919" y="980481"/>
                <a:ext cx="196103" cy="19610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13" name="Linien"/>
              <p:cNvSpPr/>
              <p:nvPr/>
            </p:nvSpPr>
            <p:spPr>
              <a:xfrm>
                <a:off x="0" y="-1"/>
                <a:ext cx="2042022" cy="1176585"/>
              </a:xfrm>
              <a:custGeom>
                <a:avLst/>
                <a:gdLst/>
                <a:ahLst/>
                <a:cxnLst>
                  <a:cxn ang="0">
                    <a:pos x="wd2" y="hd2"/>
                  </a:cxn>
                  <a:cxn ang="5400000">
                    <a:pos x="wd2" y="hd2"/>
                  </a:cxn>
                  <a:cxn ang="10800000">
                    <a:pos x="wd2" y="hd2"/>
                  </a:cxn>
                  <a:cxn ang="16200000">
                    <a:pos x="wd2" y="hd2"/>
                  </a:cxn>
                </a:cxnLst>
                <a:rect l="0" t="0" r="r" b="b"/>
                <a:pathLst>
                  <a:path w="21600" h="21600" extrusionOk="0">
                    <a:moveTo>
                      <a:pt x="19526" y="21600"/>
                    </a:moveTo>
                    <a:lnTo>
                      <a:pt x="19941" y="18720"/>
                    </a:lnTo>
                    <a:lnTo>
                      <a:pt x="21600" y="18000"/>
                    </a:lnTo>
                    <a:lnTo>
                      <a:pt x="19526"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15" name="Kenntnis über unterrichtlichen Vereinbarungen"/>
            <p:cNvSpPr txBox="1"/>
            <p:nvPr/>
          </p:nvSpPr>
          <p:spPr>
            <a:xfrm>
              <a:off x="87751" y="10701"/>
              <a:ext cx="1849192" cy="95076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lang="de-DE" sz="1050" dirty="0"/>
                <a:t>6</a:t>
              </a:r>
            </a:p>
            <a:p>
              <a:r>
                <a:rPr lang="de-DE" sz="1050" dirty="0"/>
                <a:t>z. B. </a:t>
              </a:r>
            </a:p>
            <a:p>
              <a:r>
                <a:rPr lang="de-DE" sz="1050" dirty="0"/>
                <a:t>Kenntnis über unterrichtlichen Vereinbarungen</a:t>
              </a:r>
            </a:p>
            <a:p>
              <a:endParaRPr sz="1200" dirty="0"/>
            </a:p>
          </p:txBody>
        </p:sp>
      </p:grpSp>
      <p:grpSp>
        <p:nvGrpSpPr>
          <p:cNvPr id="246" name="Rechteck: gefaltete Ecke 5"/>
          <p:cNvGrpSpPr/>
          <p:nvPr/>
        </p:nvGrpSpPr>
        <p:grpSpPr>
          <a:xfrm>
            <a:off x="3661864" y="1459221"/>
            <a:ext cx="3461781" cy="2119861"/>
            <a:chOff x="0" y="0"/>
            <a:chExt cx="4615706" cy="2826479"/>
          </a:xfrm>
        </p:grpSpPr>
        <p:grpSp>
          <p:nvGrpSpPr>
            <p:cNvPr id="244" name="Gruppieren"/>
            <p:cNvGrpSpPr/>
            <p:nvPr/>
          </p:nvGrpSpPr>
          <p:grpSpPr>
            <a:xfrm>
              <a:off x="0" y="0"/>
              <a:ext cx="4615706" cy="2826479"/>
              <a:chOff x="0" y="0"/>
              <a:chExt cx="4615705" cy="2826477"/>
            </a:xfrm>
          </p:grpSpPr>
          <p:sp>
            <p:nvSpPr>
              <p:cNvPr id="241" name="Form"/>
              <p:cNvSpPr/>
              <p:nvPr/>
            </p:nvSpPr>
            <p:spPr>
              <a:xfrm rot="21096255">
                <a:off x="138587" y="304855"/>
                <a:ext cx="4338532" cy="22167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761"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42" name="Dreieck"/>
              <p:cNvSpPr/>
              <p:nvPr/>
            </p:nvSpPr>
            <p:spPr>
              <a:xfrm rot="21096255">
                <a:off x="4221243" y="1852494"/>
                <a:ext cx="369470" cy="3694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43" name="Linien"/>
              <p:cNvSpPr/>
              <p:nvPr/>
            </p:nvSpPr>
            <p:spPr>
              <a:xfrm rot="21096255">
                <a:off x="138587" y="304855"/>
                <a:ext cx="4338532" cy="2216768"/>
              </a:xfrm>
              <a:custGeom>
                <a:avLst/>
                <a:gdLst/>
                <a:ahLst/>
                <a:cxnLst>
                  <a:cxn ang="0">
                    <a:pos x="wd2" y="hd2"/>
                  </a:cxn>
                  <a:cxn ang="5400000">
                    <a:pos x="wd2" y="hd2"/>
                  </a:cxn>
                  <a:cxn ang="10800000">
                    <a:pos x="wd2" y="hd2"/>
                  </a:cxn>
                  <a:cxn ang="16200000">
                    <a:pos x="wd2" y="hd2"/>
                  </a:cxn>
                </a:cxnLst>
                <a:rect l="0" t="0" r="r" b="b"/>
                <a:pathLst>
                  <a:path w="21600" h="21600" extrusionOk="0">
                    <a:moveTo>
                      <a:pt x="19761" y="21600"/>
                    </a:moveTo>
                    <a:lnTo>
                      <a:pt x="20128" y="18720"/>
                    </a:lnTo>
                    <a:lnTo>
                      <a:pt x="21600" y="18000"/>
                    </a:lnTo>
                    <a:lnTo>
                      <a:pt x="19761"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45" name="Welche Inhalte sind für unsere Schule wichtig?…"/>
            <p:cNvSpPr txBox="1"/>
            <p:nvPr/>
          </p:nvSpPr>
          <p:spPr>
            <a:xfrm rot="21096255">
              <a:off x="216728" y="329476"/>
              <a:ext cx="3982600" cy="205852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34289" rIns="34289" bIns="34289" numCol="1" anchor="ctr">
              <a:noAutofit/>
            </a:bodyPr>
            <a:lstStyle/>
            <a:p>
              <a:pPr marL="247967" indent="-247967"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lang="de-DE" sz="1163" dirty="0"/>
                <a:t>Welche Inhalte sind für unsere Schule wichtig? </a:t>
              </a:r>
            </a:p>
            <a:p>
              <a:pPr marL="247967" indent="-247967"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lang="de-DE" sz="1163" dirty="0"/>
                <a:t>Wann werden diese vermittelt?</a:t>
              </a:r>
            </a:p>
            <a:p>
              <a:pPr marL="247967" indent="-247967"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lang="de-DE" sz="1163" dirty="0"/>
                <a:t>Wer vermittelt diese Inhalte an der Schule?</a:t>
              </a:r>
            </a:p>
            <a:p>
              <a:pPr marL="247967" indent="-247967"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lang="de-DE" sz="1163" dirty="0"/>
                <a:t>Welche Formate sind dafür geeignet?</a:t>
              </a:r>
            </a:p>
            <a:p>
              <a:pPr marL="247967" indent="-247967"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lang="de-DE" sz="1163" dirty="0"/>
                <a:t>In welchen Bereichen brauchen wir noch Unterstützung? Welche lokalen und zentralen Angebote sind dafür geeignet?</a:t>
              </a:r>
            </a:p>
          </p:txBody>
        </p:sp>
      </p:grpSp>
      <p:sp>
        <p:nvSpPr>
          <p:cNvPr id="259" name="Textfeld 1"/>
          <p:cNvSpPr txBox="1"/>
          <p:nvPr/>
        </p:nvSpPr>
        <p:spPr>
          <a:xfrm rot="19118005">
            <a:off x="11882287" y="5423726"/>
            <a:ext cx="2057129" cy="235132"/>
          </a:xfrm>
          <a:prstGeom prst="rect">
            <a:avLst/>
          </a:prstGeom>
          <a:solidFill>
            <a:srgbClr val="FFFFFF"/>
          </a:solidFill>
          <a:ln w="6350">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Geplanter erster Unterrichtseinsatz</a:t>
            </a:r>
          </a:p>
        </p:txBody>
      </p:sp>
      <p:sp>
        <p:nvSpPr>
          <p:cNvPr id="260" name="Textfeld 1"/>
          <p:cNvSpPr txBox="1"/>
          <p:nvPr/>
        </p:nvSpPr>
        <p:spPr>
          <a:xfrm rot="19118005">
            <a:off x="5000299" y="5313893"/>
            <a:ext cx="2057129" cy="235132"/>
          </a:xfrm>
          <a:prstGeom prst="rect">
            <a:avLst/>
          </a:prstGeom>
          <a:solidFill>
            <a:srgbClr val="FFFFFF"/>
          </a:solidFill>
          <a:ln w="6350">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Lehrerzuteilung</a:t>
            </a:r>
          </a:p>
        </p:txBody>
      </p:sp>
      <p:sp>
        <p:nvSpPr>
          <p:cNvPr id="261" name="Textfeld 1"/>
          <p:cNvSpPr txBox="1"/>
          <p:nvPr/>
        </p:nvSpPr>
        <p:spPr>
          <a:xfrm rot="19118005">
            <a:off x="7065736" y="5313621"/>
            <a:ext cx="2057129" cy="235132"/>
          </a:xfrm>
          <a:prstGeom prst="rect">
            <a:avLst/>
          </a:prstGeom>
          <a:solidFill>
            <a:srgbClr val="FFFFFF"/>
          </a:solidFill>
          <a:ln w="6350">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Anfangskonferenz</a:t>
            </a:r>
          </a:p>
        </p:txBody>
      </p:sp>
      <p:sp>
        <p:nvSpPr>
          <p:cNvPr id="262" name="Textfeld 1"/>
          <p:cNvSpPr txBox="1"/>
          <p:nvPr/>
        </p:nvSpPr>
        <p:spPr>
          <a:xfrm rot="19118005">
            <a:off x="5828979" y="5313893"/>
            <a:ext cx="2057129" cy="235132"/>
          </a:xfrm>
          <a:prstGeom prst="rect">
            <a:avLst/>
          </a:prstGeom>
          <a:solidFill>
            <a:srgbClr val="FFFFFF"/>
          </a:solidFill>
          <a:ln w="6350">
            <a:solidFill>
              <a:srgbClr val="00000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Schuljahresbeginn</a:t>
            </a:r>
          </a:p>
        </p:txBody>
      </p:sp>
      <p:pic>
        <p:nvPicPr>
          <p:cNvPr id="3" name="Grafik 2" descr="Ein Bild, das Muster, nähen, monochrom enthält.&#10;&#10;Automatisch generierte Beschreibung">
            <a:extLst>
              <a:ext uri="{FF2B5EF4-FFF2-40B4-BE49-F238E27FC236}">
                <a16:creationId xmlns:a16="http://schemas.microsoft.com/office/drawing/2014/main" id="{FB69C979-81CB-100A-21C9-35A54B1B93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907" y="6247671"/>
            <a:ext cx="1624440" cy="1643551"/>
          </a:xfrm>
          <a:prstGeom prst="rect">
            <a:avLst/>
          </a:prstGeom>
        </p:spPr>
      </p:pic>
      <p:sp>
        <p:nvSpPr>
          <p:cNvPr id="2" name="Rechteck">
            <a:extLst>
              <a:ext uri="{FF2B5EF4-FFF2-40B4-BE49-F238E27FC236}">
                <a16:creationId xmlns:a16="http://schemas.microsoft.com/office/drawing/2014/main" id="{B96546B7-941F-194D-C6B1-67B505557787}"/>
              </a:ext>
            </a:extLst>
          </p:cNvPr>
          <p:cNvSpPr/>
          <p:nvPr/>
        </p:nvSpPr>
        <p:spPr bwMode="auto">
          <a:xfrm>
            <a:off x="17025464" y="12559438"/>
            <a:ext cx="803071"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r>
              <a:rPr lang="de-DE" sz="2400" dirty="0"/>
              <a:t>4</a:t>
            </a:r>
            <a:endParaRPr sz="2400" dirty="0"/>
          </a:p>
        </p:txBody>
      </p:sp>
      <p:sp>
        <p:nvSpPr>
          <p:cNvPr id="4" name="1.  15. Minuten &gt;  Versucht innerhalb dieser Zeit, einen ersten Prototyp für euer Einarbeitungskonzept für Lehrkräfte zu gestalten. Nutzt dabei die ermittelten Bedürfnisse und „Wie könnten wir…“ Fragen. Terminiert Fortbildungsveranstaltungen, welche die ">
            <a:extLst>
              <a:ext uri="{FF2B5EF4-FFF2-40B4-BE49-F238E27FC236}">
                <a16:creationId xmlns:a16="http://schemas.microsoft.com/office/drawing/2014/main" id="{31FA51D9-7E7A-9748-1ABF-BB08200A35C6}"/>
              </a:ext>
            </a:extLst>
          </p:cNvPr>
          <p:cNvSpPr txBox="1"/>
          <p:nvPr/>
        </p:nvSpPr>
        <p:spPr>
          <a:xfrm>
            <a:off x="323850" y="4957417"/>
            <a:ext cx="2896633"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sym typeface="Times Roman"/>
              </a:defRPr>
            </a:pPr>
            <a:r>
              <a:rPr sz="1500" dirty="0"/>
              <a:t>1. </a:t>
            </a:r>
            <a:r>
              <a:rPr lang="de-DE" sz="1500" dirty="0"/>
              <a:t>Integriert ausgewählte Inhalte in die gewählten Formate (4.2.4.A._Inhalte.pdf)</a:t>
            </a:r>
            <a:r>
              <a:rPr lang="de-DE" sz="1500" b="1" dirty="0"/>
              <a:t>!</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0">
  <p:cSld>
    <p:bg>
      <p:bgPr>
        <a:gradFill flip="none" rotWithShape="1">
          <a:gsLst>
            <a:gs pos="0">
              <a:srgbClr val="4CA7CF"/>
            </a:gs>
            <a:gs pos="100000">
              <a:srgbClr val="5CA676"/>
            </a:gs>
          </a:gsLst>
          <a:lin ang="0" scaled="0"/>
        </a:gradFill>
        <a:effectLst/>
      </p:bgPr>
    </p:bg>
    <p:spTree>
      <p:nvGrpSpPr>
        <p:cNvPr id="1" name=""/>
        <p:cNvGrpSpPr/>
        <p:nvPr/>
      </p:nvGrpSpPr>
      <p:grpSpPr>
        <a:xfrm>
          <a:off x="0" y="0"/>
          <a:ext cx="0" cy="0"/>
          <a:chOff x="0" y="0"/>
          <a:chExt cx="0" cy="0"/>
        </a:xfrm>
      </p:grpSpPr>
      <p:sp>
        <p:nvSpPr>
          <p:cNvPr id="196" name="Rechteck"/>
          <p:cNvSpPr/>
          <p:nvPr/>
        </p:nvSpPr>
        <p:spPr>
          <a:xfrm>
            <a:off x="66675" y="1746250"/>
            <a:ext cx="18154650" cy="10223501"/>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197" name="Linien"/>
          <p:cNvSpPr/>
          <p:nvPr/>
        </p:nvSpPr>
        <p:spPr>
          <a:xfrm>
            <a:off x="323851" y="11449050"/>
            <a:ext cx="2867240" cy="0"/>
          </a:xfrm>
          <a:prstGeom prst="line">
            <a:avLst/>
          </a:prstGeom>
          <a:ln w="76200">
            <a:solidFill>
              <a:srgbClr val="FFFFFF"/>
            </a:solidFill>
            <a:miter lim="400000"/>
          </a:ln>
        </p:spPr>
        <p:txBody>
          <a:bodyPr lIns="38100" tIns="38100" rIns="38100" bIns="38100" anchor="ctr"/>
          <a:lstStyle/>
          <a:p>
            <a:endParaRPr sz="3600"/>
          </a:p>
        </p:txBody>
      </p:sp>
      <p:sp>
        <p:nvSpPr>
          <p:cNvPr id="198" name="PROTOTYPEN ZEITSTRAHL"/>
          <p:cNvSpPr txBox="1"/>
          <p:nvPr/>
        </p:nvSpPr>
        <p:spPr>
          <a:xfrm>
            <a:off x="314098" y="2914522"/>
            <a:ext cx="3038438"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8100" tIns="38100" rIns="38100" bIns="38100" anchor="ctr">
            <a:spAutoFit/>
          </a:bodyPr>
          <a:lstStyle>
            <a:lvl1pPr>
              <a:lnSpc>
                <a:spcPct val="80000"/>
              </a:lnSpc>
              <a:spcBef>
                <a:spcPts val="0"/>
              </a:spcBef>
              <a:defRPr sz="2500" spc="-25">
                <a:solidFill>
                  <a:srgbClr val="FFFFFF"/>
                </a:solidFill>
                <a:latin typeface="Helvetica Neue Thin"/>
                <a:ea typeface="Helvetica Neue Thin"/>
                <a:cs typeface="Helvetica Neue Thin"/>
                <a:sym typeface="Helvetica Neue Thin"/>
              </a:defRPr>
            </a:lvl1pPr>
          </a:lstStyle>
          <a:p>
            <a:r>
              <a:rPr sz="1875" dirty="0"/>
              <a:t>PROTOTYPEN ZEITSTRAHL</a:t>
            </a:r>
          </a:p>
        </p:txBody>
      </p:sp>
      <p:sp>
        <p:nvSpPr>
          <p:cNvPr id="199" name="Linien"/>
          <p:cNvSpPr/>
          <p:nvPr/>
        </p:nvSpPr>
        <p:spPr>
          <a:xfrm>
            <a:off x="323851" y="3297882"/>
            <a:ext cx="2867240" cy="1"/>
          </a:xfrm>
          <a:prstGeom prst="line">
            <a:avLst/>
          </a:prstGeom>
          <a:ln w="25400">
            <a:solidFill>
              <a:srgbClr val="FFFFFF"/>
            </a:solidFill>
            <a:miter lim="400000"/>
          </a:ln>
        </p:spPr>
        <p:txBody>
          <a:bodyPr lIns="38100" tIns="38100" rIns="38100" bIns="38100" anchor="ctr"/>
          <a:lstStyle/>
          <a:p>
            <a:endParaRPr sz="3600"/>
          </a:p>
        </p:txBody>
      </p:sp>
      <p:sp>
        <p:nvSpPr>
          <p:cNvPr id="200" name="Anleitung"/>
          <p:cNvSpPr txBox="1"/>
          <p:nvPr/>
        </p:nvSpPr>
        <p:spPr>
          <a:xfrm>
            <a:off x="291425" y="3289801"/>
            <a:ext cx="2896632" cy="2923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8100" tIns="38100" rIns="38100" bIns="38100" anchor="ctr">
            <a:spAutoFit/>
          </a:bodyPr>
          <a:lstStyle>
            <a:lvl1pPr defTabSz="457200">
              <a:lnSpc>
                <a:spcPct val="100000"/>
              </a:lnSpc>
              <a:spcBef>
                <a:spcPts val="1200"/>
              </a:spcBef>
              <a:defRPr sz="1866" b="1">
                <a:solidFill>
                  <a:srgbClr val="FFFFFF"/>
                </a:solidFill>
                <a:latin typeface="Times Roman"/>
                <a:ea typeface="Times Roman"/>
                <a:cs typeface="Times Roman"/>
                <a:sym typeface="Times Roman"/>
              </a:defRPr>
            </a:lvl1pPr>
          </a:lstStyle>
          <a:p>
            <a:pPr>
              <a:defRPr sz="1466"/>
            </a:pPr>
            <a:r>
              <a:rPr sz="1400"/>
              <a:t>Anleitung</a:t>
            </a:r>
          </a:p>
        </p:txBody>
      </p:sp>
      <p:sp>
        <p:nvSpPr>
          <p:cNvPr id="201" name="Linien"/>
          <p:cNvSpPr/>
          <p:nvPr/>
        </p:nvSpPr>
        <p:spPr>
          <a:xfrm>
            <a:off x="323851" y="3572049"/>
            <a:ext cx="2867240" cy="1"/>
          </a:xfrm>
          <a:prstGeom prst="line">
            <a:avLst/>
          </a:prstGeom>
          <a:ln w="25400">
            <a:solidFill>
              <a:srgbClr val="FFFFFF"/>
            </a:solidFill>
            <a:miter lim="400000"/>
          </a:ln>
        </p:spPr>
        <p:txBody>
          <a:bodyPr lIns="38100" tIns="38100" rIns="38100" bIns="38100" anchor="ctr"/>
          <a:lstStyle/>
          <a:p>
            <a:endParaRPr sz="3600"/>
          </a:p>
        </p:txBody>
      </p:sp>
      <p:sp>
        <p:nvSpPr>
          <p:cNvPr id="202" name="Oval"/>
          <p:cNvSpPr/>
          <p:nvPr/>
        </p:nvSpPr>
        <p:spPr>
          <a:xfrm>
            <a:off x="344685" y="1985609"/>
            <a:ext cx="720081" cy="624434"/>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203" name="icons8-werkzeug-80.png" descr="icons8-werkzeug-80.png"/>
          <p:cNvPicPr>
            <a:picLocks noChangeAspect="1"/>
          </p:cNvPicPr>
          <p:nvPr/>
        </p:nvPicPr>
        <p:blipFill>
          <a:blip r:embed="rId2"/>
          <a:stretch>
            <a:fillRect/>
          </a:stretch>
        </p:blipFill>
        <p:spPr>
          <a:xfrm>
            <a:off x="495176" y="2088276"/>
            <a:ext cx="419101" cy="419101"/>
          </a:xfrm>
          <a:prstGeom prst="rect">
            <a:avLst/>
          </a:prstGeom>
          <a:ln w="12700">
            <a:miter lim="400000"/>
          </a:ln>
        </p:spPr>
      </p:pic>
      <p:sp>
        <p:nvSpPr>
          <p:cNvPr id="204" name="PHASE V…"/>
          <p:cNvSpPr txBox="1"/>
          <p:nvPr/>
        </p:nvSpPr>
        <p:spPr>
          <a:xfrm>
            <a:off x="1187894" y="2017431"/>
            <a:ext cx="3135290" cy="6232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8100" tIns="38100" rIns="38100" bIns="38100" anchor="ctr">
            <a:spAutoFit/>
          </a:bodyPr>
          <a:lstStyle/>
          <a:p>
            <a:pPr defTabSz="342900">
              <a:lnSpc>
                <a:spcPct val="100000"/>
              </a:lnSpc>
              <a:spcBef>
                <a:spcPts val="900"/>
              </a:spcBef>
              <a:defRPr sz="1466" b="1">
                <a:solidFill>
                  <a:srgbClr val="FFFFFF"/>
                </a:solidFill>
                <a:latin typeface="Times Roman"/>
                <a:ea typeface="Times Roman"/>
                <a:cs typeface="Times Roman"/>
                <a:sym typeface="Times Roman"/>
              </a:defRPr>
            </a:pPr>
            <a:r>
              <a:rPr sz="1400"/>
              <a:t>PHASE V</a:t>
            </a:r>
          </a:p>
          <a:p>
            <a:pPr defTabSz="342900">
              <a:lnSpc>
                <a:spcPct val="100000"/>
              </a:lnSpc>
              <a:spcBef>
                <a:spcPts val="900"/>
              </a:spcBef>
              <a:defRPr sz="1466" b="1">
                <a:solidFill>
                  <a:srgbClr val="FFFFFF"/>
                </a:solidFill>
                <a:latin typeface="Times Roman"/>
                <a:ea typeface="Times Roman"/>
                <a:cs typeface="Times Roman"/>
                <a:sym typeface="Times Roman"/>
              </a:defRPr>
            </a:pPr>
            <a:r>
              <a:rPr sz="1400"/>
              <a:t>Prototypen bauen</a:t>
            </a:r>
          </a:p>
        </p:txBody>
      </p:sp>
      <p:sp>
        <p:nvSpPr>
          <p:cNvPr id="205" name="Linien"/>
          <p:cNvSpPr/>
          <p:nvPr/>
        </p:nvSpPr>
        <p:spPr>
          <a:xfrm>
            <a:off x="323851" y="2844800"/>
            <a:ext cx="2867240" cy="1"/>
          </a:xfrm>
          <a:prstGeom prst="line">
            <a:avLst/>
          </a:prstGeom>
          <a:ln w="76200">
            <a:solidFill>
              <a:srgbClr val="FFFFFF"/>
            </a:solidFill>
            <a:miter lim="400000"/>
          </a:ln>
        </p:spPr>
        <p:txBody>
          <a:bodyPr lIns="38100" tIns="38100" rIns="38100" bIns="38100" anchor="ctr"/>
          <a:lstStyle/>
          <a:p>
            <a:endParaRPr sz="3600"/>
          </a:p>
        </p:txBody>
      </p:sp>
      <p:sp>
        <p:nvSpPr>
          <p:cNvPr id="206" name="Rechteck"/>
          <p:cNvSpPr/>
          <p:nvPr/>
        </p:nvSpPr>
        <p:spPr>
          <a:xfrm>
            <a:off x="3422650" y="2104578"/>
            <a:ext cx="14509949" cy="9506844"/>
          </a:xfrm>
          <a:prstGeom prst="rect">
            <a:avLst/>
          </a:prstGeom>
          <a:solidFill>
            <a:srgbClr val="FFFFFF"/>
          </a:solidFill>
          <a:ln w="889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07" name="Rechteck"/>
          <p:cNvSpPr/>
          <p:nvPr/>
        </p:nvSpPr>
        <p:spPr>
          <a:xfrm>
            <a:off x="13906103" y="1682750"/>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08" name="Prototypen Zeitstrahl"/>
          <p:cNvSpPr txBox="1"/>
          <p:nvPr/>
        </p:nvSpPr>
        <p:spPr>
          <a:xfrm>
            <a:off x="14109471" y="1782057"/>
            <a:ext cx="8501026" cy="380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8100" tIns="38100" rIns="38100" bIns="38100" anchor="ctr">
            <a:spAutoFit/>
          </a:bodyPr>
          <a:lstStyle>
            <a:lvl1pPr defTabSz="457200">
              <a:lnSpc>
                <a:spcPct val="100000"/>
              </a:lnSpc>
              <a:spcBef>
                <a:spcPts val="1200"/>
              </a:spcBef>
              <a:defRPr sz="2633" b="1">
                <a:solidFill>
                  <a:srgbClr val="FFFFFF"/>
                </a:solidFill>
                <a:latin typeface="Times Roman"/>
                <a:ea typeface="Times Roman"/>
                <a:cs typeface="Times Roman"/>
                <a:sym typeface="Times Roman"/>
              </a:defRPr>
            </a:lvl1pPr>
          </a:lstStyle>
          <a:p>
            <a:r>
              <a:rPr sz="1975"/>
              <a:t> Prototypen Zeitstrahl</a:t>
            </a:r>
          </a:p>
        </p:txBody>
      </p:sp>
      <p:sp>
        <p:nvSpPr>
          <p:cNvPr id="209" name="1.  15. Minuten &gt;  Versucht innerhalb dieser Zeit, einen ersten Prototyp für euer Einarbeitungskonzept für Lehrkräfte zu gestalten. Nutzt dabei die ermittelten Bedürfnisse und „Wie könnten wir…“ Fragen. Terminiert Fortbildungsveranstaltungen, welche die "/>
          <p:cNvSpPr txBox="1"/>
          <p:nvPr/>
        </p:nvSpPr>
        <p:spPr>
          <a:xfrm>
            <a:off x="309154" y="3945595"/>
            <a:ext cx="2896633" cy="11156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sym typeface="Times Roman"/>
              </a:defRPr>
            </a:pPr>
            <a:r>
              <a:rPr sz="1125" dirty="0"/>
              <a:t>1. </a:t>
            </a:r>
            <a:r>
              <a:rPr lang="de-DE" sz="1125" dirty="0"/>
              <a:t>Versucht innerhalb dieser Zeit, einen ersten Prototyp für euer Einarbeitungskonzept für Lehrkräfte zu gestalten. Nutzt dabei die ermittelten Bedürfnisse und „Wie könnten wir…“ Fragen. Terminiert Formate, welche die ermittelten Bedürfnisse abdecken </a:t>
            </a:r>
            <a:r>
              <a:rPr lang="de-DE" sz="1125" b="1" dirty="0"/>
              <a:t>(40 min)!</a:t>
            </a:r>
          </a:p>
        </p:txBody>
      </p:sp>
      <p:pic>
        <p:nvPicPr>
          <p:cNvPr id="210" name="Ein Bild, das Reihe enthält.Automatisch generierte Beschreibung" descr="Ein Bild, das Reihe enthält.Automatisch generierte Beschreibung"/>
          <p:cNvPicPr>
            <a:picLocks noChangeAspect="1"/>
          </p:cNvPicPr>
          <p:nvPr/>
        </p:nvPicPr>
        <p:blipFill>
          <a:blip r:embed="rId3"/>
          <a:srcRect t="83921"/>
          <a:stretch>
            <a:fillRect/>
          </a:stretch>
        </p:blipFill>
        <p:spPr>
          <a:xfrm>
            <a:off x="4136816" y="6248096"/>
            <a:ext cx="13472493" cy="572047"/>
          </a:xfrm>
          <a:prstGeom prst="rect">
            <a:avLst/>
          </a:prstGeom>
          <a:ln w="12700">
            <a:miter lim="400000"/>
          </a:ln>
        </p:spPr>
      </p:pic>
      <p:grpSp>
        <p:nvGrpSpPr>
          <p:cNvPr id="216" name="Rechteck: gefaltete Ecke 3"/>
          <p:cNvGrpSpPr/>
          <p:nvPr/>
        </p:nvGrpSpPr>
        <p:grpSpPr>
          <a:xfrm>
            <a:off x="4924345" y="7921560"/>
            <a:ext cx="1531517" cy="1689437"/>
            <a:chOff x="-8663" y="0"/>
            <a:chExt cx="2042021" cy="1176583"/>
          </a:xfrm>
        </p:grpSpPr>
        <p:grpSp>
          <p:nvGrpSpPr>
            <p:cNvPr id="214" name="Gruppieren"/>
            <p:cNvGrpSpPr/>
            <p:nvPr/>
          </p:nvGrpSpPr>
          <p:grpSpPr>
            <a:xfrm>
              <a:off x="-8664" y="-1"/>
              <a:ext cx="2042022" cy="1176585"/>
              <a:chOff x="0" y="0"/>
              <a:chExt cx="2042021" cy="1176583"/>
            </a:xfrm>
          </p:grpSpPr>
          <p:sp>
            <p:nvSpPr>
              <p:cNvPr id="211" name="Form"/>
              <p:cNvSpPr/>
              <p:nvPr/>
            </p:nvSpPr>
            <p:spPr>
              <a:xfrm>
                <a:off x="0" y="-1"/>
                <a:ext cx="2042022" cy="11765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526"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12" name="Dreieck"/>
              <p:cNvSpPr/>
              <p:nvPr/>
            </p:nvSpPr>
            <p:spPr>
              <a:xfrm>
                <a:off x="1845919" y="980481"/>
                <a:ext cx="196103" cy="19610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13" name="Linien"/>
              <p:cNvSpPr/>
              <p:nvPr/>
            </p:nvSpPr>
            <p:spPr>
              <a:xfrm>
                <a:off x="0" y="-1"/>
                <a:ext cx="2042022" cy="1176585"/>
              </a:xfrm>
              <a:custGeom>
                <a:avLst/>
                <a:gdLst/>
                <a:ahLst/>
                <a:cxnLst>
                  <a:cxn ang="0">
                    <a:pos x="wd2" y="hd2"/>
                  </a:cxn>
                  <a:cxn ang="5400000">
                    <a:pos x="wd2" y="hd2"/>
                  </a:cxn>
                  <a:cxn ang="10800000">
                    <a:pos x="wd2" y="hd2"/>
                  </a:cxn>
                  <a:cxn ang="16200000">
                    <a:pos x="wd2" y="hd2"/>
                  </a:cxn>
                </a:cxnLst>
                <a:rect l="0" t="0" r="r" b="b"/>
                <a:pathLst>
                  <a:path w="21600" h="21600" extrusionOk="0">
                    <a:moveTo>
                      <a:pt x="19526" y="21600"/>
                    </a:moveTo>
                    <a:lnTo>
                      <a:pt x="19941" y="18720"/>
                    </a:lnTo>
                    <a:lnTo>
                      <a:pt x="21600" y="18000"/>
                    </a:lnTo>
                    <a:lnTo>
                      <a:pt x="19526"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15" name="Kenntnis über unterrichtlichen Vereinbarungen"/>
            <p:cNvSpPr txBox="1"/>
            <p:nvPr/>
          </p:nvSpPr>
          <p:spPr>
            <a:xfrm>
              <a:off x="87751" y="10701"/>
              <a:ext cx="1849192" cy="95076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sz="1200" dirty="0" err="1"/>
                <a:t>Kenntnis</a:t>
              </a:r>
              <a:r>
                <a:rPr sz="1200" dirty="0"/>
                <a:t> </a:t>
              </a:r>
              <a:r>
                <a:rPr sz="1200" dirty="0" err="1"/>
                <a:t>über</a:t>
              </a:r>
              <a:r>
                <a:rPr sz="1200" dirty="0"/>
                <a:t> </a:t>
              </a:r>
              <a:r>
                <a:rPr sz="1200" dirty="0" err="1"/>
                <a:t>unterrichtlichen</a:t>
              </a:r>
              <a:r>
                <a:rPr sz="1200" dirty="0"/>
                <a:t> </a:t>
              </a:r>
              <a:r>
                <a:rPr sz="1200" dirty="0" err="1"/>
                <a:t>Vereinbarungen</a:t>
              </a:r>
              <a:endParaRPr lang="de-DE" sz="1200" dirty="0"/>
            </a:p>
            <a:p>
              <a:endParaRPr sz="1200" dirty="0"/>
            </a:p>
          </p:txBody>
        </p:sp>
      </p:grpSp>
      <p:grpSp>
        <p:nvGrpSpPr>
          <p:cNvPr id="222" name="Rechteck: gefaltete Ecke 3"/>
          <p:cNvGrpSpPr/>
          <p:nvPr/>
        </p:nvGrpSpPr>
        <p:grpSpPr>
          <a:xfrm>
            <a:off x="8150723" y="9104475"/>
            <a:ext cx="1726586" cy="1076618"/>
            <a:chOff x="0" y="0"/>
            <a:chExt cx="2302112" cy="1435488"/>
          </a:xfrm>
        </p:grpSpPr>
        <p:grpSp>
          <p:nvGrpSpPr>
            <p:cNvPr id="220" name="Gruppieren"/>
            <p:cNvGrpSpPr/>
            <p:nvPr/>
          </p:nvGrpSpPr>
          <p:grpSpPr>
            <a:xfrm>
              <a:off x="-1" y="0"/>
              <a:ext cx="2302114" cy="1435489"/>
              <a:chOff x="0" y="0"/>
              <a:chExt cx="2302112" cy="1435488"/>
            </a:xfrm>
          </p:grpSpPr>
          <p:sp>
            <p:nvSpPr>
              <p:cNvPr id="217" name="Form"/>
              <p:cNvSpPr/>
              <p:nvPr/>
            </p:nvSpPr>
            <p:spPr>
              <a:xfrm>
                <a:off x="-1" y="0"/>
                <a:ext cx="2302114" cy="14354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355"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18" name="Dreieck"/>
              <p:cNvSpPr/>
              <p:nvPr/>
            </p:nvSpPr>
            <p:spPr>
              <a:xfrm>
                <a:off x="2062858" y="1196235"/>
                <a:ext cx="239255" cy="2392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19" name="Linien"/>
              <p:cNvSpPr/>
              <p:nvPr/>
            </p:nvSpPr>
            <p:spPr>
              <a:xfrm>
                <a:off x="-1" y="0"/>
                <a:ext cx="2302114" cy="1435489"/>
              </a:xfrm>
              <a:custGeom>
                <a:avLst/>
                <a:gdLst/>
                <a:ahLst/>
                <a:cxnLst>
                  <a:cxn ang="0">
                    <a:pos x="wd2" y="hd2"/>
                  </a:cxn>
                  <a:cxn ang="5400000">
                    <a:pos x="wd2" y="hd2"/>
                  </a:cxn>
                  <a:cxn ang="10800000">
                    <a:pos x="wd2" y="hd2"/>
                  </a:cxn>
                  <a:cxn ang="16200000">
                    <a:pos x="wd2" y="hd2"/>
                  </a:cxn>
                </a:cxnLst>
                <a:rect l="0" t="0" r="r" b="b"/>
                <a:pathLst>
                  <a:path w="21600" h="21600" extrusionOk="0">
                    <a:moveTo>
                      <a:pt x="19355" y="21600"/>
                    </a:moveTo>
                    <a:lnTo>
                      <a:pt x="19804" y="18720"/>
                    </a:lnTo>
                    <a:lnTo>
                      <a:pt x="21600" y="18000"/>
                    </a:lnTo>
                    <a:lnTo>
                      <a:pt x="19355"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21" name="Wissen, das Lehrergerät und die Technik im Klassenzimmer sicher zu handhaben"/>
            <p:cNvSpPr txBox="1"/>
            <p:nvPr/>
          </p:nvSpPr>
          <p:spPr>
            <a:xfrm>
              <a:off x="98679" y="12034"/>
              <a:ext cx="2104755" cy="117216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sz="1200"/>
                <a:t>Wissen, das Lehrergerät und die Technik im Klassenzimmer sicher zu handhaben</a:t>
              </a:r>
            </a:p>
          </p:txBody>
        </p:sp>
      </p:grpSp>
      <p:grpSp>
        <p:nvGrpSpPr>
          <p:cNvPr id="228" name="Rechteck: gefaltete Ecke 3"/>
          <p:cNvGrpSpPr/>
          <p:nvPr/>
        </p:nvGrpSpPr>
        <p:grpSpPr>
          <a:xfrm>
            <a:off x="11912850" y="8707963"/>
            <a:ext cx="1726585" cy="995485"/>
            <a:chOff x="0" y="0"/>
            <a:chExt cx="2302112" cy="1327312"/>
          </a:xfrm>
        </p:grpSpPr>
        <p:grpSp>
          <p:nvGrpSpPr>
            <p:cNvPr id="226" name="Gruppieren"/>
            <p:cNvGrpSpPr/>
            <p:nvPr/>
          </p:nvGrpSpPr>
          <p:grpSpPr>
            <a:xfrm>
              <a:off x="-1" y="0"/>
              <a:ext cx="2302114" cy="1327313"/>
              <a:chOff x="0" y="0"/>
              <a:chExt cx="2302112" cy="1327312"/>
            </a:xfrm>
          </p:grpSpPr>
          <p:sp>
            <p:nvSpPr>
              <p:cNvPr id="223" name="Form"/>
              <p:cNvSpPr/>
              <p:nvPr/>
            </p:nvSpPr>
            <p:spPr>
              <a:xfrm>
                <a:off x="0" y="-1"/>
                <a:ext cx="2302113" cy="13273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524"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24" name="Dreieck"/>
              <p:cNvSpPr/>
              <p:nvPr/>
            </p:nvSpPr>
            <p:spPr>
              <a:xfrm>
                <a:off x="2080889" y="1106089"/>
                <a:ext cx="221224" cy="2212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25" name="Linien"/>
              <p:cNvSpPr/>
              <p:nvPr/>
            </p:nvSpPr>
            <p:spPr>
              <a:xfrm>
                <a:off x="0" y="-1"/>
                <a:ext cx="2302113" cy="1327314"/>
              </a:xfrm>
              <a:custGeom>
                <a:avLst/>
                <a:gdLst/>
                <a:ahLst/>
                <a:cxnLst>
                  <a:cxn ang="0">
                    <a:pos x="wd2" y="hd2"/>
                  </a:cxn>
                  <a:cxn ang="5400000">
                    <a:pos x="wd2" y="hd2"/>
                  </a:cxn>
                  <a:cxn ang="10800000">
                    <a:pos x="wd2" y="hd2"/>
                  </a:cxn>
                  <a:cxn ang="16200000">
                    <a:pos x="wd2" y="hd2"/>
                  </a:cxn>
                </a:cxnLst>
                <a:rect l="0" t="0" r="r" b="b"/>
                <a:pathLst>
                  <a:path w="21600" h="21600" extrusionOk="0">
                    <a:moveTo>
                      <a:pt x="19524" y="21600"/>
                    </a:moveTo>
                    <a:lnTo>
                      <a:pt x="19939" y="18720"/>
                    </a:lnTo>
                    <a:lnTo>
                      <a:pt x="21600" y="18000"/>
                    </a:lnTo>
                    <a:lnTo>
                      <a:pt x="19524"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27" name="Fertigkeit, den Workflow anzupassen"/>
            <p:cNvSpPr txBox="1"/>
            <p:nvPr/>
          </p:nvSpPr>
          <p:spPr>
            <a:xfrm>
              <a:off x="99774" y="12167"/>
              <a:ext cx="2102564" cy="108175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sz="1200"/>
                <a:t>Fertigkeit, den Workflow anzupassen</a:t>
              </a:r>
            </a:p>
          </p:txBody>
        </p:sp>
      </p:grpSp>
      <p:grpSp>
        <p:nvGrpSpPr>
          <p:cNvPr id="234" name="Rechteck: gefaltete Ecke 3"/>
          <p:cNvGrpSpPr/>
          <p:nvPr/>
        </p:nvGrpSpPr>
        <p:grpSpPr>
          <a:xfrm>
            <a:off x="14862601" y="8210053"/>
            <a:ext cx="1867870" cy="1076618"/>
            <a:chOff x="0" y="0"/>
            <a:chExt cx="2490491" cy="1435488"/>
          </a:xfrm>
        </p:grpSpPr>
        <p:grpSp>
          <p:nvGrpSpPr>
            <p:cNvPr id="232" name="Gruppieren"/>
            <p:cNvGrpSpPr/>
            <p:nvPr/>
          </p:nvGrpSpPr>
          <p:grpSpPr>
            <a:xfrm>
              <a:off x="0" y="-1"/>
              <a:ext cx="2490492" cy="1435490"/>
              <a:chOff x="0" y="0"/>
              <a:chExt cx="2490491" cy="1435488"/>
            </a:xfrm>
          </p:grpSpPr>
          <p:sp>
            <p:nvSpPr>
              <p:cNvPr id="229" name="Form"/>
              <p:cNvSpPr/>
              <p:nvPr/>
            </p:nvSpPr>
            <p:spPr>
              <a:xfrm>
                <a:off x="0" y="0"/>
                <a:ext cx="2490492" cy="14354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525"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30" name="Dreieck"/>
              <p:cNvSpPr/>
              <p:nvPr/>
            </p:nvSpPr>
            <p:spPr>
              <a:xfrm>
                <a:off x="2251238" y="1196236"/>
                <a:ext cx="239254" cy="239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31" name="Linien"/>
              <p:cNvSpPr/>
              <p:nvPr/>
            </p:nvSpPr>
            <p:spPr>
              <a:xfrm>
                <a:off x="0" y="0"/>
                <a:ext cx="2490492" cy="1435489"/>
              </a:xfrm>
              <a:custGeom>
                <a:avLst/>
                <a:gdLst/>
                <a:ahLst/>
                <a:cxnLst>
                  <a:cxn ang="0">
                    <a:pos x="wd2" y="hd2"/>
                  </a:cxn>
                  <a:cxn ang="5400000">
                    <a:pos x="wd2" y="hd2"/>
                  </a:cxn>
                  <a:cxn ang="10800000">
                    <a:pos x="wd2" y="hd2"/>
                  </a:cxn>
                  <a:cxn ang="16200000">
                    <a:pos x="wd2" y="hd2"/>
                  </a:cxn>
                </a:cxnLst>
                <a:rect l="0" t="0" r="r" b="b"/>
                <a:pathLst>
                  <a:path w="21600" h="21600" extrusionOk="0">
                    <a:moveTo>
                      <a:pt x="19525" y="21600"/>
                    </a:moveTo>
                    <a:lnTo>
                      <a:pt x="19940" y="18720"/>
                    </a:lnTo>
                    <a:lnTo>
                      <a:pt x="21600" y="18000"/>
                    </a:lnTo>
                    <a:lnTo>
                      <a:pt x="19525"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33" name="Fertigkeit, bestehende Unterrichtsmaterialien anzupassen und digital zu erweitern."/>
            <p:cNvSpPr txBox="1"/>
            <p:nvPr/>
          </p:nvSpPr>
          <p:spPr>
            <a:xfrm>
              <a:off x="107906" y="13159"/>
              <a:ext cx="2274680" cy="12830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sz="1200"/>
                <a:t>Fertigkeit, bestehende Unterrichtsmaterialien anzupassen und digital zu erweitern.</a:t>
              </a:r>
            </a:p>
          </p:txBody>
        </p:sp>
      </p:grpSp>
      <p:grpSp>
        <p:nvGrpSpPr>
          <p:cNvPr id="240" name="Rechteck: gefaltete Ecke 3"/>
          <p:cNvGrpSpPr/>
          <p:nvPr/>
        </p:nvGrpSpPr>
        <p:grpSpPr>
          <a:xfrm>
            <a:off x="12918666" y="7022568"/>
            <a:ext cx="1525384" cy="1076618"/>
            <a:chOff x="0" y="0"/>
            <a:chExt cx="2033844" cy="1435488"/>
          </a:xfrm>
        </p:grpSpPr>
        <p:grpSp>
          <p:nvGrpSpPr>
            <p:cNvPr id="238" name="Gruppieren"/>
            <p:cNvGrpSpPr/>
            <p:nvPr/>
          </p:nvGrpSpPr>
          <p:grpSpPr>
            <a:xfrm>
              <a:off x="0" y="-1"/>
              <a:ext cx="2033845" cy="1435490"/>
              <a:chOff x="0" y="0"/>
              <a:chExt cx="2033844" cy="1435488"/>
            </a:xfrm>
          </p:grpSpPr>
          <p:sp>
            <p:nvSpPr>
              <p:cNvPr id="235" name="Form"/>
              <p:cNvSpPr/>
              <p:nvPr/>
            </p:nvSpPr>
            <p:spPr>
              <a:xfrm>
                <a:off x="0" y="0"/>
                <a:ext cx="2033845" cy="14354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059"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36" name="Dreieck"/>
              <p:cNvSpPr/>
              <p:nvPr/>
            </p:nvSpPr>
            <p:spPr>
              <a:xfrm>
                <a:off x="1794591" y="1196236"/>
                <a:ext cx="239254" cy="2392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37" name="Linien"/>
              <p:cNvSpPr/>
              <p:nvPr/>
            </p:nvSpPr>
            <p:spPr>
              <a:xfrm>
                <a:off x="0" y="0"/>
                <a:ext cx="2033845" cy="1435489"/>
              </a:xfrm>
              <a:custGeom>
                <a:avLst/>
                <a:gdLst/>
                <a:ahLst/>
                <a:cxnLst>
                  <a:cxn ang="0">
                    <a:pos x="wd2" y="hd2"/>
                  </a:cxn>
                  <a:cxn ang="5400000">
                    <a:pos x="wd2" y="hd2"/>
                  </a:cxn>
                  <a:cxn ang="10800000">
                    <a:pos x="wd2" y="hd2"/>
                  </a:cxn>
                  <a:cxn ang="16200000">
                    <a:pos x="wd2" y="hd2"/>
                  </a:cxn>
                </a:cxnLst>
                <a:rect l="0" t="0" r="r" b="b"/>
                <a:pathLst>
                  <a:path w="21600" h="21600" extrusionOk="0">
                    <a:moveTo>
                      <a:pt x="19059" y="21600"/>
                    </a:moveTo>
                    <a:lnTo>
                      <a:pt x="19567" y="18720"/>
                    </a:lnTo>
                    <a:lnTo>
                      <a:pt x="21600" y="18000"/>
                    </a:lnTo>
                    <a:lnTo>
                      <a:pt x="19059"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39" name="Fertigkeit, die Klassenführung an die 1:1-Ausstattung anzupassen"/>
            <p:cNvSpPr txBox="1"/>
            <p:nvPr/>
          </p:nvSpPr>
          <p:spPr>
            <a:xfrm>
              <a:off x="95377" y="11631"/>
              <a:ext cx="1843090" cy="117297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sz="1200"/>
                <a:t>Fertigkeit, die Klassenführung an die 1:1-Ausstattung anzupassen</a:t>
              </a:r>
            </a:p>
          </p:txBody>
        </p:sp>
      </p:grpSp>
      <p:grpSp>
        <p:nvGrpSpPr>
          <p:cNvPr id="246" name="Rechteck: gefaltete Ecke 5"/>
          <p:cNvGrpSpPr/>
          <p:nvPr/>
        </p:nvGrpSpPr>
        <p:grpSpPr>
          <a:xfrm>
            <a:off x="3521557" y="1973312"/>
            <a:ext cx="3461780" cy="2119859"/>
            <a:chOff x="0" y="0"/>
            <a:chExt cx="4615705" cy="2826477"/>
          </a:xfrm>
        </p:grpSpPr>
        <p:grpSp>
          <p:nvGrpSpPr>
            <p:cNvPr id="244" name="Gruppieren"/>
            <p:cNvGrpSpPr/>
            <p:nvPr/>
          </p:nvGrpSpPr>
          <p:grpSpPr>
            <a:xfrm>
              <a:off x="0" y="0"/>
              <a:ext cx="4615706" cy="2826479"/>
              <a:chOff x="0" y="0"/>
              <a:chExt cx="4615705" cy="2826477"/>
            </a:xfrm>
          </p:grpSpPr>
          <p:sp>
            <p:nvSpPr>
              <p:cNvPr id="241" name="Form"/>
              <p:cNvSpPr/>
              <p:nvPr/>
            </p:nvSpPr>
            <p:spPr>
              <a:xfrm rot="21096255">
                <a:off x="138587" y="304855"/>
                <a:ext cx="4338532" cy="22167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761"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42" name="Dreieck"/>
              <p:cNvSpPr/>
              <p:nvPr/>
            </p:nvSpPr>
            <p:spPr>
              <a:xfrm rot="21096255">
                <a:off x="4221243" y="1852494"/>
                <a:ext cx="369470" cy="3694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43" name="Linien"/>
              <p:cNvSpPr/>
              <p:nvPr/>
            </p:nvSpPr>
            <p:spPr>
              <a:xfrm rot="21096255">
                <a:off x="138587" y="304855"/>
                <a:ext cx="4338532" cy="2216768"/>
              </a:xfrm>
              <a:custGeom>
                <a:avLst/>
                <a:gdLst/>
                <a:ahLst/>
                <a:cxnLst>
                  <a:cxn ang="0">
                    <a:pos x="wd2" y="hd2"/>
                  </a:cxn>
                  <a:cxn ang="5400000">
                    <a:pos x="wd2" y="hd2"/>
                  </a:cxn>
                  <a:cxn ang="10800000">
                    <a:pos x="wd2" y="hd2"/>
                  </a:cxn>
                  <a:cxn ang="16200000">
                    <a:pos x="wd2" y="hd2"/>
                  </a:cxn>
                </a:cxnLst>
                <a:rect l="0" t="0" r="r" b="b"/>
                <a:pathLst>
                  <a:path w="21600" h="21600" extrusionOk="0">
                    <a:moveTo>
                      <a:pt x="19761" y="21600"/>
                    </a:moveTo>
                    <a:lnTo>
                      <a:pt x="20128" y="18720"/>
                    </a:lnTo>
                    <a:lnTo>
                      <a:pt x="21600" y="18000"/>
                    </a:lnTo>
                    <a:lnTo>
                      <a:pt x="19761"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45" name="Welche Inhalte sind für unsere Schule wichtig?…"/>
            <p:cNvSpPr txBox="1"/>
            <p:nvPr/>
          </p:nvSpPr>
          <p:spPr>
            <a:xfrm rot="21096255">
              <a:off x="215754" y="316219"/>
              <a:ext cx="4164197" cy="20585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p>
              <a:pPr marL="247967" indent="-247967" algn="ctr"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sz="1163"/>
                <a:t>Welche Inhalte sind für unsere Schule wichtig? </a:t>
              </a:r>
            </a:p>
            <a:p>
              <a:pPr marL="247967" indent="-247967" algn="ctr"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sz="1163"/>
                <a:t>Wann werden diese vermittelt?</a:t>
              </a:r>
            </a:p>
            <a:p>
              <a:pPr marL="247967" indent="-247967" algn="ctr"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sz="1163"/>
                <a:t>Wer vermittelt diese Inhalte an der Schule?</a:t>
              </a:r>
            </a:p>
            <a:p>
              <a:pPr marL="247967" indent="-247967" algn="ctr"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sz="1163"/>
                <a:t>Welche Formate sind dafür geeignet?</a:t>
              </a:r>
            </a:p>
            <a:p>
              <a:pPr marL="247967" indent="-247967" algn="ctr" defTabSz="337185">
                <a:lnSpc>
                  <a:spcPct val="100000"/>
                </a:lnSpc>
                <a:spcBef>
                  <a:spcPts val="0"/>
                </a:spcBef>
                <a:buSzPct val="100000"/>
                <a:buChar char="✓"/>
                <a:defRPr sz="1550">
                  <a:uFill>
                    <a:solidFill>
                      <a:srgbClr val="000000"/>
                    </a:solidFill>
                  </a:uFill>
                  <a:latin typeface="Calibri"/>
                  <a:ea typeface="Calibri"/>
                  <a:cs typeface="Calibri"/>
                  <a:sym typeface="Calibri"/>
                </a:defRPr>
              </a:pPr>
              <a:r>
                <a:rPr sz="1163"/>
                <a:t>In welchen Bereichen brauchen wir noch Unterstützung? Welche lokalen und zentralen Angebote sind dafür geeignet?</a:t>
              </a:r>
            </a:p>
          </p:txBody>
        </p:sp>
      </p:grpSp>
      <p:grpSp>
        <p:nvGrpSpPr>
          <p:cNvPr id="252" name="Rechteck: gefaltete Ecke 3"/>
          <p:cNvGrpSpPr/>
          <p:nvPr/>
        </p:nvGrpSpPr>
        <p:grpSpPr>
          <a:xfrm>
            <a:off x="6685870" y="7913579"/>
            <a:ext cx="1611722" cy="1016085"/>
            <a:chOff x="0" y="0"/>
            <a:chExt cx="2148961" cy="1354779"/>
          </a:xfrm>
        </p:grpSpPr>
        <p:grpSp>
          <p:nvGrpSpPr>
            <p:cNvPr id="250" name="Gruppieren"/>
            <p:cNvGrpSpPr/>
            <p:nvPr/>
          </p:nvGrpSpPr>
          <p:grpSpPr>
            <a:xfrm>
              <a:off x="0" y="-1"/>
              <a:ext cx="2148962" cy="1354781"/>
              <a:chOff x="0" y="0"/>
              <a:chExt cx="2148961" cy="1354779"/>
            </a:xfrm>
          </p:grpSpPr>
          <p:sp>
            <p:nvSpPr>
              <p:cNvPr id="247" name="Form"/>
              <p:cNvSpPr/>
              <p:nvPr/>
            </p:nvSpPr>
            <p:spPr>
              <a:xfrm>
                <a:off x="0" y="-1"/>
                <a:ext cx="2148962" cy="13547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330"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48" name="Dreieck"/>
              <p:cNvSpPr/>
              <p:nvPr/>
            </p:nvSpPr>
            <p:spPr>
              <a:xfrm>
                <a:off x="1923159" y="1128977"/>
                <a:ext cx="225803" cy="22580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49" name="Linien"/>
              <p:cNvSpPr/>
              <p:nvPr/>
            </p:nvSpPr>
            <p:spPr>
              <a:xfrm>
                <a:off x="0" y="-1"/>
                <a:ext cx="2148962" cy="1354781"/>
              </a:xfrm>
              <a:custGeom>
                <a:avLst/>
                <a:gdLst/>
                <a:ahLst/>
                <a:cxnLst>
                  <a:cxn ang="0">
                    <a:pos x="wd2" y="hd2"/>
                  </a:cxn>
                  <a:cxn ang="5400000">
                    <a:pos x="wd2" y="hd2"/>
                  </a:cxn>
                  <a:cxn ang="10800000">
                    <a:pos x="wd2" y="hd2"/>
                  </a:cxn>
                  <a:cxn ang="16200000">
                    <a:pos x="wd2" y="hd2"/>
                  </a:cxn>
                </a:cxnLst>
                <a:rect l="0" t="0" r="r" b="b"/>
                <a:pathLst>
                  <a:path w="21600" h="21600" extrusionOk="0">
                    <a:moveTo>
                      <a:pt x="19330" y="21600"/>
                    </a:moveTo>
                    <a:lnTo>
                      <a:pt x="19784" y="18720"/>
                    </a:lnTo>
                    <a:lnTo>
                      <a:pt x="21600" y="18000"/>
                    </a:lnTo>
                    <a:lnTo>
                      <a:pt x="19330"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51" name="Fertigkeit, ein digitales Heft auf reflektierte Weise zu nutzen"/>
            <p:cNvSpPr txBox="1"/>
            <p:nvPr/>
          </p:nvSpPr>
          <p:spPr>
            <a:xfrm>
              <a:off x="93108" y="11354"/>
              <a:ext cx="1962745" cy="110627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sz="1200"/>
                <a:t>Fertigkeit, ein digitales Heft auf reflektierte Weise zu nutzen</a:t>
              </a:r>
            </a:p>
          </p:txBody>
        </p:sp>
      </p:grpSp>
      <p:grpSp>
        <p:nvGrpSpPr>
          <p:cNvPr id="258" name="Rechteck: gefaltete Ecke 3"/>
          <p:cNvGrpSpPr/>
          <p:nvPr/>
        </p:nvGrpSpPr>
        <p:grpSpPr>
          <a:xfrm>
            <a:off x="9344524" y="7632598"/>
            <a:ext cx="2059446" cy="1156181"/>
            <a:chOff x="0" y="-167569"/>
            <a:chExt cx="2745927" cy="1541573"/>
          </a:xfrm>
        </p:grpSpPr>
        <p:grpSp>
          <p:nvGrpSpPr>
            <p:cNvPr id="256" name="Gruppieren"/>
            <p:cNvGrpSpPr/>
            <p:nvPr/>
          </p:nvGrpSpPr>
          <p:grpSpPr>
            <a:xfrm>
              <a:off x="-1" y="-167570"/>
              <a:ext cx="2745929" cy="1541574"/>
              <a:chOff x="0" y="0"/>
              <a:chExt cx="2745927" cy="1541573"/>
            </a:xfrm>
          </p:grpSpPr>
          <p:sp>
            <p:nvSpPr>
              <p:cNvPr id="253" name="Form"/>
              <p:cNvSpPr/>
              <p:nvPr/>
            </p:nvSpPr>
            <p:spPr>
              <a:xfrm>
                <a:off x="0" y="-1"/>
                <a:ext cx="2745928" cy="15415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8000"/>
                    </a:lnTo>
                    <a:lnTo>
                      <a:pt x="19579" y="21600"/>
                    </a:lnTo>
                    <a:lnTo>
                      <a:pt x="0" y="21600"/>
                    </a:lnTo>
                    <a:close/>
                  </a:path>
                </a:pathLst>
              </a:custGeom>
              <a:solidFill>
                <a:srgbClr val="FFC000"/>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54" name="Dreieck"/>
              <p:cNvSpPr/>
              <p:nvPr/>
            </p:nvSpPr>
            <p:spPr>
              <a:xfrm>
                <a:off x="2488994" y="1284640"/>
                <a:ext cx="256934" cy="25693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320" y="4320"/>
                    </a:lnTo>
                    <a:lnTo>
                      <a:pt x="21600" y="0"/>
                    </a:lnTo>
                    <a:close/>
                  </a:path>
                </a:pathLst>
              </a:custGeom>
              <a:solidFill>
                <a:srgbClr val="000000">
                  <a:alpha val="20000"/>
                </a:srgbClr>
              </a:solidFill>
              <a:ln w="12700" cap="flat">
                <a:noFill/>
                <a:miter lim="4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sp>
            <p:nvSpPr>
              <p:cNvPr id="255" name="Linien"/>
              <p:cNvSpPr/>
              <p:nvPr/>
            </p:nvSpPr>
            <p:spPr>
              <a:xfrm>
                <a:off x="0" y="-1"/>
                <a:ext cx="2745928" cy="1541575"/>
              </a:xfrm>
              <a:custGeom>
                <a:avLst/>
                <a:gdLst/>
                <a:ahLst/>
                <a:cxnLst>
                  <a:cxn ang="0">
                    <a:pos x="wd2" y="hd2"/>
                  </a:cxn>
                  <a:cxn ang="5400000">
                    <a:pos x="wd2" y="hd2"/>
                  </a:cxn>
                  <a:cxn ang="10800000">
                    <a:pos x="wd2" y="hd2"/>
                  </a:cxn>
                  <a:cxn ang="16200000">
                    <a:pos x="wd2" y="hd2"/>
                  </a:cxn>
                </a:cxnLst>
                <a:rect l="0" t="0" r="r" b="b"/>
                <a:pathLst>
                  <a:path w="21600" h="21600" extrusionOk="0">
                    <a:moveTo>
                      <a:pt x="19579" y="21600"/>
                    </a:moveTo>
                    <a:lnTo>
                      <a:pt x="19983" y="18720"/>
                    </a:lnTo>
                    <a:lnTo>
                      <a:pt x="21600" y="18000"/>
                    </a:lnTo>
                    <a:lnTo>
                      <a:pt x="19579" y="21600"/>
                    </a:lnTo>
                    <a:lnTo>
                      <a:pt x="0" y="21600"/>
                    </a:lnTo>
                    <a:lnTo>
                      <a:pt x="0" y="0"/>
                    </a:lnTo>
                    <a:lnTo>
                      <a:pt x="21600" y="0"/>
                    </a:lnTo>
                    <a:lnTo>
                      <a:pt x="21600" y="18000"/>
                    </a:lnTo>
                  </a:path>
                </a:pathLst>
              </a:custGeom>
              <a:noFill/>
              <a:ln w="12700" cap="flat">
                <a:solidFill>
                  <a:srgbClr val="FFC000"/>
                </a:solidFill>
                <a:prstDash val="solid"/>
                <a:miter lim="800000"/>
              </a:ln>
              <a:effectLst/>
            </p:spPr>
            <p:txBody>
              <a:bodyPr wrap="square" lIns="34289" tIns="34289" rIns="34289" bIns="34289" numCol="1" anchor="ctr">
                <a:noAutofit/>
              </a:bodyPr>
              <a:lstStyle/>
              <a:p>
                <a:pPr defTabSz="685800">
                  <a:lnSpc>
                    <a:spcPct val="100000"/>
                  </a:lnSpc>
                  <a:spcBef>
                    <a:spcPts val="0"/>
                  </a:spcBef>
                  <a:defRPr sz="1800">
                    <a:latin typeface="Calibri"/>
                    <a:ea typeface="Calibri"/>
                    <a:cs typeface="Calibri"/>
                    <a:sym typeface="Calibri"/>
                  </a:defRPr>
                </a:pPr>
                <a:endParaRPr sz="1350"/>
              </a:p>
            </p:txBody>
          </p:sp>
        </p:grpSp>
        <p:sp>
          <p:nvSpPr>
            <p:cNvPr id="257" name="Fertigkeit, Kommunikationsmittel zur Unterstützung des Lernprozesses einzusetzen."/>
            <p:cNvSpPr txBox="1"/>
            <p:nvPr/>
          </p:nvSpPr>
          <p:spPr>
            <a:xfrm>
              <a:off x="85874" y="10472"/>
              <a:ext cx="2587342" cy="11747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ctr">
              <a:noAutofit/>
            </a:bodyPr>
            <a:lstStyle>
              <a:lvl1pPr algn="ctr" defTabSz="449580">
                <a:lnSpc>
                  <a:spcPct val="100000"/>
                </a:lnSpc>
                <a:spcBef>
                  <a:spcPts val="0"/>
                </a:spcBef>
                <a:defRPr sz="1600">
                  <a:uFill>
                    <a:solidFill>
                      <a:srgbClr val="000000"/>
                    </a:solidFill>
                  </a:uFill>
                  <a:latin typeface="Calibri"/>
                  <a:ea typeface="Calibri"/>
                  <a:cs typeface="Calibri"/>
                  <a:sym typeface="Calibri"/>
                </a:defRPr>
              </a:lvl1pPr>
            </a:lstStyle>
            <a:p>
              <a:r>
                <a:rPr sz="1200"/>
                <a:t>Fertigkeit, Kommunikationsmittel zur Unterstützung des Lernprozesses einzusetzen. </a:t>
              </a:r>
            </a:p>
          </p:txBody>
        </p:sp>
      </p:grpSp>
      <p:sp>
        <p:nvSpPr>
          <p:cNvPr id="259" name="Textfeld 1"/>
          <p:cNvSpPr txBox="1"/>
          <p:nvPr/>
        </p:nvSpPr>
        <p:spPr>
          <a:xfrm rot="19118005">
            <a:off x="11882287" y="5423726"/>
            <a:ext cx="2057129" cy="235132"/>
          </a:xfrm>
          <a:prstGeom prst="rect">
            <a:avLst/>
          </a:prstGeom>
          <a:solidFill>
            <a:srgbClr val="FFFFFF"/>
          </a:solidFill>
          <a:ln w="635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Geplanter erster Unterrichtseinsatz</a:t>
            </a:r>
          </a:p>
        </p:txBody>
      </p:sp>
      <p:sp>
        <p:nvSpPr>
          <p:cNvPr id="260" name="Textfeld 1"/>
          <p:cNvSpPr txBox="1"/>
          <p:nvPr/>
        </p:nvSpPr>
        <p:spPr>
          <a:xfrm rot="19118005">
            <a:off x="5000299" y="5313893"/>
            <a:ext cx="2057129" cy="235132"/>
          </a:xfrm>
          <a:prstGeom prst="rect">
            <a:avLst/>
          </a:prstGeom>
          <a:solidFill>
            <a:srgbClr val="FFFFFF"/>
          </a:solidFill>
          <a:ln w="635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Lehrerzuteilung</a:t>
            </a:r>
          </a:p>
        </p:txBody>
      </p:sp>
      <p:sp>
        <p:nvSpPr>
          <p:cNvPr id="261" name="Textfeld 1"/>
          <p:cNvSpPr txBox="1"/>
          <p:nvPr/>
        </p:nvSpPr>
        <p:spPr>
          <a:xfrm rot="19118005">
            <a:off x="7065736" y="5313621"/>
            <a:ext cx="2057129" cy="235132"/>
          </a:xfrm>
          <a:prstGeom prst="rect">
            <a:avLst/>
          </a:prstGeom>
          <a:solidFill>
            <a:srgbClr val="FFFFFF"/>
          </a:solidFill>
          <a:ln w="635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Anfangskonferenz</a:t>
            </a:r>
          </a:p>
        </p:txBody>
      </p:sp>
      <p:sp>
        <p:nvSpPr>
          <p:cNvPr id="262" name="Textfeld 1"/>
          <p:cNvSpPr txBox="1"/>
          <p:nvPr/>
        </p:nvSpPr>
        <p:spPr>
          <a:xfrm rot="19118005">
            <a:off x="5828979" y="5313893"/>
            <a:ext cx="2057129" cy="235132"/>
          </a:xfrm>
          <a:prstGeom prst="rect">
            <a:avLst/>
          </a:prstGeom>
          <a:solidFill>
            <a:srgbClr val="FFFFFF"/>
          </a:solidFill>
          <a:ln w="635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lstStyle>
            <a:lvl1pPr defTabSz="449580">
              <a:lnSpc>
                <a:spcPct val="100000"/>
              </a:lnSpc>
              <a:spcBef>
                <a:spcPts val="0"/>
              </a:spcBef>
              <a:defRPr sz="1200">
                <a:uFill>
                  <a:solidFill>
                    <a:srgbClr val="000000"/>
                  </a:solidFill>
                </a:uFill>
                <a:latin typeface="Calibri"/>
                <a:ea typeface="Calibri"/>
                <a:cs typeface="Calibri"/>
                <a:sym typeface="Calibri"/>
              </a:defRPr>
            </a:lvl1pPr>
          </a:lstStyle>
          <a:p>
            <a:r>
              <a:rPr sz="900"/>
              <a:t>Schuljahresbeginn</a:t>
            </a:r>
          </a:p>
        </p:txBody>
      </p:sp>
      <p:pic>
        <p:nvPicPr>
          <p:cNvPr id="3" name="Grafik 2" descr="Ein Bild, das Muster, nähen, monochrom enthält.&#10;&#10;Automatisch generierte Beschreibung">
            <a:extLst>
              <a:ext uri="{FF2B5EF4-FFF2-40B4-BE49-F238E27FC236}">
                <a16:creationId xmlns:a16="http://schemas.microsoft.com/office/drawing/2014/main" id="{FB69C979-81CB-100A-21C9-35A54B1B93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055" y="5644782"/>
            <a:ext cx="1336797" cy="1352524"/>
          </a:xfrm>
          <a:prstGeom prst="rect">
            <a:avLst/>
          </a:prstGeom>
        </p:spPr>
      </p:pic>
      <p:sp>
        <p:nvSpPr>
          <p:cNvPr id="2" name="Rechteck">
            <a:extLst>
              <a:ext uri="{FF2B5EF4-FFF2-40B4-BE49-F238E27FC236}">
                <a16:creationId xmlns:a16="http://schemas.microsoft.com/office/drawing/2014/main" id="{B96546B7-941F-194D-C6B1-67B505557787}"/>
              </a:ext>
            </a:extLst>
          </p:cNvPr>
          <p:cNvSpPr/>
          <p:nvPr/>
        </p:nvSpPr>
        <p:spPr bwMode="auto">
          <a:xfrm>
            <a:off x="17161080" y="11080587"/>
            <a:ext cx="803071"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r>
              <a:rPr lang="de-DE" sz="2400" dirty="0"/>
              <a:t>4</a:t>
            </a:r>
            <a:endParaRPr sz="2400" dirty="0"/>
          </a:p>
        </p:txBody>
      </p:sp>
    </p:spTree>
    <p:extLst>
      <p:ext uri="{BB962C8B-B14F-4D97-AF65-F5344CB8AC3E}">
        <p14:creationId xmlns:p14="http://schemas.microsoft.com/office/powerpoint/2010/main" val="4206248528"/>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332</Words>
  <Application>Microsoft Macintosh PowerPoint</Application>
  <PresentationFormat>Benutzerdefiniert</PresentationFormat>
  <Paragraphs>56</Paragraphs>
  <Slides>3</Slides>
  <Notes>0</Notes>
  <HiddenSlides>1</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vt:i4>
      </vt:variant>
    </vt:vector>
  </HeadingPairs>
  <TitlesOfParts>
    <vt:vector size="6" baseType="lpstr">
      <vt:lpstr>Helvetica Neue</vt:lpstr>
      <vt:lpstr>Helvetica Neue Medium</vt:lpstr>
      <vt:lpstr>21_BasicWhite</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Viola Bauer</cp:lastModifiedBy>
  <cp:revision>5</cp:revision>
  <dcterms:modified xsi:type="dcterms:W3CDTF">2024-03-29T05:56:58Z</dcterms:modified>
</cp:coreProperties>
</file>