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Lst>
  <p:sldSz cx="18288000" cy="13716000"/>
  <p:notesSz cx="13716000" cy="24384000"/>
  <p:defaultTex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1pPr>
    <a:lvl2pPr marL="0" marR="0" indent="4572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2pPr>
    <a:lvl3pPr marL="0" marR="0" indent="9144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3pPr>
    <a:lvl4pPr marL="0" marR="0" indent="13716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4pPr>
    <a:lvl5pPr marL="0" marR="0" indent="18288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5pPr>
    <a:lvl6pPr marL="0" marR="0" indent="22860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6pPr>
    <a:lvl7pPr marL="0" marR="0" indent="27432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7pPr>
    <a:lvl8pPr marL="0" marR="0" indent="32004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8pPr>
    <a:lvl9pPr marL="0" marR="0" indent="36576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94658"/>
  </p:normalViewPr>
  <p:slideViewPr>
    <p:cSldViewPr>
      <p:cViewPr varScale="1">
        <p:scale>
          <a:sx n="55" d="100"/>
          <a:sy n="55" d="100"/>
        </p:scale>
        <p:origin x="1728" y="224"/>
      </p:cViewPr>
      <p:guideLst>
        <p:guide orient="horz" pos="216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userDrawn="1">
  <p:cSld name="Titel">
    <p:spTree>
      <p:nvGrpSpPr>
        <p:cNvPr id="1" name=""/>
        <p:cNvGrpSpPr/>
        <p:nvPr/>
      </p:nvGrpSpPr>
      <p:grpSpPr bwMode="auto">
        <a:xfrm>
          <a:off x="0" y="0"/>
          <a:ext cx="0" cy="0"/>
          <a:chOff x="0" y="0"/>
          <a:chExt cx="0" cy="0"/>
        </a:xfrm>
      </p:grpSpPr>
      <p:sp>
        <p:nvSpPr>
          <p:cNvPr id="4" name="Autor:in und Datum"/>
          <p:cNvSpPr>
            <a:spLocks noGrp="1"/>
          </p:cNvSpPr>
          <p:nvPr>
            <p:ph type="body" sz="quarter" idx="21" hasCustomPrompt="1"/>
          </p:nvPr>
        </p:nvSpPr>
        <p:spPr bwMode="auto">
          <a:xfrm>
            <a:off x="901006" y="11859863"/>
            <a:ext cx="16478252" cy="636979"/>
          </a:xfrm>
          <a:prstGeom prst="rect">
            <a:avLst/>
          </a:prstGeom>
        </p:spPr>
        <p:txBody>
          <a:bodyPr lIns="45719" tIns="45719" rIns="45719" bIns="45719"/>
          <a:lstStyle>
            <a:lvl1pPr marL="0" indent="0" defTabSz="619125">
              <a:lnSpc>
                <a:spcPct val="100000"/>
              </a:lnSpc>
              <a:spcBef>
                <a:spcPts val="0"/>
              </a:spcBef>
              <a:buSzTx/>
              <a:buNone/>
              <a:defRPr sz="2700" b="1"/>
            </a:lvl1pPr>
          </a:lstStyle>
          <a:p>
            <a:pPr>
              <a:defRPr/>
            </a:pPr>
            <a:r>
              <a:t>Autor:in und Datum</a:t>
            </a:r>
          </a:p>
        </p:txBody>
      </p:sp>
      <p:sp>
        <p:nvSpPr>
          <p:cNvPr id="5" name="Titel der Präsentation"/>
          <p:cNvSpPr>
            <a:spLocks noGrp="1"/>
          </p:cNvSpPr>
          <p:nvPr>
            <p:ph type="title" hasCustomPrompt="1"/>
          </p:nvPr>
        </p:nvSpPr>
        <p:spPr bwMode="auto">
          <a:xfrm>
            <a:off x="904872" y="2574991"/>
            <a:ext cx="16478253" cy="4648201"/>
          </a:xfrm>
          <a:prstGeom prst="rect">
            <a:avLst/>
          </a:prstGeom>
        </p:spPr>
        <p:txBody>
          <a:bodyPr anchor="b"/>
          <a:lstStyle>
            <a:lvl1pPr>
              <a:defRPr sz="8700" spc="-173"/>
            </a:lvl1pPr>
          </a:lstStyle>
          <a:p>
            <a:pPr>
              <a:defRPr/>
            </a:pPr>
            <a:r>
              <a:t>Titel der Präsentation</a:t>
            </a:r>
          </a:p>
        </p:txBody>
      </p:sp>
      <p:sp>
        <p:nvSpPr>
          <p:cNvPr id="6" name="Textebene 1…"/>
          <p:cNvSpPr>
            <a:spLocks noGrp="1"/>
          </p:cNvSpPr>
          <p:nvPr>
            <p:ph type="body" sz="quarter" idx="1" hasCustomPrompt="1"/>
          </p:nvPr>
        </p:nvSpPr>
        <p:spPr bwMode="auto">
          <a:xfrm>
            <a:off x="901007" y="7223191"/>
            <a:ext cx="16478251" cy="1905001"/>
          </a:xfrm>
          <a:prstGeom prst="rect">
            <a:avLst/>
          </a:prstGeom>
        </p:spPr>
        <p:txBody>
          <a:bodyPr/>
          <a:lstStyle>
            <a:lvl1pPr marL="0" indent="0" defTabSz="619125">
              <a:lnSpc>
                <a:spcPct val="100000"/>
              </a:lnSpc>
              <a:spcBef>
                <a:spcPts val="0"/>
              </a:spcBef>
              <a:buSzTx/>
              <a:buNone/>
              <a:defRPr sz="4125" b="1"/>
            </a:lvl1pPr>
            <a:lvl2pPr marL="0" indent="342900" defTabSz="619125">
              <a:lnSpc>
                <a:spcPct val="100000"/>
              </a:lnSpc>
              <a:spcBef>
                <a:spcPts val="0"/>
              </a:spcBef>
              <a:buSzTx/>
              <a:buNone/>
              <a:defRPr sz="4125" b="1"/>
            </a:lvl2pPr>
            <a:lvl3pPr marL="0" indent="685800" defTabSz="619125">
              <a:lnSpc>
                <a:spcPct val="100000"/>
              </a:lnSpc>
              <a:spcBef>
                <a:spcPts val="0"/>
              </a:spcBef>
              <a:buSzTx/>
              <a:buNone/>
              <a:defRPr sz="4125" b="1"/>
            </a:lvl3pPr>
            <a:lvl4pPr marL="0" indent="1028700" defTabSz="619125">
              <a:lnSpc>
                <a:spcPct val="100000"/>
              </a:lnSpc>
              <a:spcBef>
                <a:spcPts val="0"/>
              </a:spcBef>
              <a:buSzTx/>
              <a:buNone/>
              <a:defRPr sz="4125" b="1"/>
            </a:lvl4pPr>
            <a:lvl5pPr marL="0" indent="1371600" defTabSz="619125">
              <a:lnSpc>
                <a:spcPct val="100000"/>
              </a:lnSpc>
              <a:spcBef>
                <a:spcPts val="0"/>
              </a:spcBef>
              <a:buSzTx/>
              <a:buNone/>
              <a:defRPr sz="4125" b="1"/>
            </a:lvl5pPr>
          </a:lstStyle>
          <a:p>
            <a:pPr>
              <a:defRPr/>
            </a:pPr>
            <a:r>
              <a:t>Präsentationsuntertitel</a:t>
            </a:r>
          </a:p>
          <a:p>
            <a:pPr lvl="1">
              <a:defRPr/>
            </a:pPr>
            <a:endParaRPr/>
          </a:p>
          <a:p>
            <a:pPr lvl="2">
              <a:defRPr/>
            </a:pPr>
            <a:endParaRPr/>
          </a:p>
          <a:p>
            <a:pPr lvl="3">
              <a:defRPr/>
            </a:pPr>
            <a:endParaRPr/>
          </a:p>
          <a:p>
            <a:pPr lvl="4">
              <a:defRPr/>
            </a:pPr>
            <a:endParaRP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type="tx" userDrawn="1">
  <p:cSld name="Nur Titel">
    <p:spTree>
      <p:nvGrpSpPr>
        <p:cNvPr id="1" name=""/>
        <p:cNvGrpSpPr/>
        <p:nvPr/>
      </p:nvGrpSpPr>
      <p:grpSpPr bwMode="auto">
        <a:xfrm>
          <a:off x="0" y="0"/>
          <a:ext cx="0" cy="0"/>
          <a:chOff x="0" y="0"/>
          <a:chExt cx="0" cy="0"/>
        </a:xfrm>
      </p:grpSpPr>
      <p:sp>
        <p:nvSpPr>
          <p:cNvPr id="4" name="Folientitel"/>
          <p:cNvSpPr>
            <a:spLocks noGrp="1"/>
          </p:cNvSpPr>
          <p:nvPr>
            <p:ph type="title" hasCustomPrompt="1"/>
          </p:nvPr>
        </p:nvSpPr>
        <p:spPr bwMode="auto">
          <a:xfrm>
            <a:off x="904875" y="1079501"/>
            <a:ext cx="16478250" cy="1434949"/>
          </a:xfrm>
          <a:prstGeom prst="rect">
            <a:avLst/>
          </a:prstGeom>
        </p:spPr>
        <p:txBody>
          <a:bodyPr/>
          <a:lstStyle/>
          <a:p>
            <a:pPr>
              <a:defRPr/>
            </a:pPr>
            <a:r>
              <a:t>Folientitel</a:t>
            </a:r>
          </a:p>
        </p:txBody>
      </p:sp>
      <p:sp>
        <p:nvSpPr>
          <p:cNvPr id="5" name="Folien-Untertitel"/>
          <p:cNvSpPr>
            <a:spLocks noGrp="1"/>
          </p:cNvSpPr>
          <p:nvPr>
            <p:ph type="body" sz="quarter" idx="21" hasCustomPrompt="1"/>
          </p:nvPr>
        </p:nvSpPr>
        <p:spPr bwMode="auto">
          <a:xfrm>
            <a:off x="904875" y="2372961"/>
            <a:ext cx="16478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Folien-Untertitel</a:t>
            </a:r>
          </a:p>
        </p:txBody>
      </p:sp>
      <p:sp>
        <p:nvSpPr>
          <p:cNvPr id="6"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type="tx" userDrawn="1">
  <p:cSld name="Agenda">
    <p:spTree>
      <p:nvGrpSpPr>
        <p:cNvPr id="1" name=""/>
        <p:cNvGrpSpPr/>
        <p:nvPr/>
      </p:nvGrpSpPr>
      <p:grpSpPr bwMode="auto">
        <a:xfrm>
          <a:off x="0" y="0"/>
          <a:ext cx="0" cy="0"/>
          <a:chOff x="0" y="0"/>
          <a:chExt cx="0" cy="0"/>
        </a:xfrm>
      </p:grpSpPr>
      <p:sp>
        <p:nvSpPr>
          <p:cNvPr id="4" name="Agenda-Titel"/>
          <p:cNvSpPr>
            <a:spLocks noGrp="1"/>
          </p:cNvSpPr>
          <p:nvPr>
            <p:ph type="title" hasCustomPrompt="1"/>
          </p:nvPr>
        </p:nvSpPr>
        <p:spPr bwMode="auto">
          <a:xfrm>
            <a:off x="904875" y="1079500"/>
            <a:ext cx="16478250" cy="1435100"/>
          </a:xfrm>
          <a:prstGeom prst="rect">
            <a:avLst/>
          </a:prstGeom>
        </p:spPr>
        <p:txBody>
          <a:bodyPr/>
          <a:lstStyle/>
          <a:p>
            <a:pPr>
              <a:defRPr/>
            </a:pPr>
            <a:r>
              <a:t>Agenda-Titel</a:t>
            </a:r>
          </a:p>
        </p:txBody>
      </p:sp>
      <p:sp>
        <p:nvSpPr>
          <p:cNvPr id="5" name="Agenda-Untertitel"/>
          <p:cNvSpPr>
            <a:spLocks noGrp="1"/>
          </p:cNvSpPr>
          <p:nvPr>
            <p:ph type="body" sz="quarter" idx="21" hasCustomPrompt="1"/>
          </p:nvPr>
        </p:nvSpPr>
        <p:spPr bwMode="auto">
          <a:xfrm>
            <a:off x="904875" y="2372961"/>
            <a:ext cx="16478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Agenda-Untertitel</a:t>
            </a:r>
          </a:p>
        </p:txBody>
      </p:sp>
      <p:sp>
        <p:nvSpPr>
          <p:cNvPr id="6" name="Textebene 1…"/>
          <p:cNvSpPr>
            <a:spLocks noGrp="1"/>
          </p:cNvSpPr>
          <p:nvPr>
            <p:ph type="body" idx="1" hasCustomPrompt="1"/>
          </p:nvPr>
        </p:nvSpPr>
        <p:spPr bwMode="auto">
          <a:prstGeom prst="rect">
            <a:avLst/>
          </a:prstGeom>
        </p:spPr>
        <p:txBody>
          <a:bodyPr/>
          <a:lstStyle>
            <a:lvl1pPr marL="0" indent="0" defTabSz="619125">
              <a:lnSpc>
                <a:spcPct val="100000"/>
              </a:lnSpc>
              <a:spcBef>
                <a:spcPts val="1350"/>
              </a:spcBef>
              <a:buSzTx/>
              <a:buNone/>
              <a:defRPr sz="4125" spc="-41"/>
            </a:lvl1pPr>
            <a:lvl2pPr marL="0" indent="342900" defTabSz="619125">
              <a:lnSpc>
                <a:spcPct val="100000"/>
              </a:lnSpc>
              <a:spcBef>
                <a:spcPts val="1350"/>
              </a:spcBef>
              <a:buSzTx/>
              <a:buNone/>
              <a:defRPr sz="4125" spc="-41"/>
            </a:lvl2pPr>
            <a:lvl3pPr marL="0" indent="685800" defTabSz="619125">
              <a:lnSpc>
                <a:spcPct val="100000"/>
              </a:lnSpc>
              <a:spcBef>
                <a:spcPts val="1350"/>
              </a:spcBef>
              <a:buSzTx/>
              <a:buNone/>
              <a:defRPr sz="4125" spc="-41"/>
            </a:lvl3pPr>
            <a:lvl4pPr marL="0" indent="1028700" defTabSz="619125">
              <a:lnSpc>
                <a:spcPct val="100000"/>
              </a:lnSpc>
              <a:spcBef>
                <a:spcPts val="1350"/>
              </a:spcBef>
              <a:buSzTx/>
              <a:buNone/>
              <a:defRPr sz="4125" spc="-41"/>
            </a:lvl4pPr>
            <a:lvl5pPr marL="0" indent="1371600" defTabSz="619125">
              <a:lnSpc>
                <a:spcPct val="100000"/>
              </a:lnSpc>
              <a:spcBef>
                <a:spcPts val="1350"/>
              </a:spcBef>
              <a:buSzTx/>
              <a:buNone/>
              <a:defRPr sz="4125" spc="-41"/>
            </a:lvl5pPr>
          </a:lstStyle>
          <a:p>
            <a:pPr>
              <a:defRPr/>
            </a:pPr>
            <a:r>
              <a:t>Agendathemen</a:t>
            </a:r>
          </a:p>
          <a:p>
            <a:pPr lvl="1">
              <a:defRPr/>
            </a:pPr>
            <a:endParaRPr/>
          </a:p>
          <a:p>
            <a:pPr lvl="2">
              <a:defRPr/>
            </a:pPr>
            <a:endParaRPr/>
          </a:p>
          <a:p>
            <a:pPr lvl="3">
              <a:defRPr/>
            </a:pPr>
            <a:endParaRPr/>
          </a:p>
          <a:p>
            <a:pPr lvl="4">
              <a:defRPr/>
            </a:pPr>
            <a:endParaRP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type="tx" userDrawn="1">
  <p:cSld name="Aufstellung">
    <p:spTree>
      <p:nvGrpSpPr>
        <p:cNvPr id="1" name=""/>
        <p:cNvGrpSpPr/>
        <p:nvPr/>
      </p:nvGrpSpPr>
      <p:grpSpPr bwMode="auto">
        <a:xfrm>
          <a:off x="0" y="0"/>
          <a:ext cx="0" cy="0"/>
          <a:chOff x="0" y="0"/>
          <a:chExt cx="0" cy="0"/>
        </a:xfrm>
      </p:grpSpPr>
      <p:sp>
        <p:nvSpPr>
          <p:cNvPr id="4" name="Textebene 1…"/>
          <p:cNvSpPr>
            <a:spLocks noGrp="1"/>
          </p:cNvSpPr>
          <p:nvPr>
            <p:ph type="body" sz="half" idx="1" hasCustomPrompt="1"/>
          </p:nvPr>
        </p:nvSpPr>
        <p:spPr bwMode="auto">
          <a:xfrm>
            <a:off x="904875" y="4920842"/>
            <a:ext cx="16478250" cy="3874314"/>
          </a:xfrm>
          <a:prstGeom prst="rect">
            <a:avLst/>
          </a:prstGeom>
        </p:spPr>
        <p:txBody>
          <a:bodyPr anchor="ctr"/>
          <a:lstStyle>
            <a:lvl1pPr marL="0" indent="0" algn="ctr">
              <a:lnSpc>
                <a:spcPct val="80000"/>
              </a:lnSpc>
              <a:spcBef>
                <a:spcPts val="0"/>
              </a:spcBef>
              <a:buSzTx/>
              <a:buNone/>
              <a:defRPr sz="8700" spc="-173">
                <a:latin typeface="Helvetica Neue Medium"/>
                <a:ea typeface="Helvetica Neue Medium"/>
                <a:cs typeface="Helvetica Neue Medium"/>
              </a:defRPr>
            </a:lvl1pPr>
            <a:lvl2pPr marL="0" indent="342900" algn="ctr">
              <a:lnSpc>
                <a:spcPct val="80000"/>
              </a:lnSpc>
              <a:spcBef>
                <a:spcPts val="0"/>
              </a:spcBef>
              <a:buSzTx/>
              <a:buNone/>
              <a:defRPr sz="8700" spc="-173">
                <a:latin typeface="Helvetica Neue Medium"/>
                <a:ea typeface="Helvetica Neue Medium"/>
                <a:cs typeface="Helvetica Neue Medium"/>
              </a:defRPr>
            </a:lvl2pPr>
            <a:lvl3pPr marL="0" indent="685800" algn="ctr">
              <a:lnSpc>
                <a:spcPct val="80000"/>
              </a:lnSpc>
              <a:spcBef>
                <a:spcPts val="0"/>
              </a:spcBef>
              <a:buSzTx/>
              <a:buNone/>
              <a:defRPr sz="8700" spc="-173">
                <a:latin typeface="Helvetica Neue Medium"/>
                <a:ea typeface="Helvetica Neue Medium"/>
                <a:cs typeface="Helvetica Neue Medium"/>
              </a:defRPr>
            </a:lvl3pPr>
            <a:lvl4pPr marL="0" indent="1028700" algn="ctr">
              <a:lnSpc>
                <a:spcPct val="80000"/>
              </a:lnSpc>
              <a:spcBef>
                <a:spcPts val="0"/>
              </a:spcBef>
              <a:buSzTx/>
              <a:buNone/>
              <a:defRPr sz="8700" spc="-173">
                <a:latin typeface="Helvetica Neue Medium"/>
                <a:ea typeface="Helvetica Neue Medium"/>
                <a:cs typeface="Helvetica Neue Medium"/>
              </a:defRPr>
            </a:lvl4pPr>
            <a:lvl5pPr marL="0" indent="1371600" algn="ctr">
              <a:lnSpc>
                <a:spcPct val="80000"/>
              </a:lnSpc>
              <a:spcBef>
                <a:spcPts val="0"/>
              </a:spcBef>
              <a:buSzTx/>
              <a:buNone/>
              <a:defRPr sz="8700" spc="-173">
                <a:latin typeface="Helvetica Neue Medium"/>
                <a:ea typeface="Helvetica Neue Medium"/>
                <a:cs typeface="Helvetica Neue Medium"/>
              </a:defRPr>
            </a:lvl5pPr>
          </a:lstStyle>
          <a:p>
            <a:pPr>
              <a:defRPr/>
            </a:pPr>
            <a:r>
              <a:t>Aufstellung</a:t>
            </a:r>
          </a:p>
          <a:p>
            <a:pPr lvl="1">
              <a:defRPr/>
            </a:pPr>
            <a:endParaRPr/>
          </a:p>
          <a:p>
            <a:pPr lvl="2">
              <a:defRPr/>
            </a:pPr>
            <a:endParaRPr/>
          </a:p>
          <a:p>
            <a:pPr lvl="3">
              <a:defRPr/>
            </a:pPr>
            <a:endParaRPr/>
          </a:p>
          <a:p>
            <a:pPr lvl="4">
              <a:defRPr/>
            </a:pPr>
            <a:endParaRPr/>
          </a:p>
        </p:txBody>
      </p:sp>
      <p:sp>
        <p:nvSpPr>
          <p:cNvPr id="5"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type="tx" userDrawn="1">
  <p:cSld name="Fakt (groß)">
    <p:spTree>
      <p:nvGrpSpPr>
        <p:cNvPr id="1" name=""/>
        <p:cNvGrpSpPr/>
        <p:nvPr/>
      </p:nvGrpSpPr>
      <p:grpSpPr bwMode="auto">
        <a:xfrm>
          <a:off x="0" y="0"/>
          <a:ext cx="0" cy="0"/>
          <a:chOff x="0" y="0"/>
          <a:chExt cx="0" cy="0"/>
        </a:xfrm>
      </p:grpSpPr>
      <p:sp>
        <p:nvSpPr>
          <p:cNvPr id="4" name="Textebene 1…"/>
          <p:cNvSpPr>
            <a:spLocks noGrp="1"/>
          </p:cNvSpPr>
          <p:nvPr>
            <p:ph type="body" idx="1" hasCustomPrompt="1"/>
          </p:nvPr>
        </p:nvSpPr>
        <p:spPr bwMode="auto">
          <a:xfrm>
            <a:off x="904875" y="1075928"/>
            <a:ext cx="16478250" cy="7241583"/>
          </a:xfrm>
          <a:prstGeom prst="rect">
            <a:avLst/>
          </a:prstGeom>
        </p:spPr>
        <p:txBody>
          <a:bodyPr anchor="b"/>
          <a:lstStyle>
            <a:lvl1pPr marL="0" indent="0" algn="ctr">
              <a:lnSpc>
                <a:spcPct val="80000"/>
              </a:lnSpc>
              <a:spcBef>
                <a:spcPts val="0"/>
              </a:spcBef>
              <a:buSzTx/>
              <a:buNone/>
              <a:defRPr sz="18750" b="1" spc="-188"/>
            </a:lvl1pPr>
            <a:lvl2pPr marL="0" indent="342900" algn="ctr">
              <a:lnSpc>
                <a:spcPct val="80000"/>
              </a:lnSpc>
              <a:spcBef>
                <a:spcPts val="0"/>
              </a:spcBef>
              <a:buSzTx/>
              <a:buNone/>
              <a:defRPr sz="18750" b="1" spc="-188"/>
            </a:lvl2pPr>
            <a:lvl3pPr marL="0" indent="685800" algn="ctr">
              <a:lnSpc>
                <a:spcPct val="80000"/>
              </a:lnSpc>
              <a:spcBef>
                <a:spcPts val="0"/>
              </a:spcBef>
              <a:buSzTx/>
              <a:buNone/>
              <a:defRPr sz="18750" b="1" spc="-188"/>
            </a:lvl3pPr>
            <a:lvl4pPr marL="0" indent="1028700" algn="ctr">
              <a:lnSpc>
                <a:spcPct val="80000"/>
              </a:lnSpc>
              <a:spcBef>
                <a:spcPts val="0"/>
              </a:spcBef>
              <a:buSzTx/>
              <a:buNone/>
              <a:defRPr sz="18750" b="1" spc="-188"/>
            </a:lvl4pPr>
            <a:lvl5pPr marL="0" indent="1371600" algn="ctr">
              <a:lnSpc>
                <a:spcPct val="80000"/>
              </a:lnSpc>
              <a:spcBef>
                <a:spcPts val="0"/>
              </a:spcBef>
              <a:buSzTx/>
              <a:buNone/>
              <a:defRPr sz="18750" b="1" spc="-188"/>
            </a:lvl5pPr>
          </a:lstStyle>
          <a:p>
            <a:pPr>
              <a:defRPr/>
            </a:pPr>
            <a:r>
              <a:t>100 %</a:t>
            </a:r>
          </a:p>
          <a:p>
            <a:pPr lvl="1">
              <a:defRPr/>
            </a:pPr>
            <a:endParaRPr/>
          </a:p>
          <a:p>
            <a:pPr lvl="2">
              <a:defRPr/>
            </a:pPr>
            <a:endParaRPr/>
          </a:p>
          <a:p>
            <a:pPr lvl="3">
              <a:defRPr/>
            </a:pPr>
            <a:endParaRPr/>
          </a:p>
          <a:p>
            <a:pPr lvl="4">
              <a:defRPr/>
            </a:pPr>
            <a:endParaRPr/>
          </a:p>
        </p:txBody>
      </p:sp>
      <p:sp>
        <p:nvSpPr>
          <p:cNvPr id="5" name="Fakten"/>
          <p:cNvSpPr>
            <a:spLocks noGrp="1"/>
          </p:cNvSpPr>
          <p:nvPr>
            <p:ph type="body" sz="quarter" idx="21" hasCustomPrompt="1"/>
          </p:nvPr>
        </p:nvSpPr>
        <p:spPr bwMode="auto">
          <a:xfrm>
            <a:off x="904875" y="8262180"/>
            <a:ext cx="16478250" cy="934780"/>
          </a:xfrm>
          <a:prstGeom prst="rect">
            <a:avLst/>
          </a:prstGeom>
        </p:spPr>
        <p:txBody>
          <a:bodyPr lIns="45719" tIns="45719" rIns="45719" bIns="45719"/>
          <a:lstStyle>
            <a:lvl1pPr marL="0" indent="0" algn="ctr" defTabSz="619125">
              <a:lnSpc>
                <a:spcPct val="100000"/>
              </a:lnSpc>
              <a:spcBef>
                <a:spcPts val="0"/>
              </a:spcBef>
              <a:buSzTx/>
              <a:buNone/>
              <a:defRPr sz="4125" b="1"/>
            </a:lvl1pPr>
          </a:lstStyle>
          <a:p>
            <a:pPr>
              <a:defRPr/>
            </a:pPr>
            <a:r>
              <a:t>Fakten</a:t>
            </a:r>
          </a:p>
        </p:txBody>
      </p:sp>
      <p:sp>
        <p:nvSpPr>
          <p:cNvPr id="6"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type="tx" userDrawn="1">
  <p:cSld name="Zitat">
    <p:spTree>
      <p:nvGrpSpPr>
        <p:cNvPr id="1" name=""/>
        <p:cNvGrpSpPr/>
        <p:nvPr/>
      </p:nvGrpSpPr>
      <p:grpSpPr bwMode="auto">
        <a:xfrm>
          <a:off x="0" y="0"/>
          <a:ext cx="0" cy="0"/>
          <a:chOff x="0" y="0"/>
          <a:chExt cx="0" cy="0"/>
        </a:xfrm>
      </p:grpSpPr>
      <p:sp>
        <p:nvSpPr>
          <p:cNvPr id="4" name="Quellenangabe"/>
          <p:cNvSpPr>
            <a:spLocks noGrp="1"/>
          </p:cNvSpPr>
          <p:nvPr>
            <p:ph type="body" sz="quarter" idx="21" hasCustomPrompt="1"/>
          </p:nvPr>
        </p:nvSpPr>
        <p:spPr bwMode="auto">
          <a:xfrm>
            <a:off x="1822519" y="10675454"/>
            <a:ext cx="15150039" cy="636979"/>
          </a:xfrm>
          <a:prstGeom prst="rect">
            <a:avLst/>
          </a:prstGeom>
        </p:spPr>
        <p:txBody>
          <a:bodyPr lIns="45719" tIns="45719" rIns="45719" bIns="45719"/>
          <a:lstStyle>
            <a:lvl1pPr marL="0" indent="0" defTabSz="619125">
              <a:lnSpc>
                <a:spcPct val="100000"/>
              </a:lnSpc>
              <a:spcBef>
                <a:spcPts val="0"/>
              </a:spcBef>
              <a:buSzTx/>
              <a:buNone/>
              <a:defRPr sz="2700" b="1"/>
            </a:lvl1pPr>
          </a:lstStyle>
          <a:p>
            <a:pPr>
              <a:defRPr/>
            </a:pPr>
            <a:r>
              <a:t>Quellenangabe</a:t>
            </a:r>
          </a:p>
        </p:txBody>
      </p:sp>
      <p:sp>
        <p:nvSpPr>
          <p:cNvPr id="5" name="Textebene 1…"/>
          <p:cNvSpPr>
            <a:spLocks noGrp="1"/>
          </p:cNvSpPr>
          <p:nvPr>
            <p:ph type="body" sz="half" idx="1" hasCustomPrompt="1"/>
          </p:nvPr>
        </p:nvSpPr>
        <p:spPr bwMode="auto">
          <a:xfrm>
            <a:off x="1315442" y="4939860"/>
            <a:ext cx="15657116" cy="3836280"/>
          </a:xfrm>
          <a:prstGeom prst="rect">
            <a:avLst/>
          </a:prstGeom>
        </p:spPr>
        <p:txBody>
          <a:bodyPr/>
          <a:lstStyle>
            <a:lvl1pPr marL="479192" indent="-352425">
              <a:spcBef>
                <a:spcPts val="0"/>
              </a:spcBef>
              <a:buSzTx/>
              <a:buNone/>
              <a:defRPr sz="6375" spc="-127">
                <a:latin typeface="Helvetica Neue Medium"/>
                <a:ea typeface="Helvetica Neue Medium"/>
                <a:cs typeface="Helvetica Neue Medium"/>
              </a:defRPr>
            </a:lvl1pPr>
            <a:lvl2pPr marL="479192" indent="-9525">
              <a:spcBef>
                <a:spcPts val="0"/>
              </a:spcBef>
              <a:buSzTx/>
              <a:buNone/>
              <a:defRPr sz="6375" spc="-127">
                <a:latin typeface="Helvetica Neue Medium"/>
                <a:ea typeface="Helvetica Neue Medium"/>
                <a:cs typeface="Helvetica Neue Medium"/>
              </a:defRPr>
            </a:lvl2pPr>
            <a:lvl3pPr marL="479192" indent="333375">
              <a:spcBef>
                <a:spcPts val="0"/>
              </a:spcBef>
              <a:buSzTx/>
              <a:buNone/>
              <a:defRPr sz="6375" spc="-127">
                <a:latin typeface="Helvetica Neue Medium"/>
                <a:ea typeface="Helvetica Neue Medium"/>
                <a:cs typeface="Helvetica Neue Medium"/>
              </a:defRPr>
            </a:lvl3pPr>
            <a:lvl4pPr marL="479192" indent="676275">
              <a:spcBef>
                <a:spcPts val="0"/>
              </a:spcBef>
              <a:buSzTx/>
              <a:buNone/>
              <a:defRPr sz="6375" spc="-127">
                <a:latin typeface="Helvetica Neue Medium"/>
                <a:ea typeface="Helvetica Neue Medium"/>
                <a:cs typeface="Helvetica Neue Medium"/>
              </a:defRPr>
            </a:lvl4pPr>
            <a:lvl5pPr marL="479192" indent="1019175">
              <a:spcBef>
                <a:spcPts val="0"/>
              </a:spcBef>
              <a:buSzTx/>
              <a:buNone/>
              <a:defRPr sz="6375" spc="-127">
                <a:latin typeface="Helvetica Neue Medium"/>
                <a:ea typeface="Helvetica Neue Medium"/>
                <a:cs typeface="Helvetica Neue Medium"/>
              </a:defRPr>
            </a:lvl5pPr>
          </a:lstStyle>
          <a:p>
            <a:pPr>
              <a:defRPr/>
            </a:pPr>
            <a:r>
              <a:t>„Bemerkenswert“</a:t>
            </a:r>
          </a:p>
          <a:p>
            <a:pPr lvl="1">
              <a:defRPr/>
            </a:pPr>
            <a:endParaRPr/>
          </a:p>
          <a:p>
            <a:pPr lvl="2">
              <a:defRPr/>
            </a:pPr>
            <a:endParaRPr/>
          </a:p>
          <a:p>
            <a:pPr lvl="3">
              <a:defRPr/>
            </a:pPr>
            <a:endParaRPr/>
          </a:p>
          <a:p>
            <a:pPr lvl="4">
              <a:defRPr/>
            </a:pPr>
            <a:endParaRPr/>
          </a:p>
        </p:txBody>
      </p:sp>
      <p:sp>
        <p:nvSpPr>
          <p:cNvPr id="6"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tx" userDrawn="1">
  <p:cSld name="Foto - 3 Stück">
    <p:spTree>
      <p:nvGrpSpPr>
        <p:cNvPr id="1" name=""/>
        <p:cNvGrpSpPr/>
        <p:nvPr/>
      </p:nvGrpSpPr>
      <p:grpSpPr bwMode="auto">
        <a:xfrm>
          <a:off x="0" y="0"/>
          <a:ext cx="0" cy="0"/>
          <a:chOff x="0" y="0"/>
          <a:chExt cx="0" cy="0"/>
        </a:xfrm>
      </p:grpSpPr>
      <p:sp>
        <p:nvSpPr>
          <p:cNvPr id="4" name="Salatschüssel mit gebratenem Reis, gekochten Eiern und Stäbchen"/>
          <p:cNvSpPr>
            <a:spLocks noGrp="1"/>
          </p:cNvSpPr>
          <p:nvPr>
            <p:ph type="pic" sz="quarter" idx="21"/>
          </p:nvPr>
        </p:nvSpPr>
        <p:spPr bwMode="auto">
          <a:xfrm>
            <a:off x="11820526" y="1016000"/>
            <a:ext cx="5579324" cy="5949678"/>
          </a:xfrm>
          <a:prstGeom prst="rect">
            <a:avLst/>
          </a:prstGeom>
        </p:spPr>
        <p:txBody>
          <a:bodyPr lIns="91439" tIns="45719" rIns="91439" bIns="45719">
            <a:noAutofit/>
          </a:bodyPr>
          <a:lstStyle/>
          <a:p>
            <a:pPr>
              <a:defRPr/>
            </a:pPr>
            <a:endParaRPr/>
          </a:p>
        </p:txBody>
      </p:sp>
      <p:sp>
        <p:nvSpPr>
          <p:cNvPr id="5" name="Schüssel mit Lachsfrikadellen, Salat und Hummus "/>
          <p:cNvSpPr>
            <a:spLocks noGrp="1"/>
          </p:cNvSpPr>
          <p:nvPr>
            <p:ph type="pic" sz="half" idx="22"/>
          </p:nvPr>
        </p:nvSpPr>
        <p:spPr bwMode="auto">
          <a:xfrm>
            <a:off x="10125075" y="3978276"/>
            <a:ext cx="7829550" cy="12150181"/>
          </a:xfrm>
          <a:prstGeom prst="rect">
            <a:avLst/>
          </a:prstGeom>
        </p:spPr>
        <p:txBody>
          <a:bodyPr lIns="91439" tIns="45719" rIns="91439" bIns="45719">
            <a:noAutofit/>
          </a:bodyPr>
          <a:lstStyle/>
          <a:p>
            <a:pPr>
              <a:defRPr/>
            </a:pPr>
            <a:endParaRPr/>
          </a:p>
        </p:txBody>
      </p:sp>
      <p:sp>
        <p:nvSpPr>
          <p:cNvPr id="6" name="Schüssel mit Pappardelle, Petersilienbutter, gerösteten Haselnüssen und geriebenem Parmesan"/>
          <p:cNvSpPr>
            <a:spLocks noGrp="1"/>
          </p:cNvSpPr>
          <p:nvPr>
            <p:ph type="pic" idx="23"/>
          </p:nvPr>
        </p:nvSpPr>
        <p:spPr bwMode="auto">
          <a:xfrm>
            <a:off x="-104775" y="495300"/>
            <a:ext cx="12458700" cy="12458700"/>
          </a:xfrm>
          <a:prstGeom prst="rect">
            <a:avLst/>
          </a:prstGeom>
        </p:spPr>
        <p:txBody>
          <a:bodyPr lIns="91439" tIns="45719" rIns="91439" bIns="45719">
            <a:noAutofit/>
          </a:bodyPr>
          <a:lstStyle/>
          <a:p>
            <a:pPr>
              <a:defRPr/>
            </a:pPr>
            <a:endParaRP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tx" userDrawn="1">
  <p:cSld name="Foto">
    <p:spTree>
      <p:nvGrpSpPr>
        <p:cNvPr id="1" name=""/>
        <p:cNvGrpSpPr/>
        <p:nvPr/>
      </p:nvGrpSpPr>
      <p:grpSpPr bwMode="auto">
        <a:xfrm>
          <a:off x="0" y="0"/>
          <a:ext cx="0" cy="0"/>
          <a:chOff x="0" y="0"/>
          <a:chExt cx="0" cy="0"/>
        </a:xfrm>
      </p:grpSpPr>
      <p:sp>
        <p:nvSpPr>
          <p:cNvPr id="4" name="Salatschüssel mit gebratenem Reis, gekochten Eiern und Stäbchen"/>
          <p:cNvSpPr>
            <a:spLocks noGrp="1"/>
          </p:cNvSpPr>
          <p:nvPr>
            <p:ph type="pic" idx="21"/>
          </p:nvPr>
        </p:nvSpPr>
        <p:spPr bwMode="auto">
          <a:xfrm>
            <a:off x="-1000125" y="-5524500"/>
            <a:ext cx="20288250" cy="21640800"/>
          </a:xfrm>
          <a:prstGeom prst="rect">
            <a:avLst/>
          </a:prstGeom>
        </p:spPr>
        <p:txBody>
          <a:bodyPr lIns="91439" tIns="45719" rIns="91439" bIns="45719">
            <a:noAutofit/>
          </a:bodyPr>
          <a:lstStyle/>
          <a:p>
            <a:pPr>
              <a:defRPr/>
            </a:pPr>
            <a:endParaRPr/>
          </a:p>
        </p:txBody>
      </p:sp>
      <p:sp>
        <p:nvSpPr>
          <p:cNvPr id="5" name="Foliennummer"/>
          <p:cNvSpPr>
            <a:spLocks noGrp="1"/>
          </p:cNvSpPr>
          <p:nvPr>
            <p:ph type="sldNum" sz="quarter" idx="2"/>
          </p:nvPr>
        </p:nvSpPr>
        <p:spPr bwMode="auto">
          <a:prstGeom prst="rect">
            <a:avLst/>
          </a:prstGeom>
        </p:spPr>
        <p:txBody>
          <a:bodyPr/>
          <a:lstStyle>
            <a:lvl1pPr>
              <a:defRPr>
                <a:solidFill>
                  <a:srgbClr val="FFFFFF"/>
                </a:solidFill>
              </a:defRPr>
            </a:lvl1pPr>
          </a:lstStyle>
          <a:p>
            <a:pPr>
              <a:defRPr/>
            </a:pPr>
            <a:fld id="{86CB4B4D-7CA3-9044-876B-883B54F8677D}" type="slidenum">
              <a:rPr/>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tx" userDrawn="1">
  <p:cSld name="Titel &amp; Foto">
    <p:spTree>
      <p:nvGrpSpPr>
        <p:cNvPr id="1" name=""/>
        <p:cNvGrpSpPr/>
        <p:nvPr/>
      </p:nvGrpSpPr>
      <p:grpSpPr bwMode="auto">
        <a:xfrm>
          <a:off x="0" y="0"/>
          <a:ext cx="0" cy="0"/>
          <a:chOff x="0" y="0"/>
          <a:chExt cx="0" cy="0"/>
        </a:xfrm>
      </p:grpSpPr>
      <p:sp>
        <p:nvSpPr>
          <p:cNvPr id="4" name="Avocados und Limonen"/>
          <p:cNvSpPr>
            <a:spLocks noGrp="1"/>
          </p:cNvSpPr>
          <p:nvPr>
            <p:ph type="pic" idx="21"/>
          </p:nvPr>
        </p:nvSpPr>
        <p:spPr bwMode="auto">
          <a:xfrm>
            <a:off x="-866774" y="-1295399"/>
            <a:ext cx="20059650" cy="16018933"/>
          </a:xfrm>
          <a:prstGeom prst="rect">
            <a:avLst/>
          </a:prstGeom>
        </p:spPr>
        <p:txBody>
          <a:bodyPr lIns="91439" tIns="45719" rIns="91439" bIns="45719">
            <a:noAutofit/>
          </a:bodyPr>
          <a:lstStyle/>
          <a:p>
            <a:pPr>
              <a:defRPr/>
            </a:pPr>
            <a:endParaRPr/>
          </a:p>
        </p:txBody>
      </p:sp>
      <p:sp>
        <p:nvSpPr>
          <p:cNvPr id="5" name="Titel der Präsentation"/>
          <p:cNvSpPr>
            <a:spLocks noGrp="1"/>
          </p:cNvSpPr>
          <p:nvPr>
            <p:ph type="title" hasCustomPrompt="1"/>
          </p:nvPr>
        </p:nvSpPr>
        <p:spPr bwMode="auto">
          <a:xfrm>
            <a:off x="904875" y="7124700"/>
            <a:ext cx="16478250" cy="4648200"/>
          </a:xfrm>
          <a:prstGeom prst="rect">
            <a:avLst/>
          </a:prstGeom>
        </p:spPr>
        <p:txBody>
          <a:bodyPr anchor="b"/>
          <a:lstStyle>
            <a:lvl1pPr>
              <a:defRPr sz="8700" spc="-173"/>
            </a:lvl1pPr>
          </a:lstStyle>
          <a:p>
            <a:pPr>
              <a:defRPr/>
            </a:pPr>
            <a:r>
              <a:t>Titel der Präsentation</a:t>
            </a:r>
          </a:p>
        </p:txBody>
      </p:sp>
      <p:sp>
        <p:nvSpPr>
          <p:cNvPr id="6" name="Autor:in und Datum"/>
          <p:cNvSpPr>
            <a:spLocks noGrp="1"/>
          </p:cNvSpPr>
          <p:nvPr>
            <p:ph type="body" sz="quarter" idx="22" hasCustomPrompt="1"/>
          </p:nvPr>
        </p:nvSpPr>
        <p:spPr bwMode="auto">
          <a:xfrm>
            <a:off x="905768" y="1106138"/>
            <a:ext cx="16476466" cy="636979"/>
          </a:xfrm>
          <a:prstGeom prst="rect">
            <a:avLst/>
          </a:prstGeom>
        </p:spPr>
        <p:txBody>
          <a:bodyPr lIns="45719" tIns="45719" rIns="45719" bIns="45719"/>
          <a:lstStyle>
            <a:lvl1pPr marL="0" indent="0" defTabSz="619125">
              <a:lnSpc>
                <a:spcPct val="100000"/>
              </a:lnSpc>
              <a:spcBef>
                <a:spcPts val="0"/>
              </a:spcBef>
              <a:buSzTx/>
              <a:buNone/>
              <a:defRPr sz="2700" b="1"/>
            </a:lvl1pPr>
          </a:lstStyle>
          <a:p>
            <a:pPr>
              <a:defRPr/>
            </a:pPr>
            <a:r>
              <a:t>Autor:in und Datum</a:t>
            </a:r>
          </a:p>
        </p:txBody>
      </p:sp>
      <p:sp>
        <p:nvSpPr>
          <p:cNvPr id="7" name="Textebene 1…"/>
          <p:cNvSpPr>
            <a:spLocks noGrp="1"/>
          </p:cNvSpPr>
          <p:nvPr>
            <p:ph type="body" sz="quarter" idx="1" hasCustomPrompt="1"/>
          </p:nvPr>
        </p:nvSpPr>
        <p:spPr bwMode="auto">
          <a:xfrm>
            <a:off x="904875" y="11609910"/>
            <a:ext cx="16478250" cy="1116952"/>
          </a:xfrm>
          <a:prstGeom prst="rect">
            <a:avLst/>
          </a:prstGeom>
        </p:spPr>
        <p:txBody>
          <a:bodyPr/>
          <a:lstStyle>
            <a:lvl1pPr marL="0" indent="0" defTabSz="619125">
              <a:lnSpc>
                <a:spcPct val="100000"/>
              </a:lnSpc>
              <a:spcBef>
                <a:spcPts val="0"/>
              </a:spcBef>
              <a:buSzTx/>
              <a:buNone/>
              <a:defRPr sz="4125" b="1"/>
            </a:lvl1pPr>
            <a:lvl2pPr marL="0" indent="342900" defTabSz="619125">
              <a:lnSpc>
                <a:spcPct val="100000"/>
              </a:lnSpc>
              <a:spcBef>
                <a:spcPts val="0"/>
              </a:spcBef>
              <a:buSzTx/>
              <a:buNone/>
              <a:defRPr sz="4125" b="1"/>
            </a:lvl2pPr>
            <a:lvl3pPr marL="0" indent="685800" defTabSz="619125">
              <a:lnSpc>
                <a:spcPct val="100000"/>
              </a:lnSpc>
              <a:spcBef>
                <a:spcPts val="0"/>
              </a:spcBef>
              <a:buSzTx/>
              <a:buNone/>
              <a:defRPr sz="4125" b="1"/>
            </a:lvl3pPr>
            <a:lvl4pPr marL="0" indent="1028700" defTabSz="619125">
              <a:lnSpc>
                <a:spcPct val="100000"/>
              </a:lnSpc>
              <a:spcBef>
                <a:spcPts val="0"/>
              </a:spcBef>
              <a:buSzTx/>
              <a:buNone/>
              <a:defRPr sz="4125" b="1"/>
            </a:lvl4pPr>
            <a:lvl5pPr marL="0" indent="1371600" defTabSz="619125">
              <a:lnSpc>
                <a:spcPct val="100000"/>
              </a:lnSpc>
              <a:spcBef>
                <a:spcPts val="0"/>
              </a:spcBef>
              <a:buSzTx/>
              <a:buNone/>
              <a:defRPr sz="4125" b="1"/>
            </a:lvl5pPr>
          </a:lstStyle>
          <a:p>
            <a:pPr>
              <a:defRPr/>
            </a:pPr>
            <a:r>
              <a:t>Präsentationsuntertitel</a:t>
            </a:r>
          </a:p>
          <a:p>
            <a:pPr lvl="1">
              <a:defRPr/>
            </a:pPr>
            <a:endParaRPr/>
          </a:p>
          <a:p>
            <a:pPr lvl="2">
              <a:defRPr/>
            </a:pPr>
            <a:endParaRPr/>
          </a:p>
          <a:p>
            <a:pPr lvl="3">
              <a:defRPr/>
            </a:pPr>
            <a:endParaRPr/>
          </a:p>
          <a:p>
            <a:pPr lvl="4">
              <a:defRPr/>
            </a:pPr>
            <a:endParaRPr/>
          </a:p>
        </p:txBody>
      </p:sp>
      <p:sp>
        <p:nvSpPr>
          <p:cNvPr id="8"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tx" userDrawn="1">
  <p:cSld name="Titel &amp; Foto 2">
    <p:spTree>
      <p:nvGrpSpPr>
        <p:cNvPr id="1" name=""/>
        <p:cNvGrpSpPr/>
        <p:nvPr/>
      </p:nvGrpSpPr>
      <p:grpSpPr bwMode="auto">
        <a:xfrm>
          <a:off x="0" y="0"/>
          <a:ext cx="0" cy="0"/>
          <a:chOff x="0" y="0"/>
          <a:chExt cx="0" cy="0"/>
        </a:xfrm>
      </p:grpSpPr>
      <p:sp>
        <p:nvSpPr>
          <p:cNvPr id="4" name="Schüssel mit Lachsfrikadellen, Salat und Hummus"/>
          <p:cNvSpPr>
            <a:spLocks noGrp="1"/>
          </p:cNvSpPr>
          <p:nvPr>
            <p:ph type="pic" idx="21"/>
          </p:nvPr>
        </p:nvSpPr>
        <p:spPr bwMode="auto">
          <a:xfrm>
            <a:off x="8229600" y="-203200"/>
            <a:ext cx="9108628" cy="14135100"/>
          </a:xfrm>
          <a:prstGeom prst="rect">
            <a:avLst/>
          </a:prstGeom>
        </p:spPr>
        <p:txBody>
          <a:bodyPr lIns="91439" tIns="45719" rIns="91439" bIns="45719">
            <a:noAutofit/>
          </a:bodyPr>
          <a:lstStyle/>
          <a:p>
            <a:pPr>
              <a:defRPr/>
            </a:pPr>
            <a:endParaRPr/>
          </a:p>
        </p:txBody>
      </p:sp>
      <p:sp>
        <p:nvSpPr>
          <p:cNvPr id="5" name="Folientitel"/>
          <p:cNvSpPr>
            <a:spLocks noGrp="1"/>
          </p:cNvSpPr>
          <p:nvPr>
            <p:ph type="title" hasCustomPrompt="1"/>
          </p:nvPr>
        </p:nvSpPr>
        <p:spPr bwMode="auto">
          <a:xfrm>
            <a:off x="904875" y="1270001"/>
            <a:ext cx="7334250" cy="5882273"/>
          </a:xfrm>
          <a:prstGeom prst="rect">
            <a:avLst/>
          </a:prstGeom>
        </p:spPr>
        <p:txBody>
          <a:bodyPr anchor="b"/>
          <a:lstStyle/>
          <a:p>
            <a:pPr>
              <a:defRPr/>
            </a:pPr>
            <a:r>
              <a:t>Folientitel</a:t>
            </a:r>
          </a:p>
        </p:txBody>
      </p:sp>
      <p:sp>
        <p:nvSpPr>
          <p:cNvPr id="6" name="Textebene 1…"/>
          <p:cNvSpPr>
            <a:spLocks noGrp="1"/>
          </p:cNvSpPr>
          <p:nvPr>
            <p:ph type="body" sz="quarter" idx="1" hasCustomPrompt="1"/>
          </p:nvPr>
        </p:nvSpPr>
        <p:spPr bwMode="auto">
          <a:xfrm>
            <a:off x="904875" y="7060576"/>
            <a:ext cx="7334250" cy="5385424"/>
          </a:xfrm>
          <a:prstGeom prst="rect">
            <a:avLst/>
          </a:prstGeom>
        </p:spPr>
        <p:txBody>
          <a:bodyPr/>
          <a:lstStyle>
            <a:lvl1pPr marL="0" indent="0" defTabSz="619125">
              <a:lnSpc>
                <a:spcPct val="100000"/>
              </a:lnSpc>
              <a:spcBef>
                <a:spcPts val="0"/>
              </a:spcBef>
              <a:buSzTx/>
              <a:buNone/>
              <a:defRPr sz="4125" b="1"/>
            </a:lvl1pPr>
            <a:lvl2pPr marL="0" indent="342900" defTabSz="619125">
              <a:lnSpc>
                <a:spcPct val="100000"/>
              </a:lnSpc>
              <a:spcBef>
                <a:spcPts val="0"/>
              </a:spcBef>
              <a:buSzTx/>
              <a:buNone/>
              <a:defRPr sz="4125" b="1"/>
            </a:lvl2pPr>
            <a:lvl3pPr marL="0" indent="685800" defTabSz="619125">
              <a:lnSpc>
                <a:spcPct val="100000"/>
              </a:lnSpc>
              <a:spcBef>
                <a:spcPts val="0"/>
              </a:spcBef>
              <a:buSzTx/>
              <a:buNone/>
              <a:defRPr sz="4125" b="1"/>
            </a:lvl3pPr>
            <a:lvl4pPr marL="0" indent="1028700" defTabSz="619125">
              <a:lnSpc>
                <a:spcPct val="100000"/>
              </a:lnSpc>
              <a:spcBef>
                <a:spcPts val="0"/>
              </a:spcBef>
              <a:buSzTx/>
              <a:buNone/>
              <a:defRPr sz="4125" b="1"/>
            </a:lvl4pPr>
            <a:lvl5pPr marL="0" indent="1371600" defTabSz="619125">
              <a:lnSpc>
                <a:spcPct val="100000"/>
              </a:lnSpc>
              <a:spcBef>
                <a:spcPts val="0"/>
              </a:spcBef>
              <a:buSzTx/>
              <a:buNone/>
              <a:defRPr sz="4125" b="1"/>
            </a:lvl5pPr>
          </a:lstStyle>
          <a:p>
            <a:pPr>
              <a:defRPr/>
            </a:pPr>
            <a:r>
              <a:t>Folien-Untertitel</a:t>
            </a:r>
          </a:p>
          <a:p>
            <a:pPr lvl="1">
              <a:defRPr/>
            </a:pPr>
            <a:endParaRPr/>
          </a:p>
          <a:p>
            <a:pPr lvl="2">
              <a:defRPr/>
            </a:pPr>
            <a:endParaRPr/>
          </a:p>
          <a:p>
            <a:pPr lvl="3">
              <a:defRPr/>
            </a:pPr>
            <a:endParaRPr/>
          </a:p>
          <a:p>
            <a:pPr lvl="4">
              <a:defRPr/>
            </a:pPr>
            <a:endParaRPr/>
          </a:p>
        </p:txBody>
      </p:sp>
      <p:sp>
        <p:nvSpPr>
          <p:cNvPr id="7" name="Foliennummer"/>
          <p:cNvSpPr>
            <a:spLocks noGrp="1"/>
          </p:cNvSpPr>
          <p:nvPr>
            <p:ph type="sldNum" sz="quarter" idx="2"/>
          </p:nvPr>
        </p:nvSpPr>
        <p:spPr bwMode="auto">
          <a:xfrm>
            <a:off x="8927718" y="13149492"/>
            <a:ext cx="423194" cy="310341"/>
          </a:xfrm>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tx" userDrawn="1">
  <p:cSld name="Titel &amp; Punkte">
    <p:spTree>
      <p:nvGrpSpPr>
        <p:cNvPr id="1" name=""/>
        <p:cNvGrpSpPr/>
        <p:nvPr/>
      </p:nvGrpSpPr>
      <p:grpSpPr bwMode="auto">
        <a:xfrm>
          <a:off x="0" y="0"/>
          <a:ext cx="0" cy="0"/>
          <a:chOff x="0" y="0"/>
          <a:chExt cx="0" cy="0"/>
        </a:xfrm>
      </p:grpSpPr>
      <p:sp>
        <p:nvSpPr>
          <p:cNvPr id="4" name="Folientitel"/>
          <p:cNvSpPr>
            <a:spLocks noGrp="1"/>
          </p:cNvSpPr>
          <p:nvPr>
            <p:ph type="title" hasCustomPrompt="1"/>
          </p:nvPr>
        </p:nvSpPr>
        <p:spPr bwMode="auto">
          <a:prstGeom prst="rect">
            <a:avLst/>
          </a:prstGeom>
        </p:spPr>
        <p:txBody>
          <a:bodyPr/>
          <a:lstStyle/>
          <a:p>
            <a:pPr>
              <a:defRPr/>
            </a:pPr>
            <a:r>
              <a:t>Folientitel</a:t>
            </a:r>
          </a:p>
        </p:txBody>
      </p:sp>
      <p:sp>
        <p:nvSpPr>
          <p:cNvPr id="5" name="Folien-Untertitel"/>
          <p:cNvSpPr>
            <a:spLocks noGrp="1"/>
          </p:cNvSpPr>
          <p:nvPr>
            <p:ph type="body" sz="quarter" idx="21" hasCustomPrompt="1"/>
          </p:nvPr>
        </p:nvSpPr>
        <p:spPr bwMode="auto">
          <a:xfrm>
            <a:off x="904875" y="2372961"/>
            <a:ext cx="16478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Folien-Untertitel</a:t>
            </a:r>
          </a:p>
        </p:txBody>
      </p:sp>
      <p:sp>
        <p:nvSpPr>
          <p:cNvPr id="6" name="Textebene 1…"/>
          <p:cNvSpPr>
            <a:spLocks noGrp="1"/>
          </p:cNvSpPr>
          <p:nvPr>
            <p:ph type="body" idx="1" hasCustomPrompt="1"/>
          </p:nvPr>
        </p:nvSpPr>
        <p:spPr bwMode="auto">
          <a:prstGeom prst="rect">
            <a:avLst/>
          </a:prstGeom>
        </p:spPr>
        <p:txBody>
          <a:bodyPr/>
          <a:lstStyle/>
          <a:p>
            <a:pPr>
              <a:defRPr/>
            </a:pPr>
            <a:r>
              <a:t>Text für Folienpunkt</a:t>
            </a:r>
          </a:p>
          <a:p>
            <a:pPr lvl="1">
              <a:defRPr/>
            </a:pPr>
            <a:endParaRPr/>
          </a:p>
          <a:p>
            <a:pPr lvl="2">
              <a:defRPr/>
            </a:pPr>
            <a:endParaRPr/>
          </a:p>
          <a:p>
            <a:pPr lvl="3">
              <a:defRPr/>
            </a:pPr>
            <a:endParaRPr/>
          </a:p>
          <a:p>
            <a:pPr lvl="4">
              <a:defRPr/>
            </a:pPr>
            <a:endParaRP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x" userDrawn="1">
  <p:cSld name="Punkte">
    <p:spTree>
      <p:nvGrpSpPr>
        <p:cNvPr id="1" name=""/>
        <p:cNvGrpSpPr/>
        <p:nvPr/>
      </p:nvGrpSpPr>
      <p:grpSpPr bwMode="auto">
        <a:xfrm>
          <a:off x="0" y="0"/>
          <a:ext cx="0" cy="0"/>
          <a:chOff x="0" y="0"/>
          <a:chExt cx="0" cy="0"/>
        </a:xfrm>
      </p:grpSpPr>
      <p:sp>
        <p:nvSpPr>
          <p:cNvPr id="4" name="Textebene 1…"/>
          <p:cNvSpPr>
            <a:spLocks noGrp="1"/>
          </p:cNvSpPr>
          <p:nvPr>
            <p:ph type="body" idx="1" hasCustomPrompt="1"/>
          </p:nvPr>
        </p:nvSpPr>
        <p:spPr bwMode="auto">
          <a:prstGeom prst="rect">
            <a:avLst/>
          </a:prstGeom>
        </p:spPr>
        <p:txBody>
          <a:bodyPr numCol="2" spcCol="1098550"/>
          <a:lstStyle/>
          <a:p>
            <a:pPr>
              <a:defRPr/>
            </a:pPr>
            <a:r>
              <a:t>Text für Folienpunkt</a:t>
            </a:r>
          </a:p>
          <a:p>
            <a:pPr lvl="1">
              <a:defRPr/>
            </a:pPr>
            <a:endParaRPr/>
          </a:p>
          <a:p>
            <a:pPr lvl="2">
              <a:defRPr/>
            </a:pPr>
            <a:endParaRPr/>
          </a:p>
          <a:p>
            <a:pPr lvl="3">
              <a:defRPr/>
            </a:pPr>
            <a:endParaRPr/>
          </a:p>
          <a:p>
            <a:pPr lvl="4">
              <a:defRPr/>
            </a:pPr>
            <a:endParaRPr/>
          </a:p>
        </p:txBody>
      </p:sp>
      <p:sp>
        <p:nvSpPr>
          <p:cNvPr id="5"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type="tx" userDrawn="1">
  <p:cSld name="Titel, Punkte &amp; Foto">
    <p:spTree>
      <p:nvGrpSpPr>
        <p:cNvPr id="1" name=""/>
        <p:cNvGrpSpPr/>
        <p:nvPr/>
      </p:nvGrpSpPr>
      <p:grpSpPr bwMode="auto">
        <a:xfrm>
          <a:off x="0" y="0"/>
          <a:ext cx="0" cy="0"/>
          <a:chOff x="0" y="0"/>
          <a:chExt cx="0" cy="0"/>
        </a:xfrm>
      </p:grpSpPr>
      <p:sp>
        <p:nvSpPr>
          <p:cNvPr id="4" name="Folien-Untertitel"/>
          <p:cNvSpPr>
            <a:spLocks noGrp="1"/>
          </p:cNvSpPr>
          <p:nvPr>
            <p:ph type="body" sz="quarter" idx="21" hasCustomPrompt="1"/>
          </p:nvPr>
        </p:nvSpPr>
        <p:spPr bwMode="auto">
          <a:xfrm>
            <a:off x="904875" y="2372961"/>
            <a:ext cx="7334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Folien-Untertitel</a:t>
            </a:r>
          </a:p>
        </p:txBody>
      </p:sp>
      <p:sp>
        <p:nvSpPr>
          <p:cNvPr id="5" name="Textebene 1…"/>
          <p:cNvSpPr>
            <a:spLocks noGrp="1"/>
          </p:cNvSpPr>
          <p:nvPr>
            <p:ph type="body" sz="half" idx="1" hasCustomPrompt="1"/>
          </p:nvPr>
        </p:nvSpPr>
        <p:spPr bwMode="auto">
          <a:xfrm>
            <a:off x="904875" y="4248504"/>
            <a:ext cx="7334250" cy="8256630"/>
          </a:xfrm>
          <a:prstGeom prst="rect">
            <a:avLst/>
          </a:prstGeom>
        </p:spPr>
        <p:txBody>
          <a:bodyPr/>
          <a:lstStyle/>
          <a:p>
            <a:pPr>
              <a:defRPr/>
            </a:pPr>
            <a:r>
              <a:t>Text für Folienpunkt</a:t>
            </a:r>
          </a:p>
          <a:p>
            <a:pPr lvl="1">
              <a:defRPr/>
            </a:pPr>
            <a:endParaRPr/>
          </a:p>
          <a:p>
            <a:pPr lvl="2">
              <a:defRPr/>
            </a:pPr>
            <a:endParaRPr/>
          </a:p>
          <a:p>
            <a:pPr lvl="3">
              <a:defRPr/>
            </a:pPr>
            <a:endParaRPr/>
          </a:p>
          <a:p>
            <a:pPr lvl="4">
              <a:defRPr/>
            </a:pPr>
            <a:endParaRPr/>
          </a:p>
        </p:txBody>
      </p:sp>
      <p:sp>
        <p:nvSpPr>
          <p:cNvPr id="6" name="Schüssel mit Pappardelle, Petersilienbutter, gerösteten Haselnüssen und geriebenem Parmesan"/>
          <p:cNvSpPr>
            <a:spLocks noGrp="1"/>
          </p:cNvSpPr>
          <p:nvPr>
            <p:ph type="pic" idx="22"/>
          </p:nvPr>
        </p:nvSpPr>
        <p:spPr bwMode="auto">
          <a:xfrm>
            <a:off x="9144000" y="-407266"/>
            <a:ext cx="8187656" cy="14555832"/>
          </a:xfrm>
          <a:prstGeom prst="rect">
            <a:avLst/>
          </a:prstGeom>
        </p:spPr>
        <p:txBody>
          <a:bodyPr lIns="91439" tIns="45719" rIns="91439" bIns="45719">
            <a:noAutofit/>
          </a:bodyPr>
          <a:lstStyle/>
          <a:p>
            <a:pPr>
              <a:defRPr/>
            </a:pPr>
            <a:endParaRPr/>
          </a:p>
        </p:txBody>
      </p:sp>
      <p:sp>
        <p:nvSpPr>
          <p:cNvPr id="7" name="Folientitel"/>
          <p:cNvSpPr>
            <a:spLocks noGrp="1"/>
          </p:cNvSpPr>
          <p:nvPr>
            <p:ph type="title" hasCustomPrompt="1"/>
          </p:nvPr>
        </p:nvSpPr>
        <p:spPr bwMode="auto">
          <a:xfrm>
            <a:off x="904875" y="1079500"/>
            <a:ext cx="7334250" cy="1435100"/>
          </a:xfrm>
          <a:prstGeom prst="rect">
            <a:avLst/>
          </a:prstGeom>
        </p:spPr>
        <p:txBody>
          <a:bodyPr/>
          <a:lstStyle/>
          <a:p>
            <a:pPr>
              <a:defRPr/>
            </a:pPr>
            <a:r>
              <a:t>Folientitel</a:t>
            </a:r>
          </a:p>
        </p:txBody>
      </p:sp>
      <p:sp>
        <p:nvSpPr>
          <p:cNvPr id="8"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type="tx" userDrawn="1">
  <p:cSld name="Titel, Punkte &amp; Livevideo – klein">
    <p:spTree>
      <p:nvGrpSpPr>
        <p:cNvPr id="1" name=""/>
        <p:cNvGrpSpPr/>
        <p:nvPr/>
      </p:nvGrpSpPr>
      <p:grpSpPr bwMode="auto">
        <a:xfrm>
          <a:off x="0" y="0"/>
          <a:ext cx="0" cy="0"/>
          <a:chOff x="0" y="0"/>
          <a:chExt cx="0" cy="0"/>
        </a:xfrm>
      </p:grpSpPr>
      <p:sp>
        <p:nvSpPr>
          <p:cNvPr id="4" name="Folien-Untertitel"/>
          <p:cNvSpPr>
            <a:spLocks noGrp="1"/>
          </p:cNvSpPr>
          <p:nvPr>
            <p:ph type="body" sz="quarter" idx="21" hasCustomPrompt="1"/>
          </p:nvPr>
        </p:nvSpPr>
        <p:spPr bwMode="auto">
          <a:xfrm>
            <a:off x="904875" y="2372961"/>
            <a:ext cx="7334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Folien-Untertitel</a:t>
            </a:r>
          </a:p>
        </p:txBody>
      </p:sp>
      <p:sp>
        <p:nvSpPr>
          <p:cNvPr id="5" name="Textebene 1…"/>
          <p:cNvSpPr>
            <a:spLocks noGrp="1"/>
          </p:cNvSpPr>
          <p:nvPr>
            <p:ph type="body" sz="half" idx="1" hasCustomPrompt="1"/>
          </p:nvPr>
        </p:nvSpPr>
        <p:spPr bwMode="auto">
          <a:xfrm>
            <a:off x="904875" y="4248504"/>
            <a:ext cx="7334250" cy="8256630"/>
          </a:xfrm>
          <a:prstGeom prst="rect">
            <a:avLst/>
          </a:prstGeom>
        </p:spPr>
        <p:txBody>
          <a:bodyPr/>
          <a:lstStyle/>
          <a:p>
            <a:pPr>
              <a:defRPr/>
            </a:pPr>
            <a:r>
              <a:t>Text für Folienpunkt</a:t>
            </a:r>
          </a:p>
          <a:p>
            <a:pPr lvl="1">
              <a:defRPr/>
            </a:pPr>
            <a:endParaRPr/>
          </a:p>
          <a:p>
            <a:pPr lvl="2">
              <a:defRPr/>
            </a:pPr>
            <a:endParaRPr/>
          </a:p>
          <a:p>
            <a:pPr lvl="3">
              <a:defRPr/>
            </a:pPr>
            <a:endParaRPr/>
          </a:p>
          <a:p>
            <a:pPr lvl="4">
              <a:defRPr/>
            </a:pPr>
            <a:endParaRPr/>
          </a:p>
        </p:txBody>
      </p:sp>
      <p:sp>
        <p:nvSpPr>
          <p:cNvPr id="6" name="Folientitel"/>
          <p:cNvSpPr>
            <a:spLocks noGrp="1"/>
          </p:cNvSpPr>
          <p:nvPr>
            <p:ph type="title" hasCustomPrompt="1"/>
          </p:nvPr>
        </p:nvSpPr>
        <p:spPr bwMode="auto">
          <a:xfrm>
            <a:off x="904875" y="1079500"/>
            <a:ext cx="7334250" cy="1435100"/>
          </a:xfrm>
          <a:prstGeom prst="rect">
            <a:avLst/>
          </a:prstGeom>
        </p:spPr>
        <p:txBody>
          <a:bodyPr/>
          <a:lstStyle/>
          <a:p>
            <a:pPr>
              <a:defRPr/>
            </a:pPr>
            <a:r>
              <a:t>Folientitel</a:t>
            </a: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type="tx" userDrawn="1">
  <p:cSld name="Titel, Punkte &amp; Livevideo – groß">
    <p:spTree>
      <p:nvGrpSpPr>
        <p:cNvPr id="1" name=""/>
        <p:cNvGrpSpPr/>
        <p:nvPr/>
      </p:nvGrpSpPr>
      <p:grpSpPr bwMode="auto">
        <a:xfrm>
          <a:off x="0" y="0"/>
          <a:ext cx="0" cy="0"/>
          <a:chOff x="0" y="0"/>
          <a:chExt cx="0" cy="0"/>
        </a:xfrm>
      </p:grpSpPr>
      <p:sp>
        <p:nvSpPr>
          <p:cNvPr id="4" name="Folien-Untertitel"/>
          <p:cNvSpPr>
            <a:spLocks noGrp="1"/>
          </p:cNvSpPr>
          <p:nvPr>
            <p:ph type="body" sz="quarter" idx="21" hasCustomPrompt="1"/>
          </p:nvPr>
        </p:nvSpPr>
        <p:spPr bwMode="auto">
          <a:xfrm>
            <a:off x="904875" y="2372961"/>
            <a:ext cx="7334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Folien-Untertitel</a:t>
            </a:r>
          </a:p>
        </p:txBody>
      </p:sp>
      <p:sp>
        <p:nvSpPr>
          <p:cNvPr id="5" name="Textebene 1…"/>
          <p:cNvSpPr>
            <a:spLocks noGrp="1"/>
          </p:cNvSpPr>
          <p:nvPr>
            <p:ph type="body" sz="half" idx="1" hasCustomPrompt="1"/>
          </p:nvPr>
        </p:nvSpPr>
        <p:spPr bwMode="auto">
          <a:xfrm>
            <a:off x="904875" y="4248504"/>
            <a:ext cx="7334250" cy="8256630"/>
          </a:xfrm>
          <a:prstGeom prst="rect">
            <a:avLst/>
          </a:prstGeom>
        </p:spPr>
        <p:txBody>
          <a:bodyPr/>
          <a:lstStyle/>
          <a:p>
            <a:pPr>
              <a:defRPr/>
            </a:pPr>
            <a:r>
              <a:t>Text für Folienpunkt</a:t>
            </a:r>
          </a:p>
          <a:p>
            <a:pPr lvl="1">
              <a:defRPr/>
            </a:pPr>
            <a:endParaRPr/>
          </a:p>
          <a:p>
            <a:pPr lvl="2">
              <a:defRPr/>
            </a:pPr>
            <a:endParaRPr/>
          </a:p>
          <a:p>
            <a:pPr lvl="3">
              <a:defRPr/>
            </a:pPr>
            <a:endParaRPr/>
          </a:p>
          <a:p>
            <a:pPr lvl="4">
              <a:defRPr/>
            </a:pPr>
            <a:endParaRPr/>
          </a:p>
        </p:txBody>
      </p:sp>
      <p:sp>
        <p:nvSpPr>
          <p:cNvPr id="6" name="Folientitel"/>
          <p:cNvSpPr>
            <a:spLocks noGrp="1"/>
          </p:cNvSpPr>
          <p:nvPr>
            <p:ph type="title" hasCustomPrompt="1"/>
          </p:nvPr>
        </p:nvSpPr>
        <p:spPr bwMode="auto">
          <a:xfrm>
            <a:off x="904875" y="1079500"/>
            <a:ext cx="7334250" cy="1435100"/>
          </a:xfrm>
          <a:prstGeom prst="rect">
            <a:avLst/>
          </a:prstGeom>
        </p:spPr>
        <p:txBody>
          <a:bodyPr/>
          <a:lstStyle/>
          <a:p>
            <a:pPr>
              <a:defRPr/>
            </a:pPr>
            <a:r>
              <a:t>Folientitel</a:t>
            </a: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tx" userDrawn="1">
  <p:cSld name="Abschnitt">
    <p:spTree>
      <p:nvGrpSpPr>
        <p:cNvPr id="1" name=""/>
        <p:cNvGrpSpPr/>
        <p:nvPr/>
      </p:nvGrpSpPr>
      <p:grpSpPr bwMode="auto">
        <a:xfrm>
          <a:off x="0" y="0"/>
          <a:ext cx="0" cy="0"/>
          <a:chOff x="0" y="0"/>
          <a:chExt cx="0" cy="0"/>
        </a:xfrm>
      </p:grpSpPr>
      <p:sp>
        <p:nvSpPr>
          <p:cNvPr id="4" name="Titel des Abschnitts"/>
          <p:cNvSpPr>
            <a:spLocks noGrp="1"/>
          </p:cNvSpPr>
          <p:nvPr>
            <p:ph type="title" hasCustomPrompt="1"/>
          </p:nvPr>
        </p:nvSpPr>
        <p:spPr bwMode="auto">
          <a:xfrm>
            <a:off x="904872" y="4533900"/>
            <a:ext cx="16478253" cy="4648200"/>
          </a:xfrm>
          <a:prstGeom prst="rect">
            <a:avLst/>
          </a:prstGeom>
        </p:spPr>
        <p:txBody>
          <a:bodyPr anchor="ctr"/>
          <a:lstStyle>
            <a:lvl1pPr>
              <a:defRPr sz="8700" b="0" spc="-173">
                <a:latin typeface="Helvetica Neue Medium"/>
                <a:ea typeface="Helvetica Neue Medium"/>
                <a:cs typeface="Helvetica Neue Medium"/>
              </a:defRPr>
            </a:lvl1pPr>
          </a:lstStyle>
          <a:p>
            <a:pPr>
              <a:defRPr/>
            </a:pPr>
            <a:r>
              <a:t>Titel des Abschnitts</a:t>
            </a:r>
          </a:p>
        </p:txBody>
      </p:sp>
      <p:sp>
        <p:nvSpPr>
          <p:cNvPr id="5" name="Foliennummer"/>
          <p:cNvSpPr>
            <a:spLocks noGrp="1"/>
          </p:cNvSpPr>
          <p:nvPr>
            <p:ph type="sldNum" sz="quarter" idx="2"/>
          </p:nvPr>
        </p:nvSpPr>
        <p:spPr bwMode="auto">
          <a:xfrm>
            <a:off x="8927718" y="13149492"/>
            <a:ext cx="423194" cy="310341"/>
          </a:xfrm>
          <a:prstGeom prst="rect">
            <a:avLst/>
          </a:prstGeom>
        </p:spPr>
        <p:txBody>
          <a:bodyPr/>
          <a:lstStyle/>
          <a:p>
            <a:pPr>
              <a:defRPr/>
            </a:pPr>
            <a:fld id="{86CB4B4D-7CA3-9044-876B-883B54F8677D}" type="slidenum">
              <a:rPr/>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sp>
        <p:nvSpPr>
          <p:cNvPr id="4" name="Folientitel"/>
          <p:cNvSpPr>
            <a:spLocks noGrp="1"/>
          </p:cNvSpPr>
          <p:nvPr>
            <p:ph type="title" hasCustomPrompt="1"/>
          </p:nvPr>
        </p:nvSpPr>
        <p:spPr bwMode="auto">
          <a:xfrm>
            <a:off x="904875" y="1079501"/>
            <a:ext cx="16478250" cy="1433163"/>
          </a:xfrm>
          <a:prstGeom prst="rect">
            <a:avLst/>
          </a:prstGeom>
          <a:ln w="12700">
            <a:miter lim="400000"/>
          </a:ln>
        </p:spPr>
        <p:txBody>
          <a:bodyPr lIns="50800" tIns="50800" rIns="50800" bIns="50800">
            <a:normAutofit/>
          </a:bodyPr>
          <a:lstStyle/>
          <a:p>
            <a:pPr>
              <a:defRPr/>
            </a:pPr>
            <a:r>
              <a:t>Folientitel</a:t>
            </a:r>
          </a:p>
        </p:txBody>
      </p:sp>
      <p:sp>
        <p:nvSpPr>
          <p:cNvPr id="5" name="Textebene 1…"/>
          <p:cNvSpPr>
            <a:spLocks noGrp="1"/>
          </p:cNvSpPr>
          <p:nvPr>
            <p:ph type="body" idx="1" hasCustomPrompt="1"/>
          </p:nvPr>
        </p:nvSpPr>
        <p:spPr bwMode="auto">
          <a:xfrm>
            <a:off x="904875" y="4248504"/>
            <a:ext cx="16478250" cy="8256012"/>
          </a:xfrm>
          <a:prstGeom prst="rect">
            <a:avLst/>
          </a:prstGeom>
          <a:ln w="12700">
            <a:miter lim="400000"/>
          </a:ln>
        </p:spPr>
        <p:txBody>
          <a:bodyPr lIns="50800" tIns="50800" rIns="50800" bIns="50800">
            <a:normAutofit/>
          </a:bodyPr>
          <a:lstStyle/>
          <a:p>
            <a:pPr>
              <a:defRPr/>
            </a:pPr>
            <a:r>
              <a:t>Text für Folienpunkt</a:t>
            </a:r>
          </a:p>
          <a:p>
            <a:pPr lvl="1">
              <a:defRPr/>
            </a:pPr>
            <a:endParaRPr/>
          </a:p>
          <a:p>
            <a:pPr lvl="2">
              <a:defRPr/>
            </a:pPr>
            <a:endParaRPr/>
          </a:p>
          <a:p>
            <a:pPr lvl="3">
              <a:defRPr/>
            </a:pPr>
            <a:endParaRPr/>
          </a:p>
          <a:p>
            <a:pPr lvl="4">
              <a:defRPr/>
            </a:pPr>
            <a:endParaRPr/>
          </a:p>
        </p:txBody>
      </p:sp>
      <p:sp>
        <p:nvSpPr>
          <p:cNvPr id="6" name="Foliennummer"/>
          <p:cNvSpPr>
            <a:spLocks noGrp="1"/>
          </p:cNvSpPr>
          <p:nvPr>
            <p:ph type="sldNum" sz="quarter" idx="2"/>
          </p:nvPr>
        </p:nvSpPr>
        <p:spPr bwMode="auto">
          <a:xfrm>
            <a:off x="8927718" y="13145258"/>
            <a:ext cx="423194" cy="310341"/>
          </a:xfrm>
          <a:prstGeom prst="rect">
            <a:avLst/>
          </a:prstGeom>
          <a:ln w="12700">
            <a:miter lim="400000"/>
          </a:ln>
        </p:spPr>
        <p:txBody>
          <a:bodyPr wrap="none" lIns="50800" tIns="50800" rIns="50800" bIns="50800" anchor="b">
            <a:spAutoFit/>
          </a:bodyPr>
          <a:lstStyle>
            <a:lvl1pPr algn="ctr" defTabSz="438150">
              <a:lnSpc>
                <a:spcPct val="100000"/>
              </a:lnSpc>
              <a:spcBef>
                <a:spcPts val="0"/>
              </a:spcBef>
              <a:defRPr sz="1350"/>
            </a:lvl1pPr>
          </a:lstStyle>
          <a:p>
            <a:pPr>
              <a:defRPr/>
            </a:pPr>
            <a:fld id="{86CB4B4D-7CA3-9044-876B-883B54F8677D}" type="slidenum">
              <a:rPr/>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marL="0" marR="0" indent="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1pPr>
      <a:lvl2pPr marL="0" marR="0" indent="3429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2pPr>
      <a:lvl3pPr marL="0" marR="0" indent="6858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3pPr>
      <a:lvl4pPr marL="0" marR="0" indent="10287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4pPr>
      <a:lvl5pPr marL="0" marR="0" indent="13716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5pPr>
      <a:lvl6pPr marL="0" marR="0" indent="17145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6pPr>
      <a:lvl7pPr marL="0" marR="0" indent="20574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7pPr>
      <a:lvl8pPr marL="0" marR="0" indent="24003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8pPr>
      <a:lvl9pPr marL="0" marR="0" indent="27432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9pPr>
    </p:titleStyle>
    <p:bodyStyle>
      <a:lvl1pPr marL="4572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1pPr>
      <a:lvl2pPr marL="9144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2pPr>
      <a:lvl3pPr marL="13716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3pPr>
      <a:lvl4pPr marL="18288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4pPr>
      <a:lvl5pPr marL="22860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5pPr>
      <a:lvl6pPr marL="27432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6pPr>
      <a:lvl7pPr marL="32004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7pPr>
      <a:lvl8pPr marL="36576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8pPr>
      <a:lvl9pPr marL="41148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9pPr>
    </p:bodyStyle>
    <p:otherStyle>
      <a:lvl1pPr marL="0" marR="0" indent="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1pPr>
      <a:lvl2pPr marL="0" marR="0" indent="3429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2pPr>
      <a:lvl3pPr marL="0" marR="0" indent="6858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3pPr>
      <a:lvl4pPr marL="0" marR="0" indent="10287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4pPr>
      <a:lvl5pPr marL="0" marR="0" indent="13716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5pPr>
      <a:lvl6pPr marL="0" marR="0" indent="17145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6pPr>
      <a:lvl7pPr marL="0" marR="0" indent="20574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7pPr>
      <a:lvl8pPr marL="0" marR="0" indent="24003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8pPr>
      <a:lvl9pPr marL="0" marR="0" indent="27432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0">
              <a:srgbClr val="4CA7CF"/>
            </a:gs>
            <a:gs pos="100000">
              <a:srgbClr val="5CA676"/>
            </a:gs>
          </a:gsLst>
          <a:lin ang="0" scaled="0"/>
        </a:gradFill>
        <a:effectLst/>
      </p:bgPr>
    </p:bg>
    <p:spTree>
      <p:nvGrpSpPr>
        <p:cNvPr id="1" name=""/>
        <p:cNvGrpSpPr/>
        <p:nvPr/>
      </p:nvGrpSpPr>
      <p:grpSpPr bwMode="auto">
        <a:xfrm>
          <a:off x="0" y="0"/>
          <a:ext cx="0" cy="0"/>
          <a:chOff x="0" y="0"/>
          <a:chExt cx="0" cy="0"/>
        </a:xfrm>
      </p:grpSpPr>
      <p:sp>
        <p:nvSpPr>
          <p:cNvPr id="4" name="Rechteck"/>
          <p:cNvSpPr/>
          <p:nvPr/>
        </p:nvSpPr>
        <p:spPr bwMode="auto">
          <a:xfrm>
            <a:off x="66676" y="161256"/>
            <a:ext cx="18154649" cy="13554744"/>
          </a:xfrm>
          <a:prstGeom prst="rect">
            <a:avLst/>
          </a:prstGeom>
          <a:ln w="304800">
            <a:solidFill>
              <a:srgbClr val="FFFFFF"/>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5" name="Rechteck"/>
          <p:cNvSpPr/>
          <p:nvPr/>
        </p:nvSpPr>
        <p:spPr bwMode="auto">
          <a:xfrm>
            <a:off x="13906103" y="1682749"/>
            <a:ext cx="3589289" cy="579488"/>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6" name="GEDANKENLANDKARTE"/>
          <p:cNvSpPr>
            <a:spLocks/>
          </p:cNvSpPr>
          <p:nvPr/>
        </p:nvSpPr>
        <p:spPr bwMode="auto">
          <a:xfrm>
            <a:off x="14109471" y="1781063"/>
            <a:ext cx="8501026" cy="382862"/>
          </a:xfrm>
          <a:prstGeom prst="rect">
            <a:avLst/>
          </a:prstGeom>
          <a:ln w="12700">
            <a:miter lim="400000"/>
          </a:ln>
        </p:spPr>
        <p:txBody>
          <a:bodyPr lIns="38100" tIns="38100" rIns="38100" bIns="38100" anchor="ctr">
            <a:spAutoFit/>
          </a:bodyPr>
          <a:lstStyle>
            <a:lvl1pPr defTabSz="457200">
              <a:lnSpc>
                <a:spcPct val="100000"/>
              </a:lnSpc>
              <a:spcBef>
                <a:spcPts val="1200"/>
              </a:spcBef>
              <a:defRPr sz="2650" b="1">
                <a:solidFill>
                  <a:srgbClr val="FFFFFF"/>
                </a:solidFill>
                <a:latin typeface="Times Roman"/>
                <a:ea typeface="Times Roman"/>
                <a:cs typeface="Times Roman"/>
              </a:defRPr>
            </a:lvl1pPr>
          </a:lstStyle>
          <a:p>
            <a:pPr>
              <a:defRPr/>
            </a:pPr>
            <a:r>
              <a:rPr sz="1988"/>
              <a:t>GEDANKENLANDKARTE</a:t>
            </a:r>
          </a:p>
        </p:txBody>
      </p:sp>
      <p:sp>
        <p:nvSpPr>
          <p:cNvPr id="7" name="Linien"/>
          <p:cNvSpPr/>
          <p:nvPr/>
        </p:nvSpPr>
        <p:spPr bwMode="auto">
          <a:xfrm>
            <a:off x="12045949" y="4070350"/>
            <a:ext cx="5625380" cy="1"/>
          </a:xfrm>
          <a:prstGeom prst="line">
            <a:avLst/>
          </a:prstGeom>
          <a:ln w="76200">
            <a:solidFill>
              <a:srgbClr val="FFFFFF"/>
            </a:solidFill>
            <a:miter lim="400000"/>
          </a:ln>
        </p:spPr>
        <p:txBody>
          <a:bodyPr lIns="38100" tIns="38100" rIns="38100" bIns="38100" anchor="ctr"/>
          <a:lstStyle/>
          <a:p>
            <a:pPr>
              <a:defRPr/>
            </a:pPr>
            <a:endParaRPr sz="3600"/>
          </a:p>
        </p:txBody>
      </p:sp>
      <p:sp>
        <p:nvSpPr>
          <p:cNvPr id="8" name="GEDANKEN-LANDKARTE"/>
          <p:cNvSpPr>
            <a:spLocks/>
          </p:cNvSpPr>
          <p:nvPr/>
        </p:nvSpPr>
        <p:spPr bwMode="auto">
          <a:xfrm>
            <a:off x="11705997" y="4170372"/>
            <a:ext cx="5233603" cy="1738938"/>
          </a:xfrm>
          <a:prstGeom prst="rect">
            <a:avLst/>
          </a:prstGeom>
          <a:ln w="12700">
            <a:miter lim="400000"/>
          </a:ln>
        </p:spPr>
        <p:txBody>
          <a:bodyPr lIns="38100" tIns="38100" rIns="38100" bIns="38100" anchor="ctr">
            <a:spAutoFit/>
          </a:bodyPr>
          <a:lstStyle>
            <a:lvl1pPr algn="ctr">
              <a:lnSpc>
                <a:spcPct val="80000"/>
              </a:lnSpc>
              <a:spcBef>
                <a:spcPts val="0"/>
              </a:spcBef>
              <a:defRPr sz="9000" spc="-90">
                <a:solidFill>
                  <a:srgbClr val="FFFFFF"/>
                </a:solidFill>
                <a:latin typeface="Helvetica Neue Thin"/>
                <a:ea typeface="Helvetica Neue Thin"/>
                <a:cs typeface="Helvetica Neue Thin"/>
              </a:defRPr>
            </a:lvl1pPr>
          </a:lstStyle>
          <a:p>
            <a:pPr>
              <a:defRPr/>
            </a:pPr>
            <a:r>
              <a:rPr sz="6750"/>
              <a:t>GEDANKEN-LANDKARTE</a:t>
            </a:r>
          </a:p>
        </p:txBody>
      </p:sp>
      <p:sp>
        <p:nvSpPr>
          <p:cNvPr id="9" name="Linien"/>
          <p:cNvSpPr/>
          <p:nvPr/>
        </p:nvSpPr>
        <p:spPr bwMode="auto">
          <a:xfrm>
            <a:off x="12045949" y="9448800"/>
            <a:ext cx="5625380" cy="0"/>
          </a:xfrm>
          <a:prstGeom prst="line">
            <a:avLst/>
          </a:prstGeom>
          <a:ln w="76200">
            <a:solidFill>
              <a:srgbClr val="FFFFFF"/>
            </a:solidFill>
            <a:miter lim="400000"/>
          </a:ln>
        </p:spPr>
        <p:txBody>
          <a:bodyPr lIns="38100" tIns="38100" rIns="38100" bIns="38100" anchor="ctr"/>
          <a:lstStyle/>
          <a:p>
            <a:pPr>
              <a:defRPr/>
            </a:pPr>
            <a:endParaRPr sz="3600"/>
          </a:p>
        </p:txBody>
      </p:sp>
      <p:sp>
        <p:nvSpPr>
          <p:cNvPr id="10" name="Linien"/>
          <p:cNvSpPr/>
          <p:nvPr/>
        </p:nvSpPr>
        <p:spPr bwMode="auto">
          <a:xfrm>
            <a:off x="12045949" y="6006282"/>
            <a:ext cx="5625380" cy="1"/>
          </a:xfrm>
          <a:prstGeom prst="line">
            <a:avLst/>
          </a:prstGeom>
          <a:ln w="25400">
            <a:solidFill>
              <a:srgbClr val="FFFFFF"/>
            </a:solidFill>
            <a:miter lim="400000"/>
          </a:ln>
        </p:spPr>
        <p:txBody>
          <a:bodyPr lIns="38100" tIns="38100" rIns="38100" bIns="38100" anchor="ctr"/>
          <a:lstStyle/>
          <a:p>
            <a:pPr>
              <a:defRPr/>
            </a:pPr>
            <a:endParaRPr sz="3600"/>
          </a:p>
        </p:txBody>
      </p:sp>
      <p:sp>
        <p:nvSpPr>
          <p:cNvPr id="11" name="Methodenkarte"/>
          <p:cNvSpPr>
            <a:spLocks/>
          </p:cNvSpPr>
          <p:nvPr/>
        </p:nvSpPr>
        <p:spPr bwMode="auto">
          <a:xfrm>
            <a:off x="12033385" y="6027705"/>
            <a:ext cx="3135290" cy="290529"/>
          </a:xfrm>
          <a:prstGeom prst="rect">
            <a:avLst/>
          </a:prstGeom>
          <a:ln w="12700">
            <a:miter lim="400000"/>
          </a:ln>
        </p:spPr>
        <p:txBody>
          <a:bodyPr lIns="38100" tIns="38100" rIns="38100" bIns="38100" anchor="ctr">
            <a:spAutoFit/>
          </a:bodyPr>
          <a:lstStyle>
            <a:lvl1pPr defTabSz="457200">
              <a:lnSpc>
                <a:spcPct val="100000"/>
              </a:lnSpc>
              <a:spcBef>
                <a:spcPts val="1200"/>
              </a:spcBef>
              <a:defRPr sz="1850" b="1">
                <a:solidFill>
                  <a:srgbClr val="FFFFFF"/>
                </a:solidFill>
                <a:latin typeface="Times Roman"/>
                <a:ea typeface="Times Roman"/>
                <a:cs typeface="Times Roman"/>
              </a:defRPr>
            </a:lvl1pPr>
          </a:lstStyle>
          <a:p>
            <a:pPr>
              <a:defRPr sz="1450"/>
            </a:pPr>
            <a:r>
              <a:rPr sz="1388"/>
              <a:t>Methodenkarte</a:t>
            </a:r>
            <a:endParaRPr sz="1088"/>
          </a:p>
        </p:txBody>
      </p:sp>
      <p:sp>
        <p:nvSpPr>
          <p:cNvPr id="12" name="Linien"/>
          <p:cNvSpPr/>
          <p:nvPr/>
        </p:nvSpPr>
        <p:spPr bwMode="auto">
          <a:xfrm>
            <a:off x="12045949" y="6353066"/>
            <a:ext cx="5625380" cy="1"/>
          </a:xfrm>
          <a:prstGeom prst="line">
            <a:avLst/>
          </a:prstGeom>
          <a:ln w="25400">
            <a:solidFill>
              <a:srgbClr val="FFFFFF"/>
            </a:solidFill>
            <a:miter lim="400000"/>
          </a:ln>
        </p:spPr>
        <p:txBody>
          <a:bodyPr lIns="38100" tIns="38100" rIns="38100" bIns="38100" anchor="ctr"/>
          <a:lstStyle/>
          <a:p>
            <a:pPr>
              <a:defRPr/>
            </a:pPr>
            <a:endParaRPr sz="3600"/>
          </a:p>
        </p:txBody>
      </p:sp>
      <p:pic>
        <p:nvPicPr>
          <p:cNvPr id="13" name="icons8-er-100.png" descr="icons8-er-100.png"/>
          <p:cNvPicPr>
            <a:picLocks noChangeAspect="1"/>
          </p:cNvPicPr>
          <p:nvPr/>
        </p:nvPicPr>
        <p:blipFill>
          <a:blip r:embed="rId2"/>
          <a:stretch/>
        </p:blipFill>
        <p:spPr bwMode="auto">
          <a:xfrm>
            <a:off x="14792325" y="6886580"/>
            <a:ext cx="476250" cy="476251"/>
          </a:xfrm>
          <a:prstGeom prst="rect">
            <a:avLst/>
          </a:prstGeom>
          <a:ln w="12700">
            <a:miter lim="400000"/>
          </a:ln>
        </p:spPr>
      </p:pic>
      <p:pic>
        <p:nvPicPr>
          <p:cNvPr id="14" name="icons8-stift-100.png" descr="icons8-stift-100.png"/>
          <p:cNvPicPr>
            <a:picLocks noChangeAspect="1"/>
          </p:cNvPicPr>
          <p:nvPr/>
        </p:nvPicPr>
        <p:blipFill>
          <a:blip r:embed="rId3"/>
          <a:stretch/>
        </p:blipFill>
        <p:spPr bwMode="auto">
          <a:xfrm rot="8099999">
            <a:off x="15117135" y="8289247"/>
            <a:ext cx="391781" cy="391781"/>
          </a:xfrm>
          <a:prstGeom prst="rect">
            <a:avLst/>
          </a:prstGeom>
          <a:ln w="12700">
            <a:miter lim="400000"/>
          </a:ln>
        </p:spPr>
      </p:pic>
      <p:pic>
        <p:nvPicPr>
          <p:cNvPr id="15" name="icons8-uhr-50.png" descr="icons8-uhr-50.png"/>
          <p:cNvPicPr>
            <a:picLocks noChangeAspect="1"/>
          </p:cNvPicPr>
          <p:nvPr/>
        </p:nvPicPr>
        <p:blipFill>
          <a:blip r:embed="rId4"/>
          <a:stretch/>
        </p:blipFill>
        <p:spPr bwMode="auto">
          <a:xfrm>
            <a:off x="12226925" y="6886580"/>
            <a:ext cx="476251" cy="476251"/>
          </a:xfrm>
          <a:prstGeom prst="rect">
            <a:avLst/>
          </a:prstGeom>
          <a:ln w="12700">
            <a:miter lim="400000"/>
          </a:ln>
        </p:spPr>
      </p:pic>
      <p:pic>
        <p:nvPicPr>
          <p:cNvPr id="16" name="icons8-notiz-64.png" descr="icons8-notiz-64.png"/>
          <p:cNvPicPr>
            <a:picLocks noChangeAspect="1"/>
          </p:cNvPicPr>
          <p:nvPr/>
        </p:nvPicPr>
        <p:blipFill>
          <a:blip r:embed="rId5"/>
          <a:stretch/>
        </p:blipFill>
        <p:spPr bwMode="auto">
          <a:xfrm>
            <a:off x="14839950" y="8294638"/>
            <a:ext cx="381000" cy="381001"/>
          </a:xfrm>
          <a:prstGeom prst="rect">
            <a:avLst/>
          </a:prstGeom>
          <a:ln w="12700">
            <a:miter lim="400000"/>
          </a:ln>
        </p:spPr>
      </p:pic>
      <p:pic>
        <p:nvPicPr>
          <p:cNvPr id="17" name="icons8-blatt-100.png" descr="icons8-blatt-100.png"/>
          <p:cNvPicPr>
            <a:picLocks noChangeAspect="1"/>
          </p:cNvPicPr>
          <p:nvPr/>
        </p:nvPicPr>
        <p:blipFill>
          <a:blip r:embed="rId6"/>
          <a:stretch/>
        </p:blipFill>
        <p:spPr bwMode="auto">
          <a:xfrm>
            <a:off x="12226925" y="8247013"/>
            <a:ext cx="476251" cy="476251"/>
          </a:xfrm>
          <a:prstGeom prst="rect">
            <a:avLst/>
          </a:prstGeom>
          <a:ln w="12700">
            <a:miter lim="400000"/>
          </a:ln>
        </p:spPr>
      </p:pic>
      <p:sp>
        <p:nvSpPr>
          <p:cNvPr id="18" name="20 Minuten"/>
          <p:cNvSpPr>
            <a:spLocks/>
          </p:cNvSpPr>
          <p:nvPr/>
        </p:nvSpPr>
        <p:spPr bwMode="auto">
          <a:xfrm>
            <a:off x="12755153" y="6999671"/>
            <a:ext cx="1493022" cy="250068"/>
          </a:xfrm>
          <a:prstGeom prst="rect">
            <a:avLst/>
          </a:prstGeom>
          <a:ln w="12700">
            <a:miter lim="400000"/>
          </a:ln>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defRPr>
            </a:lvl1pPr>
          </a:lstStyle>
          <a:p>
            <a:pPr>
              <a:defRPr/>
            </a:pPr>
            <a:r>
              <a:rPr sz="1125"/>
              <a:t>20 Minuten</a:t>
            </a:r>
          </a:p>
        </p:txBody>
      </p:sp>
      <p:sp>
        <p:nvSpPr>
          <p:cNvPr id="19" name="2 - 6 Mitglieder"/>
          <p:cNvSpPr>
            <a:spLocks/>
          </p:cNvSpPr>
          <p:nvPr/>
        </p:nvSpPr>
        <p:spPr bwMode="auto">
          <a:xfrm>
            <a:off x="15479303" y="6995714"/>
            <a:ext cx="1493022" cy="250068"/>
          </a:xfrm>
          <a:prstGeom prst="rect">
            <a:avLst/>
          </a:prstGeom>
          <a:ln w="12700">
            <a:miter lim="400000"/>
          </a:ln>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defRPr>
            </a:lvl1pPr>
          </a:lstStyle>
          <a:p>
            <a:pPr>
              <a:defRPr/>
            </a:pPr>
            <a:r>
              <a:rPr sz="1125"/>
              <a:t>2 - 6 Mitglieder</a:t>
            </a:r>
          </a:p>
        </p:txBody>
      </p:sp>
      <p:sp>
        <p:nvSpPr>
          <p:cNvPr id="20" name="Zur Verfügung gestelltes Material:"/>
          <p:cNvSpPr>
            <a:spLocks/>
          </p:cNvSpPr>
          <p:nvPr/>
        </p:nvSpPr>
        <p:spPr bwMode="auto">
          <a:xfrm>
            <a:off x="12755154" y="8273543"/>
            <a:ext cx="2032819" cy="423193"/>
          </a:xfrm>
          <a:prstGeom prst="rect">
            <a:avLst/>
          </a:prstGeom>
          <a:ln w="12700">
            <a:miter lim="400000"/>
          </a:ln>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defRPr>
            </a:lvl1pPr>
          </a:lstStyle>
          <a:p>
            <a:pPr>
              <a:defRPr/>
            </a:pPr>
            <a:r>
              <a:rPr sz="1125"/>
              <a:t>Zur Verfügung gestelltes Material:</a:t>
            </a:r>
          </a:p>
        </p:txBody>
      </p:sp>
      <p:sp>
        <p:nvSpPr>
          <p:cNvPr id="21" name="Methodenkarte „Gedankenlandkarte“"/>
          <p:cNvSpPr>
            <a:spLocks/>
          </p:cNvSpPr>
          <p:nvPr/>
        </p:nvSpPr>
        <p:spPr bwMode="auto">
          <a:xfrm>
            <a:off x="12257438" y="8739566"/>
            <a:ext cx="2446182" cy="250068"/>
          </a:xfrm>
          <a:prstGeom prst="rect">
            <a:avLst/>
          </a:prstGeom>
          <a:ln w="12700">
            <a:miter lim="400000"/>
          </a:ln>
        </p:spPr>
        <p:txBody>
          <a:bodyPr wrap="none"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defRPr>
            </a:lvl1pPr>
          </a:lstStyle>
          <a:p>
            <a:pPr>
              <a:defRPr/>
            </a:pPr>
            <a:r>
              <a:rPr sz="1125"/>
              <a:t>Methodenkarte „Gedankenlandkarte“</a:t>
            </a:r>
          </a:p>
        </p:txBody>
      </p:sp>
      <p:sp>
        <p:nvSpPr>
          <p:cNvPr id="22" name="Das Team benötigt:"/>
          <p:cNvSpPr>
            <a:spLocks/>
          </p:cNvSpPr>
          <p:nvPr/>
        </p:nvSpPr>
        <p:spPr bwMode="auto">
          <a:xfrm>
            <a:off x="15504704" y="8360105"/>
            <a:ext cx="2032818" cy="250068"/>
          </a:xfrm>
          <a:prstGeom prst="rect">
            <a:avLst/>
          </a:prstGeom>
          <a:ln w="12700">
            <a:miter lim="400000"/>
          </a:ln>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defRPr>
            </a:lvl1pPr>
          </a:lstStyle>
          <a:p>
            <a:pPr>
              <a:defRPr/>
            </a:pPr>
            <a:r>
              <a:rPr sz="1125"/>
              <a:t>Das Team benötigt:</a:t>
            </a:r>
          </a:p>
        </p:txBody>
      </p:sp>
      <p:sp>
        <p:nvSpPr>
          <p:cNvPr id="23" name="Haftnotizen / Zettel…"/>
          <p:cNvSpPr>
            <a:spLocks/>
          </p:cNvSpPr>
          <p:nvPr/>
        </p:nvSpPr>
        <p:spPr bwMode="auto">
          <a:xfrm>
            <a:off x="14854587" y="8723499"/>
            <a:ext cx="1425070" cy="448841"/>
          </a:xfrm>
          <a:prstGeom prst="rect">
            <a:avLst/>
          </a:prstGeom>
          <a:ln w="12700">
            <a:miter lim="400000"/>
          </a:ln>
        </p:spPr>
        <p:txBody>
          <a:bodyPr wrap="none" lIns="38100" tIns="38100" rIns="38100" bIns="38100" anchor="ctr">
            <a:spAutoFit/>
          </a:bodyPr>
          <a:lstStyle/>
          <a:p>
            <a:pPr marL="142875" indent="-142875" defTabSz="342900">
              <a:lnSpc>
                <a:spcPct val="100000"/>
              </a:lnSpc>
              <a:spcBef>
                <a:spcPts val="225"/>
              </a:spcBef>
              <a:buSzPct val="123000"/>
              <a:buChar char="-"/>
              <a:defRPr sz="1500" b="1">
                <a:solidFill>
                  <a:srgbClr val="FFFFFF"/>
                </a:solidFill>
                <a:latin typeface="Times Roman"/>
                <a:ea typeface="Times Roman"/>
                <a:cs typeface="Times Roman"/>
              </a:defRPr>
            </a:pPr>
            <a:r>
              <a:rPr sz="1125"/>
              <a:t>Haftnotizen / Zettel</a:t>
            </a:r>
          </a:p>
          <a:p>
            <a:pPr marL="142875" indent="-142875" defTabSz="342900">
              <a:lnSpc>
                <a:spcPct val="100000"/>
              </a:lnSpc>
              <a:spcBef>
                <a:spcPts val="225"/>
              </a:spcBef>
              <a:buSzPct val="123000"/>
              <a:buChar char="-"/>
              <a:defRPr sz="1500" b="1">
                <a:solidFill>
                  <a:srgbClr val="FFFFFF"/>
                </a:solidFill>
                <a:latin typeface="Times Roman"/>
                <a:ea typeface="Times Roman"/>
                <a:cs typeface="Times Roman"/>
              </a:defRPr>
            </a:pPr>
            <a:r>
              <a:rPr sz="1125"/>
              <a:t>Stifte</a:t>
            </a:r>
          </a:p>
        </p:txBody>
      </p:sp>
      <p:sp>
        <p:nvSpPr>
          <p:cNvPr id="24" name="Oval"/>
          <p:cNvSpPr/>
          <p:nvPr/>
        </p:nvSpPr>
        <p:spPr bwMode="auto">
          <a:xfrm>
            <a:off x="11988799" y="2805049"/>
            <a:ext cx="1077467" cy="1004243"/>
          </a:xfrm>
          <a:prstGeom prst="ellipse">
            <a:avLst/>
          </a:prstGeom>
          <a:solidFill>
            <a:srgbClr val="FFFFFF"/>
          </a:solidFill>
          <a:ln w="889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pic>
        <p:nvPicPr>
          <p:cNvPr id="25" name="icons8-fernglas-100.png" descr="icons8-fernglas-100.png"/>
          <p:cNvPicPr>
            <a:picLocks noChangeAspect="1"/>
          </p:cNvPicPr>
          <p:nvPr/>
        </p:nvPicPr>
        <p:blipFill>
          <a:blip r:embed="rId7"/>
          <a:stretch/>
        </p:blipFill>
        <p:spPr bwMode="auto">
          <a:xfrm>
            <a:off x="12181978" y="2961615"/>
            <a:ext cx="691109" cy="691109"/>
          </a:xfrm>
          <a:prstGeom prst="rect">
            <a:avLst/>
          </a:prstGeom>
          <a:ln w="12700">
            <a:miter lim="400000"/>
          </a:ln>
        </p:spPr>
      </p:pic>
      <p:sp>
        <p:nvSpPr>
          <p:cNvPr id="26" name="PHASE I…"/>
          <p:cNvSpPr>
            <a:spLocks/>
          </p:cNvSpPr>
          <p:nvPr/>
        </p:nvSpPr>
        <p:spPr bwMode="auto">
          <a:xfrm>
            <a:off x="13202095" y="3180366"/>
            <a:ext cx="3135290" cy="619529"/>
          </a:xfrm>
          <a:prstGeom prst="rect">
            <a:avLst/>
          </a:prstGeom>
          <a:ln w="12700">
            <a:miter lim="400000"/>
          </a:ln>
        </p:spPr>
        <p:txBody>
          <a:bodyPr lIns="38100" tIns="38100" rIns="38100" bIns="38100" anchor="ctr">
            <a:spAutoFit/>
          </a:bodyPr>
          <a:lstStyle/>
          <a:p>
            <a:pPr defTabSz="342900">
              <a:lnSpc>
                <a:spcPct val="100000"/>
              </a:lnSpc>
              <a:spcBef>
                <a:spcPts val="900"/>
              </a:spcBef>
              <a:defRPr sz="1450" b="1">
                <a:solidFill>
                  <a:srgbClr val="FFFFFF"/>
                </a:solidFill>
                <a:latin typeface="Times Roman"/>
                <a:ea typeface="Times Roman"/>
                <a:cs typeface="Times Roman"/>
              </a:defRPr>
            </a:pPr>
            <a:r>
              <a:rPr sz="1388"/>
              <a:t>PHASE I</a:t>
            </a:r>
            <a:endParaRPr sz="1088"/>
          </a:p>
          <a:p>
            <a:pPr defTabSz="342900">
              <a:lnSpc>
                <a:spcPct val="100000"/>
              </a:lnSpc>
              <a:spcBef>
                <a:spcPts val="900"/>
              </a:spcBef>
              <a:defRPr sz="1450" b="1">
                <a:solidFill>
                  <a:srgbClr val="FFFFFF"/>
                </a:solidFill>
                <a:latin typeface="Times Roman"/>
                <a:ea typeface="Times Roman"/>
                <a:cs typeface="Times Roman"/>
              </a:defRPr>
            </a:pPr>
            <a:r>
              <a:rPr sz="1388"/>
              <a:t>Problemfeld verstehen</a:t>
            </a:r>
            <a:endParaRPr sz="1088"/>
          </a:p>
        </p:txBody>
      </p:sp>
      <p:pic>
        <p:nvPicPr>
          <p:cNvPr id="27" name="Bild 29.02.24 um 18.54.jpeg" descr="Bild 29.02.24 um 18.54.jpeg"/>
          <p:cNvPicPr>
            <a:picLocks noChangeAspect="1"/>
          </p:cNvPicPr>
          <p:nvPr/>
        </p:nvPicPr>
        <p:blipFill>
          <a:blip r:embed="rId8"/>
          <a:srcRect l="3053" t="40256" r="71614" b="1382"/>
          <a:stretch/>
        </p:blipFill>
        <p:spPr bwMode="auto">
          <a:xfrm>
            <a:off x="1757352" y="6447006"/>
            <a:ext cx="2524145" cy="6003588"/>
          </a:xfrm>
          <a:custGeom>
            <a:avLst/>
            <a:gdLst/>
            <a:ahLst/>
            <a:cxnLst>
              <a:cxn ang="0">
                <a:pos x="wd2" y="hd2"/>
              </a:cxn>
              <a:cxn ang="5400000">
                <a:pos x="wd2" y="hd2"/>
              </a:cxn>
              <a:cxn ang="10800000">
                <a:pos x="wd2" y="hd2"/>
              </a:cxn>
              <a:cxn ang="16200000">
                <a:pos x="wd2" y="hd2"/>
              </a:cxn>
            </a:cxnLst>
            <a:rect l="0" t="0" r="r" b="b"/>
            <a:pathLst>
              <a:path w="21593" h="21595" extrusionOk="0">
                <a:moveTo>
                  <a:pt x="10654" y="1"/>
                </a:moveTo>
                <a:cubicBezTo>
                  <a:pt x="10414" y="-3"/>
                  <a:pt x="10142" y="33"/>
                  <a:pt x="9796" y="107"/>
                </a:cubicBezTo>
                <a:cubicBezTo>
                  <a:pt x="9512" y="167"/>
                  <a:pt x="8744" y="282"/>
                  <a:pt x="8090" y="363"/>
                </a:cubicBezTo>
                <a:cubicBezTo>
                  <a:pt x="7435" y="443"/>
                  <a:pt x="6640" y="562"/>
                  <a:pt x="6322" y="627"/>
                </a:cubicBezTo>
                <a:cubicBezTo>
                  <a:pt x="5648" y="766"/>
                  <a:pt x="4866" y="1078"/>
                  <a:pt x="4667" y="1289"/>
                </a:cubicBezTo>
                <a:cubicBezTo>
                  <a:pt x="4591" y="1370"/>
                  <a:pt x="4513" y="1443"/>
                  <a:pt x="4497" y="1453"/>
                </a:cubicBezTo>
                <a:cubicBezTo>
                  <a:pt x="4480" y="1462"/>
                  <a:pt x="4219" y="1406"/>
                  <a:pt x="3916" y="1327"/>
                </a:cubicBezTo>
                <a:cubicBezTo>
                  <a:pt x="2991" y="1088"/>
                  <a:pt x="3043" y="1020"/>
                  <a:pt x="3043" y="2435"/>
                </a:cubicBezTo>
                <a:cubicBezTo>
                  <a:pt x="3043" y="3663"/>
                  <a:pt x="3037" y="3690"/>
                  <a:pt x="2778" y="3931"/>
                </a:cubicBezTo>
                <a:cubicBezTo>
                  <a:pt x="2633" y="4066"/>
                  <a:pt x="2460" y="4310"/>
                  <a:pt x="2391" y="4472"/>
                </a:cubicBezTo>
                <a:cubicBezTo>
                  <a:pt x="2323" y="4634"/>
                  <a:pt x="2180" y="4839"/>
                  <a:pt x="2073" y="4928"/>
                </a:cubicBezTo>
                <a:cubicBezTo>
                  <a:pt x="1965" y="5017"/>
                  <a:pt x="1655" y="5358"/>
                  <a:pt x="1385" y="5686"/>
                </a:cubicBezTo>
                <a:cubicBezTo>
                  <a:pt x="410" y="6869"/>
                  <a:pt x="138" y="7795"/>
                  <a:pt x="639" y="8230"/>
                </a:cubicBezTo>
                <a:cubicBezTo>
                  <a:pt x="914" y="8468"/>
                  <a:pt x="1351" y="8603"/>
                  <a:pt x="2001" y="8652"/>
                </a:cubicBezTo>
                <a:lnTo>
                  <a:pt x="2422" y="8684"/>
                </a:lnTo>
                <a:lnTo>
                  <a:pt x="2355" y="8945"/>
                </a:lnTo>
                <a:cubicBezTo>
                  <a:pt x="2320" y="9090"/>
                  <a:pt x="2219" y="9328"/>
                  <a:pt x="2129" y="9473"/>
                </a:cubicBezTo>
                <a:cubicBezTo>
                  <a:pt x="1986" y="9703"/>
                  <a:pt x="1983" y="9753"/>
                  <a:pt x="2119" y="9864"/>
                </a:cubicBezTo>
                <a:cubicBezTo>
                  <a:pt x="2204" y="9933"/>
                  <a:pt x="2354" y="10002"/>
                  <a:pt x="2450" y="10018"/>
                </a:cubicBezTo>
                <a:cubicBezTo>
                  <a:pt x="2608" y="10043"/>
                  <a:pt x="2618" y="10213"/>
                  <a:pt x="2554" y="11794"/>
                </a:cubicBezTo>
                <a:cubicBezTo>
                  <a:pt x="2494" y="13290"/>
                  <a:pt x="2445" y="13670"/>
                  <a:pt x="2208" y="14432"/>
                </a:cubicBezTo>
                <a:cubicBezTo>
                  <a:pt x="1962" y="15221"/>
                  <a:pt x="1928" y="15501"/>
                  <a:pt x="1912" y="16877"/>
                </a:cubicBezTo>
                <a:lnTo>
                  <a:pt x="1895" y="18430"/>
                </a:lnTo>
                <a:lnTo>
                  <a:pt x="2139" y="18532"/>
                </a:lnTo>
                <a:cubicBezTo>
                  <a:pt x="2314" y="18606"/>
                  <a:pt x="2514" y="18635"/>
                  <a:pt x="2849" y="18637"/>
                </a:cubicBezTo>
                <a:cubicBezTo>
                  <a:pt x="3378" y="18639"/>
                  <a:pt x="4137" y="18782"/>
                  <a:pt x="3919" y="18839"/>
                </a:cubicBezTo>
                <a:cubicBezTo>
                  <a:pt x="3775" y="18876"/>
                  <a:pt x="3262" y="18783"/>
                  <a:pt x="3262" y="18719"/>
                </a:cubicBezTo>
                <a:cubicBezTo>
                  <a:pt x="3262" y="18698"/>
                  <a:pt x="3032" y="18681"/>
                  <a:pt x="2753" y="18681"/>
                </a:cubicBezTo>
                <a:cubicBezTo>
                  <a:pt x="2440" y="18681"/>
                  <a:pt x="2173" y="18653"/>
                  <a:pt x="2055" y="18608"/>
                </a:cubicBezTo>
                <a:cubicBezTo>
                  <a:pt x="1847" y="18529"/>
                  <a:pt x="1632" y="18555"/>
                  <a:pt x="1632" y="18660"/>
                </a:cubicBezTo>
                <a:cubicBezTo>
                  <a:pt x="1632" y="18697"/>
                  <a:pt x="1590" y="18727"/>
                  <a:pt x="1538" y="18727"/>
                </a:cubicBezTo>
                <a:cubicBezTo>
                  <a:pt x="1343" y="18727"/>
                  <a:pt x="450" y="19149"/>
                  <a:pt x="232" y="19344"/>
                </a:cubicBezTo>
                <a:cubicBezTo>
                  <a:pt x="78" y="19482"/>
                  <a:pt x="0" y="19655"/>
                  <a:pt x="0" y="19825"/>
                </a:cubicBezTo>
                <a:cubicBezTo>
                  <a:pt x="0" y="19995"/>
                  <a:pt x="78" y="20163"/>
                  <a:pt x="232" y="20293"/>
                </a:cubicBezTo>
                <a:cubicBezTo>
                  <a:pt x="1055" y="20986"/>
                  <a:pt x="3266" y="21453"/>
                  <a:pt x="6302" y="21575"/>
                </a:cubicBezTo>
                <a:cubicBezTo>
                  <a:pt x="6673" y="21590"/>
                  <a:pt x="6935" y="21597"/>
                  <a:pt x="7219" y="21595"/>
                </a:cubicBezTo>
                <a:cubicBezTo>
                  <a:pt x="7502" y="21593"/>
                  <a:pt x="7809" y="21582"/>
                  <a:pt x="8273" y="21562"/>
                </a:cubicBezTo>
                <a:cubicBezTo>
                  <a:pt x="9971" y="21487"/>
                  <a:pt x="11740" y="21238"/>
                  <a:pt x="12645" y="20948"/>
                </a:cubicBezTo>
                <a:cubicBezTo>
                  <a:pt x="12828" y="20890"/>
                  <a:pt x="13083" y="20828"/>
                  <a:pt x="13208" y="20811"/>
                </a:cubicBezTo>
                <a:cubicBezTo>
                  <a:pt x="13751" y="20739"/>
                  <a:pt x="13995" y="20538"/>
                  <a:pt x="14247" y="19960"/>
                </a:cubicBezTo>
                <a:cubicBezTo>
                  <a:pt x="14341" y="19742"/>
                  <a:pt x="14326" y="19674"/>
                  <a:pt x="14119" y="19443"/>
                </a:cubicBezTo>
                <a:cubicBezTo>
                  <a:pt x="13796" y="19081"/>
                  <a:pt x="12998" y="18751"/>
                  <a:pt x="11884" y="18518"/>
                </a:cubicBezTo>
                <a:cubicBezTo>
                  <a:pt x="11411" y="18419"/>
                  <a:pt x="11015" y="18337"/>
                  <a:pt x="11003" y="18336"/>
                </a:cubicBezTo>
                <a:cubicBezTo>
                  <a:pt x="10990" y="18335"/>
                  <a:pt x="11276" y="17708"/>
                  <a:pt x="11637" y="16943"/>
                </a:cubicBezTo>
                <a:lnTo>
                  <a:pt x="12294" y="15551"/>
                </a:lnTo>
                <a:lnTo>
                  <a:pt x="12385" y="13098"/>
                </a:lnTo>
                <a:cubicBezTo>
                  <a:pt x="12471" y="10853"/>
                  <a:pt x="12497" y="10634"/>
                  <a:pt x="12675" y="10519"/>
                </a:cubicBezTo>
                <a:cubicBezTo>
                  <a:pt x="12827" y="10422"/>
                  <a:pt x="12880" y="10277"/>
                  <a:pt x="12910" y="9879"/>
                </a:cubicBezTo>
                <a:cubicBezTo>
                  <a:pt x="12946" y="9397"/>
                  <a:pt x="12961" y="9367"/>
                  <a:pt x="13147" y="9409"/>
                </a:cubicBezTo>
                <a:cubicBezTo>
                  <a:pt x="13407" y="9467"/>
                  <a:pt x="14186" y="9466"/>
                  <a:pt x="14450" y="9407"/>
                </a:cubicBezTo>
                <a:cubicBezTo>
                  <a:pt x="14565" y="9381"/>
                  <a:pt x="15080" y="9227"/>
                  <a:pt x="15596" y="9065"/>
                </a:cubicBezTo>
                <a:cubicBezTo>
                  <a:pt x="16365" y="8824"/>
                  <a:pt x="16573" y="8779"/>
                  <a:pt x="16739" y="8817"/>
                </a:cubicBezTo>
                <a:cubicBezTo>
                  <a:pt x="16851" y="8842"/>
                  <a:pt x="17700" y="9046"/>
                  <a:pt x="18626" y="9272"/>
                </a:cubicBezTo>
                <a:cubicBezTo>
                  <a:pt x="19552" y="9497"/>
                  <a:pt x="20336" y="9682"/>
                  <a:pt x="20365" y="9682"/>
                </a:cubicBezTo>
                <a:cubicBezTo>
                  <a:pt x="20395" y="9682"/>
                  <a:pt x="20419" y="9195"/>
                  <a:pt x="20419" y="8601"/>
                </a:cubicBezTo>
                <a:lnTo>
                  <a:pt x="20419" y="7522"/>
                </a:lnTo>
                <a:lnTo>
                  <a:pt x="20808" y="7340"/>
                </a:lnTo>
                <a:cubicBezTo>
                  <a:pt x="21322" y="7101"/>
                  <a:pt x="21585" y="6862"/>
                  <a:pt x="21593" y="6675"/>
                </a:cubicBezTo>
                <a:cubicBezTo>
                  <a:pt x="21600" y="6488"/>
                  <a:pt x="21352" y="6351"/>
                  <a:pt x="20849" y="6318"/>
                </a:cubicBezTo>
                <a:lnTo>
                  <a:pt x="20424" y="6290"/>
                </a:lnTo>
                <a:lnTo>
                  <a:pt x="20396" y="5810"/>
                </a:lnTo>
                <a:lnTo>
                  <a:pt x="20363" y="5329"/>
                </a:lnTo>
                <a:lnTo>
                  <a:pt x="18137" y="4783"/>
                </a:lnTo>
                <a:cubicBezTo>
                  <a:pt x="16913" y="4483"/>
                  <a:pt x="15762" y="4202"/>
                  <a:pt x="15583" y="4160"/>
                </a:cubicBezTo>
                <a:cubicBezTo>
                  <a:pt x="15404" y="4118"/>
                  <a:pt x="14535" y="3911"/>
                  <a:pt x="13651" y="3698"/>
                </a:cubicBezTo>
                <a:cubicBezTo>
                  <a:pt x="12254" y="3361"/>
                  <a:pt x="12056" y="3298"/>
                  <a:pt x="12118" y="3218"/>
                </a:cubicBezTo>
                <a:cubicBezTo>
                  <a:pt x="12347" y="2924"/>
                  <a:pt x="12219" y="2441"/>
                  <a:pt x="11884" y="2324"/>
                </a:cubicBezTo>
                <a:cubicBezTo>
                  <a:pt x="11799" y="2295"/>
                  <a:pt x="11731" y="2220"/>
                  <a:pt x="11731" y="2160"/>
                </a:cubicBezTo>
                <a:cubicBezTo>
                  <a:pt x="11731" y="2032"/>
                  <a:pt x="11235" y="1414"/>
                  <a:pt x="11079" y="1349"/>
                </a:cubicBezTo>
                <a:cubicBezTo>
                  <a:pt x="10904" y="1275"/>
                  <a:pt x="10952" y="1199"/>
                  <a:pt x="11318" y="980"/>
                </a:cubicBezTo>
                <a:cubicBezTo>
                  <a:pt x="11605" y="809"/>
                  <a:pt x="11665" y="729"/>
                  <a:pt x="11670" y="519"/>
                </a:cubicBezTo>
                <a:cubicBezTo>
                  <a:pt x="11675" y="288"/>
                  <a:pt x="11643" y="251"/>
                  <a:pt x="11321" y="130"/>
                </a:cubicBezTo>
                <a:cubicBezTo>
                  <a:pt x="11101" y="48"/>
                  <a:pt x="10894" y="4"/>
                  <a:pt x="10654" y="1"/>
                </a:cubicBezTo>
                <a:close/>
                <a:moveTo>
                  <a:pt x="6554" y="12169"/>
                </a:moveTo>
                <a:cubicBezTo>
                  <a:pt x="6586" y="12164"/>
                  <a:pt x="6626" y="12169"/>
                  <a:pt x="6674" y="12176"/>
                </a:cubicBezTo>
                <a:cubicBezTo>
                  <a:pt x="6788" y="12195"/>
                  <a:pt x="6820" y="12245"/>
                  <a:pt x="6783" y="12347"/>
                </a:cubicBezTo>
                <a:cubicBezTo>
                  <a:pt x="6765" y="12398"/>
                  <a:pt x="6762" y="12414"/>
                  <a:pt x="6763" y="12429"/>
                </a:cubicBezTo>
                <a:cubicBezTo>
                  <a:pt x="6774" y="12423"/>
                  <a:pt x="6792" y="12424"/>
                  <a:pt x="6806" y="12423"/>
                </a:cubicBezTo>
                <a:cubicBezTo>
                  <a:pt x="6823" y="12411"/>
                  <a:pt x="6828" y="12413"/>
                  <a:pt x="6860" y="12387"/>
                </a:cubicBezTo>
                <a:cubicBezTo>
                  <a:pt x="6895" y="12359"/>
                  <a:pt x="6934" y="12338"/>
                  <a:pt x="6974" y="12324"/>
                </a:cubicBezTo>
                <a:cubicBezTo>
                  <a:pt x="7027" y="12306"/>
                  <a:pt x="7077" y="12302"/>
                  <a:pt x="7122" y="12307"/>
                </a:cubicBezTo>
                <a:cubicBezTo>
                  <a:pt x="7145" y="12310"/>
                  <a:pt x="7171" y="12312"/>
                  <a:pt x="7188" y="12321"/>
                </a:cubicBezTo>
                <a:cubicBezTo>
                  <a:pt x="7214" y="12334"/>
                  <a:pt x="7229" y="12354"/>
                  <a:pt x="7234" y="12381"/>
                </a:cubicBezTo>
                <a:cubicBezTo>
                  <a:pt x="7239" y="12412"/>
                  <a:pt x="7254" y="12480"/>
                  <a:pt x="7267" y="12538"/>
                </a:cubicBezTo>
                <a:cubicBezTo>
                  <a:pt x="7296" y="12557"/>
                  <a:pt x="7320" y="12585"/>
                  <a:pt x="7336" y="12619"/>
                </a:cubicBezTo>
                <a:lnTo>
                  <a:pt x="7374" y="12560"/>
                </a:lnTo>
                <a:cubicBezTo>
                  <a:pt x="7405" y="12513"/>
                  <a:pt x="7440" y="12484"/>
                  <a:pt x="7473" y="12472"/>
                </a:cubicBezTo>
                <a:cubicBezTo>
                  <a:pt x="7489" y="12466"/>
                  <a:pt x="7504" y="12464"/>
                  <a:pt x="7519" y="12465"/>
                </a:cubicBezTo>
                <a:cubicBezTo>
                  <a:pt x="7535" y="12467"/>
                  <a:pt x="7550" y="12471"/>
                  <a:pt x="7565" y="12480"/>
                </a:cubicBezTo>
                <a:cubicBezTo>
                  <a:pt x="7623" y="12516"/>
                  <a:pt x="7669" y="12608"/>
                  <a:pt x="7680" y="12743"/>
                </a:cubicBezTo>
                <a:cubicBezTo>
                  <a:pt x="7691" y="12881"/>
                  <a:pt x="7749" y="13230"/>
                  <a:pt x="7810" y="13519"/>
                </a:cubicBezTo>
                <a:cubicBezTo>
                  <a:pt x="7889" y="13896"/>
                  <a:pt x="7958" y="14460"/>
                  <a:pt x="7995" y="14943"/>
                </a:cubicBezTo>
                <a:cubicBezTo>
                  <a:pt x="8033" y="15426"/>
                  <a:pt x="8039" y="15828"/>
                  <a:pt x="7993" y="15878"/>
                </a:cubicBezTo>
                <a:cubicBezTo>
                  <a:pt x="7949" y="15924"/>
                  <a:pt x="7914" y="16291"/>
                  <a:pt x="7916" y="16693"/>
                </a:cubicBezTo>
                <a:cubicBezTo>
                  <a:pt x="7918" y="17095"/>
                  <a:pt x="7885" y="17558"/>
                  <a:pt x="7843" y="17721"/>
                </a:cubicBezTo>
                <a:lnTo>
                  <a:pt x="7769" y="18018"/>
                </a:lnTo>
                <a:lnTo>
                  <a:pt x="6941" y="18033"/>
                </a:lnTo>
                <a:cubicBezTo>
                  <a:pt x="6182" y="18046"/>
                  <a:pt x="6107" y="18038"/>
                  <a:pt x="5953" y="17941"/>
                </a:cubicBezTo>
                <a:cubicBezTo>
                  <a:pt x="5807" y="17848"/>
                  <a:pt x="5699" y="17836"/>
                  <a:pt x="5067" y="17836"/>
                </a:cubicBezTo>
                <a:cubicBezTo>
                  <a:pt x="4905" y="17836"/>
                  <a:pt x="4781" y="17836"/>
                  <a:pt x="4683" y="17834"/>
                </a:cubicBezTo>
                <a:cubicBezTo>
                  <a:pt x="4487" y="17829"/>
                  <a:pt x="4403" y="17818"/>
                  <a:pt x="4370" y="17793"/>
                </a:cubicBezTo>
                <a:cubicBezTo>
                  <a:pt x="4353" y="17781"/>
                  <a:pt x="4346" y="17765"/>
                  <a:pt x="4347" y="17745"/>
                </a:cubicBezTo>
                <a:cubicBezTo>
                  <a:pt x="4347" y="17706"/>
                  <a:pt x="4355" y="17686"/>
                  <a:pt x="4372" y="17683"/>
                </a:cubicBezTo>
                <a:cubicBezTo>
                  <a:pt x="4389" y="17680"/>
                  <a:pt x="4417" y="17692"/>
                  <a:pt x="4466" y="17721"/>
                </a:cubicBezTo>
                <a:cubicBezTo>
                  <a:pt x="4512" y="17748"/>
                  <a:pt x="4537" y="17759"/>
                  <a:pt x="4545" y="17752"/>
                </a:cubicBezTo>
                <a:cubicBezTo>
                  <a:pt x="4554" y="17745"/>
                  <a:pt x="4546" y="17720"/>
                  <a:pt x="4522" y="17675"/>
                </a:cubicBezTo>
                <a:cubicBezTo>
                  <a:pt x="4418" y="17480"/>
                  <a:pt x="4572" y="17074"/>
                  <a:pt x="4741" y="17101"/>
                </a:cubicBezTo>
                <a:cubicBezTo>
                  <a:pt x="4826" y="17115"/>
                  <a:pt x="4891" y="17095"/>
                  <a:pt x="4891" y="17055"/>
                </a:cubicBezTo>
                <a:cubicBezTo>
                  <a:pt x="4891" y="17017"/>
                  <a:pt x="4839" y="16998"/>
                  <a:pt x="4779" y="17014"/>
                </a:cubicBezTo>
                <a:cubicBezTo>
                  <a:pt x="4655" y="17046"/>
                  <a:pt x="4646" y="16951"/>
                  <a:pt x="4744" y="16701"/>
                </a:cubicBezTo>
                <a:cubicBezTo>
                  <a:pt x="4780" y="16608"/>
                  <a:pt x="4818" y="16567"/>
                  <a:pt x="4863" y="16569"/>
                </a:cubicBezTo>
                <a:cubicBezTo>
                  <a:pt x="4879" y="16570"/>
                  <a:pt x="4896" y="16577"/>
                  <a:pt x="4914" y="16587"/>
                </a:cubicBezTo>
                <a:cubicBezTo>
                  <a:pt x="4983" y="16628"/>
                  <a:pt x="4994" y="16606"/>
                  <a:pt x="4950" y="16521"/>
                </a:cubicBezTo>
                <a:cubicBezTo>
                  <a:pt x="4913" y="16450"/>
                  <a:pt x="5046" y="16041"/>
                  <a:pt x="5253" y="15585"/>
                </a:cubicBezTo>
                <a:cubicBezTo>
                  <a:pt x="5456" y="15140"/>
                  <a:pt x="5686" y="14616"/>
                  <a:pt x="5765" y="14422"/>
                </a:cubicBezTo>
                <a:cubicBezTo>
                  <a:pt x="5811" y="14309"/>
                  <a:pt x="5857" y="14226"/>
                  <a:pt x="5897" y="14175"/>
                </a:cubicBezTo>
                <a:cubicBezTo>
                  <a:pt x="5898" y="14175"/>
                  <a:pt x="5897" y="14175"/>
                  <a:pt x="5897" y="14174"/>
                </a:cubicBezTo>
                <a:cubicBezTo>
                  <a:pt x="5917" y="14149"/>
                  <a:pt x="5938" y="14132"/>
                  <a:pt x="5956" y="14124"/>
                </a:cubicBezTo>
                <a:cubicBezTo>
                  <a:pt x="5974" y="14115"/>
                  <a:pt x="5989" y="14115"/>
                  <a:pt x="6004" y="14124"/>
                </a:cubicBezTo>
                <a:cubicBezTo>
                  <a:pt x="6035" y="14142"/>
                  <a:pt x="6053" y="14148"/>
                  <a:pt x="6058" y="14142"/>
                </a:cubicBezTo>
                <a:cubicBezTo>
                  <a:pt x="6063" y="14136"/>
                  <a:pt x="6055" y="14118"/>
                  <a:pt x="6035" y="14087"/>
                </a:cubicBezTo>
                <a:cubicBezTo>
                  <a:pt x="6000" y="14035"/>
                  <a:pt x="6045" y="13726"/>
                  <a:pt x="6132" y="13401"/>
                </a:cubicBezTo>
                <a:cubicBezTo>
                  <a:pt x="6218" y="13076"/>
                  <a:pt x="6320" y="12687"/>
                  <a:pt x="6358" y="12536"/>
                </a:cubicBezTo>
                <a:cubicBezTo>
                  <a:pt x="6388" y="12420"/>
                  <a:pt x="6410" y="12348"/>
                  <a:pt x="6435" y="12291"/>
                </a:cubicBezTo>
                <a:cubicBezTo>
                  <a:pt x="6444" y="12270"/>
                  <a:pt x="6455" y="12245"/>
                  <a:pt x="6465" y="12231"/>
                </a:cubicBezTo>
                <a:cubicBezTo>
                  <a:pt x="6471" y="12222"/>
                  <a:pt x="6479" y="12212"/>
                  <a:pt x="6485" y="12205"/>
                </a:cubicBezTo>
                <a:cubicBezTo>
                  <a:pt x="6505" y="12186"/>
                  <a:pt x="6526" y="12173"/>
                  <a:pt x="6554" y="12169"/>
                </a:cubicBezTo>
                <a:close/>
                <a:moveTo>
                  <a:pt x="7486" y="13917"/>
                </a:moveTo>
                <a:cubicBezTo>
                  <a:pt x="7488" y="13923"/>
                  <a:pt x="7489" y="13928"/>
                  <a:pt x="7491" y="13933"/>
                </a:cubicBezTo>
                <a:cubicBezTo>
                  <a:pt x="7492" y="13932"/>
                  <a:pt x="7496" y="13930"/>
                  <a:pt x="7496" y="13928"/>
                </a:cubicBezTo>
                <a:cubicBezTo>
                  <a:pt x="7496" y="13924"/>
                  <a:pt x="7489" y="13921"/>
                  <a:pt x="7486" y="13917"/>
                </a:cubicBezTo>
                <a:close/>
                <a:moveTo>
                  <a:pt x="6004" y="14358"/>
                </a:moveTo>
                <a:cubicBezTo>
                  <a:pt x="5993" y="14363"/>
                  <a:pt x="5986" y="14380"/>
                  <a:pt x="5984" y="14407"/>
                </a:cubicBezTo>
                <a:cubicBezTo>
                  <a:pt x="5981" y="14431"/>
                  <a:pt x="5989" y="14448"/>
                  <a:pt x="5999" y="14459"/>
                </a:cubicBezTo>
                <a:cubicBezTo>
                  <a:pt x="6009" y="14470"/>
                  <a:pt x="6024" y="14473"/>
                  <a:pt x="6042" y="14465"/>
                </a:cubicBezTo>
                <a:cubicBezTo>
                  <a:pt x="6078" y="14450"/>
                  <a:pt x="6081" y="14411"/>
                  <a:pt x="6050" y="14378"/>
                </a:cubicBezTo>
                <a:cubicBezTo>
                  <a:pt x="6033" y="14359"/>
                  <a:pt x="6016" y="14354"/>
                  <a:pt x="6004" y="14358"/>
                </a:cubicBezTo>
                <a:close/>
                <a:moveTo>
                  <a:pt x="5928" y="14660"/>
                </a:moveTo>
                <a:cubicBezTo>
                  <a:pt x="5901" y="14660"/>
                  <a:pt x="5850" y="14682"/>
                  <a:pt x="5813" y="14707"/>
                </a:cubicBezTo>
                <a:cubicBezTo>
                  <a:pt x="5795" y="14720"/>
                  <a:pt x="5792" y="14730"/>
                  <a:pt x="5801" y="14738"/>
                </a:cubicBezTo>
                <a:cubicBezTo>
                  <a:pt x="5809" y="14747"/>
                  <a:pt x="5827" y="14752"/>
                  <a:pt x="5859" y="14752"/>
                </a:cubicBezTo>
                <a:cubicBezTo>
                  <a:pt x="5922" y="14752"/>
                  <a:pt x="5974" y="14733"/>
                  <a:pt x="5974" y="14707"/>
                </a:cubicBezTo>
                <a:cubicBezTo>
                  <a:pt x="5974" y="14682"/>
                  <a:pt x="5954" y="14660"/>
                  <a:pt x="5928" y="14660"/>
                </a:cubicBezTo>
                <a:close/>
                <a:moveTo>
                  <a:pt x="4848" y="17192"/>
                </a:moveTo>
                <a:cubicBezTo>
                  <a:pt x="4833" y="17194"/>
                  <a:pt x="4818" y="17201"/>
                  <a:pt x="4807" y="17210"/>
                </a:cubicBezTo>
                <a:cubicBezTo>
                  <a:pt x="4791" y="17222"/>
                  <a:pt x="4779" y="17239"/>
                  <a:pt x="4779" y="17262"/>
                </a:cubicBezTo>
                <a:cubicBezTo>
                  <a:pt x="4779" y="17282"/>
                  <a:pt x="4795" y="17298"/>
                  <a:pt x="4807" y="17313"/>
                </a:cubicBezTo>
                <a:cubicBezTo>
                  <a:pt x="4820" y="17325"/>
                  <a:pt x="4833" y="17336"/>
                  <a:pt x="4851" y="17342"/>
                </a:cubicBezTo>
                <a:cubicBezTo>
                  <a:pt x="4862" y="17327"/>
                  <a:pt x="4869" y="17307"/>
                  <a:pt x="4881" y="17295"/>
                </a:cubicBezTo>
                <a:cubicBezTo>
                  <a:pt x="4895" y="17281"/>
                  <a:pt x="4912" y="17240"/>
                  <a:pt x="4927" y="17215"/>
                </a:cubicBezTo>
                <a:cubicBezTo>
                  <a:pt x="4914" y="17208"/>
                  <a:pt x="4906" y="17200"/>
                  <a:pt x="4891" y="17197"/>
                </a:cubicBezTo>
                <a:cubicBezTo>
                  <a:pt x="4877" y="17193"/>
                  <a:pt x="4861" y="17191"/>
                  <a:pt x="4848" y="17192"/>
                </a:cubicBezTo>
                <a:close/>
              </a:path>
            </a:pathLst>
          </a:custGeom>
          <a:ln w="12700">
            <a:miter lim="400000"/>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bg>
      <p:bgPr>
        <a:gradFill>
          <a:gsLst>
            <a:gs pos="0">
              <a:srgbClr val="4CA7CF"/>
            </a:gs>
            <a:gs pos="100000">
              <a:srgbClr val="5CA676"/>
            </a:gs>
          </a:gsLst>
          <a:lin ang="0" scaled="0"/>
        </a:gradFill>
        <a:effectLst/>
      </p:bgPr>
    </p:bg>
    <p:spTree>
      <p:nvGrpSpPr>
        <p:cNvPr id="1" name=""/>
        <p:cNvGrpSpPr/>
        <p:nvPr/>
      </p:nvGrpSpPr>
      <p:grpSpPr bwMode="auto">
        <a:xfrm>
          <a:off x="0" y="0"/>
          <a:ext cx="0" cy="0"/>
          <a:chOff x="0" y="0"/>
          <a:chExt cx="0" cy="0"/>
        </a:xfrm>
      </p:grpSpPr>
      <p:sp>
        <p:nvSpPr>
          <p:cNvPr id="4" name="Rechteck"/>
          <p:cNvSpPr/>
          <p:nvPr/>
        </p:nvSpPr>
        <p:spPr bwMode="auto">
          <a:xfrm>
            <a:off x="66676" y="161256"/>
            <a:ext cx="18154649" cy="13393488"/>
          </a:xfrm>
          <a:prstGeom prst="rect">
            <a:avLst/>
          </a:prstGeom>
          <a:ln w="304800">
            <a:solidFill>
              <a:srgbClr val="FFFFFF"/>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5" name="Linien"/>
          <p:cNvSpPr/>
          <p:nvPr/>
        </p:nvSpPr>
        <p:spPr bwMode="auto">
          <a:xfrm>
            <a:off x="291425" y="12847967"/>
            <a:ext cx="2867240" cy="0"/>
          </a:xfrm>
          <a:prstGeom prst="line">
            <a:avLst/>
          </a:prstGeom>
          <a:ln w="76200">
            <a:solidFill>
              <a:srgbClr val="FFFFFF"/>
            </a:solidFill>
            <a:miter lim="400000"/>
          </a:ln>
        </p:spPr>
        <p:txBody>
          <a:bodyPr lIns="38100" tIns="38100" rIns="38100" bIns="38100" anchor="ctr"/>
          <a:lstStyle/>
          <a:p>
            <a:pPr>
              <a:defRPr/>
            </a:pPr>
            <a:endParaRPr sz="3600"/>
          </a:p>
        </p:txBody>
      </p:sp>
      <p:sp>
        <p:nvSpPr>
          <p:cNvPr id="6" name="GEDANKEN-LANDKARTE"/>
          <p:cNvSpPr>
            <a:spLocks/>
          </p:cNvSpPr>
          <p:nvPr/>
        </p:nvSpPr>
        <p:spPr bwMode="auto">
          <a:xfrm>
            <a:off x="309153" y="1404984"/>
            <a:ext cx="5233603" cy="307777"/>
          </a:xfrm>
          <a:prstGeom prst="rect">
            <a:avLst/>
          </a:prstGeom>
          <a:ln w="12700">
            <a:miter lim="400000"/>
          </a:ln>
        </p:spPr>
        <p:txBody>
          <a:bodyPr lIns="38100" tIns="38100" rIns="38100" bIns="38100" anchor="ctr">
            <a:spAutoFit/>
          </a:bodyPr>
          <a:lstStyle>
            <a:lvl1pPr>
              <a:lnSpc>
                <a:spcPct val="80000"/>
              </a:lnSpc>
              <a:spcBef>
                <a:spcPts val="0"/>
              </a:spcBef>
              <a:defRPr sz="2500" spc="-25">
                <a:solidFill>
                  <a:srgbClr val="FFFFFF"/>
                </a:solidFill>
                <a:latin typeface="Helvetica Neue Thin"/>
                <a:ea typeface="Helvetica Neue Thin"/>
                <a:cs typeface="Helvetica Neue Thin"/>
              </a:defRPr>
            </a:lvl1pPr>
          </a:lstStyle>
          <a:p>
            <a:pPr>
              <a:defRPr/>
            </a:pPr>
            <a:r>
              <a:rPr sz="1875"/>
              <a:t>GEDANKEN-LANDKARTE</a:t>
            </a:r>
          </a:p>
        </p:txBody>
      </p:sp>
      <p:sp>
        <p:nvSpPr>
          <p:cNvPr id="7" name="Linien"/>
          <p:cNvSpPr/>
          <p:nvPr/>
        </p:nvSpPr>
        <p:spPr bwMode="auto">
          <a:xfrm>
            <a:off x="344685" y="1822537"/>
            <a:ext cx="2867240" cy="1"/>
          </a:xfrm>
          <a:prstGeom prst="line">
            <a:avLst/>
          </a:prstGeom>
          <a:ln w="25400">
            <a:solidFill>
              <a:srgbClr val="FFFFFF"/>
            </a:solidFill>
            <a:miter lim="400000"/>
          </a:ln>
        </p:spPr>
        <p:txBody>
          <a:bodyPr lIns="38100" tIns="38100" rIns="38100" bIns="38100" anchor="ctr"/>
          <a:lstStyle/>
          <a:p>
            <a:pPr>
              <a:defRPr/>
            </a:pPr>
            <a:endParaRPr sz="3600"/>
          </a:p>
        </p:txBody>
      </p:sp>
      <p:sp>
        <p:nvSpPr>
          <p:cNvPr id="8" name="Anleitung"/>
          <p:cNvSpPr>
            <a:spLocks/>
          </p:cNvSpPr>
          <p:nvPr/>
        </p:nvSpPr>
        <p:spPr bwMode="auto">
          <a:xfrm>
            <a:off x="291425" y="1905160"/>
            <a:ext cx="2896632" cy="290529"/>
          </a:xfrm>
          <a:prstGeom prst="rect">
            <a:avLst/>
          </a:prstGeom>
          <a:ln w="12700">
            <a:miter lim="400000"/>
          </a:ln>
        </p:spPr>
        <p:txBody>
          <a:bodyPr lIns="38100" tIns="38100" rIns="38100" bIns="38100" anchor="ctr">
            <a:spAutoFit/>
          </a:bodyPr>
          <a:lstStyle>
            <a:lvl1pPr defTabSz="457200">
              <a:lnSpc>
                <a:spcPct val="100000"/>
              </a:lnSpc>
              <a:spcBef>
                <a:spcPts val="1200"/>
              </a:spcBef>
              <a:defRPr sz="1850" b="1">
                <a:solidFill>
                  <a:srgbClr val="FFFFFF"/>
                </a:solidFill>
                <a:latin typeface="Times Roman"/>
                <a:ea typeface="Times Roman"/>
                <a:cs typeface="Times Roman"/>
              </a:defRPr>
            </a:lvl1pPr>
          </a:lstStyle>
          <a:p>
            <a:pPr>
              <a:defRPr sz="1450"/>
            </a:pPr>
            <a:r>
              <a:rPr sz="1388" dirty="0" err="1"/>
              <a:t>Anleitung</a:t>
            </a:r>
            <a:endParaRPr sz="1088" dirty="0"/>
          </a:p>
        </p:txBody>
      </p:sp>
      <p:sp>
        <p:nvSpPr>
          <p:cNvPr id="9" name="Linien"/>
          <p:cNvSpPr/>
          <p:nvPr/>
        </p:nvSpPr>
        <p:spPr bwMode="auto">
          <a:xfrm>
            <a:off x="344685" y="2373196"/>
            <a:ext cx="2867240" cy="1"/>
          </a:xfrm>
          <a:prstGeom prst="line">
            <a:avLst/>
          </a:prstGeom>
          <a:ln w="25400">
            <a:solidFill>
              <a:srgbClr val="FFFFFF"/>
            </a:solidFill>
            <a:miter lim="400000"/>
          </a:ln>
        </p:spPr>
        <p:txBody>
          <a:bodyPr lIns="38100" tIns="38100" rIns="38100" bIns="38100" anchor="ctr"/>
          <a:lstStyle/>
          <a:p>
            <a:pPr>
              <a:defRPr/>
            </a:pPr>
            <a:endParaRPr sz="3600"/>
          </a:p>
        </p:txBody>
      </p:sp>
      <p:sp>
        <p:nvSpPr>
          <p:cNvPr id="10" name="Oval"/>
          <p:cNvSpPr/>
          <p:nvPr/>
        </p:nvSpPr>
        <p:spPr bwMode="auto">
          <a:xfrm>
            <a:off x="344685" y="377280"/>
            <a:ext cx="720081" cy="624434"/>
          </a:xfrm>
          <a:prstGeom prst="ellipse">
            <a:avLst/>
          </a:prstGeom>
          <a:solidFill>
            <a:srgbClr val="FFFFFF"/>
          </a:solidFill>
          <a:ln w="889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pic>
        <p:nvPicPr>
          <p:cNvPr id="11" name="icons8-fernglas-100.png" descr="icons8-fernglas-100.png"/>
          <p:cNvPicPr>
            <a:picLocks noChangeAspect="1"/>
          </p:cNvPicPr>
          <p:nvPr/>
        </p:nvPicPr>
        <p:blipFill>
          <a:blip r:embed="rId2"/>
          <a:stretch/>
        </p:blipFill>
        <p:spPr bwMode="auto">
          <a:xfrm>
            <a:off x="495176" y="449288"/>
            <a:ext cx="419101" cy="419101"/>
          </a:xfrm>
          <a:prstGeom prst="rect">
            <a:avLst/>
          </a:prstGeom>
          <a:ln w="12700">
            <a:miter lim="400000"/>
          </a:ln>
        </p:spPr>
      </p:pic>
      <p:sp>
        <p:nvSpPr>
          <p:cNvPr id="12" name="PHASE I…"/>
          <p:cNvSpPr>
            <a:spLocks/>
          </p:cNvSpPr>
          <p:nvPr/>
        </p:nvSpPr>
        <p:spPr bwMode="auto">
          <a:xfrm>
            <a:off x="1187894" y="410962"/>
            <a:ext cx="3135290" cy="619529"/>
          </a:xfrm>
          <a:prstGeom prst="rect">
            <a:avLst/>
          </a:prstGeom>
          <a:ln w="12700">
            <a:miter lim="400000"/>
          </a:ln>
        </p:spPr>
        <p:txBody>
          <a:bodyPr lIns="38100" tIns="38100" rIns="38100" bIns="38100" anchor="ctr">
            <a:spAutoFit/>
          </a:bodyPr>
          <a:lstStyle/>
          <a:p>
            <a:pPr defTabSz="342900">
              <a:lnSpc>
                <a:spcPct val="100000"/>
              </a:lnSpc>
              <a:spcBef>
                <a:spcPts val="900"/>
              </a:spcBef>
              <a:defRPr sz="1450" b="1">
                <a:solidFill>
                  <a:srgbClr val="FFFFFF"/>
                </a:solidFill>
                <a:latin typeface="Times Roman"/>
                <a:ea typeface="Times Roman"/>
                <a:cs typeface="Times Roman"/>
              </a:defRPr>
            </a:pPr>
            <a:r>
              <a:rPr sz="1388" dirty="0"/>
              <a:t>PHASE I</a:t>
            </a:r>
            <a:endParaRPr sz="1088" dirty="0"/>
          </a:p>
          <a:p>
            <a:pPr defTabSz="342900">
              <a:lnSpc>
                <a:spcPct val="100000"/>
              </a:lnSpc>
              <a:spcBef>
                <a:spcPts val="900"/>
              </a:spcBef>
              <a:defRPr sz="1450" b="1">
                <a:solidFill>
                  <a:srgbClr val="FFFFFF"/>
                </a:solidFill>
                <a:latin typeface="Times Roman"/>
                <a:ea typeface="Times Roman"/>
                <a:cs typeface="Times Roman"/>
              </a:defRPr>
            </a:pPr>
            <a:r>
              <a:rPr sz="1388" dirty="0" err="1"/>
              <a:t>Problemfeld</a:t>
            </a:r>
            <a:r>
              <a:rPr sz="1388" dirty="0"/>
              <a:t> verstehen</a:t>
            </a:r>
            <a:endParaRPr sz="1088" dirty="0"/>
          </a:p>
        </p:txBody>
      </p:sp>
      <p:sp>
        <p:nvSpPr>
          <p:cNvPr id="13" name="Linien"/>
          <p:cNvSpPr/>
          <p:nvPr/>
        </p:nvSpPr>
        <p:spPr bwMode="auto">
          <a:xfrm>
            <a:off x="323850" y="1217737"/>
            <a:ext cx="2867240" cy="1"/>
          </a:xfrm>
          <a:prstGeom prst="line">
            <a:avLst/>
          </a:prstGeom>
          <a:ln w="76200">
            <a:solidFill>
              <a:srgbClr val="FFFFFF"/>
            </a:solidFill>
            <a:miter lim="400000"/>
          </a:ln>
        </p:spPr>
        <p:txBody>
          <a:bodyPr lIns="38100" tIns="38100" rIns="38100" bIns="38100" anchor="ctr"/>
          <a:lstStyle/>
          <a:p>
            <a:pPr>
              <a:defRPr/>
            </a:pPr>
            <a:endParaRPr sz="3600"/>
          </a:p>
        </p:txBody>
      </p:sp>
      <p:sp>
        <p:nvSpPr>
          <p:cNvPr id="14" name="Rechteck"/>
          <p:cNvSpPr/>
          <p:nvPr/>
        </p:nvSpPr>
        <p:spPr bwMode="auto">
          <a:xfrm>
            <a:off x="3422650" y="449290"/>
            <a:ext cx="14509949" cy="12817419"/>
          </a:xfrm>
          <a:prstGeom prst="rect">
            <a:avLst/>
          </a:prstGeom>
          <a:solidFill>
            <a:srgbClr val="FFFFFF"/>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15" name="Rechteck"/>
          <p:cNvSpPr/>
          <p:nvPr/>
        </p:nvSpPr>
        <p:spPr bwMode="auto">
          <a:xfrm>
            <a:off x="14104683" y="150299"/>
            <a:ext cx="3589289" cy="579488"/>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16" name="GEDANKENLANDKARTE"/>
          <p:cNvSpPr>
            <a:spLocks/>
          </p:cNvSpPr>
          <p:nvPr/>
        </p:nvSpPr>
        <p:spPr bwMode="auto">
          <a:xfrm>
            <a:off x="14104683" y="161255"/>
            <a:ext cx="8501026" cy="382862"/>
          </a:xfrm>
          <a:prstGeom prst="rect">
            <a:avLst/>
          </a:prstGeom>
          <a:ln w="12700">
            <a:miter lim="400000"/>
          </a:ln>
        </p:spPr>
        <p:txBody>
          <a:bodyPr lIns="38100" tIns="38100" rIns="38100" bIns="38100" anchor="ctr">
            <a:spAutoFit/>
          </a:bodyPr>
          <a:lstStyle>
            <a:lvl1pPr defTabSz="457200">
              <a:lnSpc>
                <a:spcPct val="100000"/>
              </a:lnSpc>
              <a:spcBef>
                <a:spcPts val="1200"/>
              </a:spcBef>
              <a:defRPr sz="2650" b="1">
                <a:solidFill>
                  <a:srgbClr val="FFFFFF"/>
                </a:solidFill>
                <a:latin typeface="Times Roman"/>
                <a:ea typeface="Times Roman"/>
                <a:cs typeface="Times Roman"/>
              </a:defRPr>
            </a:lvl1pPr>
          </a:lstStyle>
          <a:p>
            <a:pPr>
              <a:defRPr/>
            </a:pPr>
            <a:r>
              <a:rPr sz="1988" dirty="0"/>
              <a:t>GEDANKENLANDKARTE</a:t>
            </a:r>
          </a:p>
        </p:txBody>
      </p:sp>
      <p:sp>
        <p:nvSpPr>
          <p:cNvPr id="17" name="1.  5. Minuten &gt; Ruft euch die Herausforderungen in der Fortbildungsplanung in Erinnerung und notiert auf Haftnotizen die Dinge, die euch spontan dazu im Bezug auf Fortbildungen einfallen. Greift dabei vor alle auf eure persönlichen Erfahrungen zurück.  "/>
          <p:cNvSpPr>
            <a:spLocks/>
          </p:cNvSpPr>
          <p:nvPr/>
        </p:nvSpPr>
        <p:spPr bwMode="auto">
          <a:xfrm>
            <a:off x="323850" y="2873158"/>
            <a:ext cx="2896929" cy="2662267"/>
          </a:xfrm>
          <a:prstGeom prst="rect">
            <a:avLst/>
          </a:prstGeom>
          <a:ln w="12700">
            <a:miter lim="400000"/>
          </a:ln>
        </p:spPr>
        <p:txBody>
          <a:bodyPr lIns="38100" tIns="38100" rIns="38100" bIns="38100" anchor="ctr">
            <a:spAutoFit/>
          </a:bodyPr>
          <a:lstStyle/>
          <a:p>
            <a:pPr algn="just" defTabSz="342900">
              <a:lnSpc>
                <a:spcPct val="100000"/>
              </a:lnSpc>
              <a:spcBef>
                <a:spcPts val="900"/>
              </a:spcBef>
              <a:defRPr sz="1500">
                <a:solidFill>
                  <a:srgbClr val="FFFFFF"/>
                </a:solidFill>
                <a:latin typeface="Times Roman"/>
                <a:ea typeface="Times Roman"/>
                <a:cs typeface="Times Roman"/>
              </a:defRPr>
            </a:pPr>
            <a:r>
              <a:rPr sz="1400" dirty="0"/>
              <a:t>1.</a:t>
            </a:r>
            <a:r>
              <a:rPr lang="de-DE" sz="1400" dirty="0"/>
              <a:t> Ruft Euch die </a:t>
            </a:r>
            <a:r>
              <a:rPr lang="de-DE" sz="1400" b="1" dirty="0"/>
              <a:t>Herausforderungen</a:t>
            </a:r>
            <a:r>
              <a:rPr lang="de-DE" sz="1400" dirty="0"/>
              <a:t> </a:t>
            </a:r>
            <a:r>
              <a:rPr lang="de-DE" sz="1400" b="1" dirty="0"/>
              <a:t>in der Fortbildungsplanung</a:t>
            </a:r>
            <a:r>
              <a:rPr lang="de-DE" sz="1400" dirty="0"/>
              <a:t> in Erinnerung und notiert auf Haftnotizen die Dinge, die Euch spontan dazu im Bezug auf das Thema einfallen. Greift dabei vor allem auf Eure persönlichen Erfahrungen zurück.  Verwendet Stichpunkte und nutzt für jeden Stichpunkt eine Haftnotiz, damit diese gut aus der Entfernung gelesen und anschließend gemeinsam sortiert werden können </a:t>
            </a:r>
            <a:r>
              <a:rPr lang="de-DE" sz="1400" b="1" dirty="0"/>
              <a:t>( 5 min).</a:t>
            </a:r>
            <a:endParaRPr sz="1400" dirty="0"/>
          </a:p>
        </p:txBody>
      </p:sp>
      <p:sp>
        <p:nvSpPr>
          <p:cNvPr id="18" name="2.  10. Minuten &gt; Stellt euch eure Notizen gegenseitig vor und legt sie dabei auf die Vorlage  und erstellt so eine Gedankenlandkarte. Dabei könnt ihr prüfen, ob Stichpunkte zusammengehören oder ob Euch übergeordnete Themenfelder auffallen. Diese könnt I"/>
          <p:cNvSpPr>
            <a:spLocks/>
          </p:cNvSpPr>
          <p:nvPr/>
        </p:nvSpPr>
        <p:spPr bwMode="auto">
          <a:xfrm>
            <a:off x="355401" y="5870955"/>
            <a:ext cx="2898063" cy="2662267"/>
          </a:xfrm>
          <a:prstGeom prst="rect">
            <a:avLst/>
          </a:prstGeom>
          <a:ln w="12700">
            <a:miter lim="400000"/>
          </a:ln>
        </p:spPr>
        <p:txBody>
          <a:bodyPr lIns="38100" tIns="38100" rIns="38100" bIns="38100" anchor="ctr">
            <a:spAutoFit/>
          </a:bodyPr>
          <a:lstStyle/>
          <a:p>
            <a:pPr algn="just" defTabSz="342900">
              <a:lnSpc>
                <a:spcPct val="100000"/>
              </a:lnSpc>
              <a:spcBef>
                <a:spcPts val="900"/>
              </a:spcBef>
              <a:defRPr sz="1500">
                <a:solidFill>
                  <a:srgbClr val="FFFFFF"/>
                </a:solidFill>
                <a:latin typeface="Times Roman"/>
                <a:ea typeface="Times Roman"/>
                <a:cs typeface="Times Roman"/>
              </a:defRPr>
            </a:pPr>
            <a:r>
              <a:rPr sz="1400" dirty="0"/>
              <a:t>2. </a:t>
            </a:r>
            <a:r>
              <a:rPr lang="de-DE" sz="1400" dirty="0"/>
              <a:t>Stellt Euch Eure Notizen gegenseitig vor, legt sie dabei auf die Vorlage und erstellt so eine </a:t>
            </a:r>
            <a:r>
              <a:rPr lang="de-DE" sz="1400" b="1" dirty="0"/>
              <a:t>Gedankenlandkarte</a:t>
            </a:r>
            <a:r>
              <a:rPr lang="de-DE" sz="1400" dirty="0"/>
              <a:t>. Dabei könnt Ihr prüfen, ob Stichpunkte zusammengehören oder ob Euch übergeordnete Themenfelder auffallen. Diese könnt Ihr mit Strichen verbinden oder als Kategorie markieren und so Struktur in Eure Gedankenlandkarte bringen. Für die einzelnen Kategorien oder Verbindungen könnt Ihr auch Oberbegriffe/ Titel finden </a:t>
            </a:r>
            <a:r>
              <a:rPr lang="de-DE" sz="1400" b="1" dirty="0"/>
              <a:t>(10 min).</a:t>
            </a:r>
            <a:endParaRPr sz="1400" b="1" dirty="0"/>
          </a:p>
        </p:txBody>
      </p:sp>
      <p:sp>
        <p:nvSpPr>
          <p:cNvPr id="19" name="3.  2. Minuten &gt; Schaut euch die Gedankenland- karte noch einmal an: Fehlt noch etwas? Fällt euch etwas auf? Strukturiert und vervollständigt die Gedankenlandkarte im Team"/>
          <p:cNvSpPr>
            <a:spLocks/>
          </p:cNvSpPr>
          <p:nvPr/>
        </p:nvSpPr>
        <p:spPr bwMode="auto">
          <a:xfrm>
            <a:off x="324838" y="8868752"/>
            <a:ext cx="2897037" cy="1154162"/>
          </a:xfrm>
          <a:prstGeom prst="rect">
            <a:avLst/>
          </a:prstGeom>
          <a:ln w="12700">
            <a:miter lim="400000"/>
          </a:ln>
        </p:spPr>
        <p:txBody>
          <a:bodyPr lIns="38100" tIns="38100" rIns="38100" bIns="38100" anchor="ctr">
            <a:spAutoFit/>
          </a:bodyPr>
          <a:lstStyle/>
          <a:p>
            <a:pPr algn="just" defTabSz="342900">
              <a:lnSpc>
                <a:spcPct val="100000"/>
              </a:lnSpc>
              <a:spcBef>
                <a:spcPts val="900"/>
              </a:spcBef>
              <a:defRPr sz="1500">
                <a:solidFill>
                  <a:srgbClr val="FFFFFF"/>
                </a:solidFill>
                <a:latin typeface="Times Roman"/>
                <a:ea typeface="Times Roman"/>
                <a:cs typeface="Times Roman"/>
              </a:defRPr>
            </a:pPr>
            <a:r>
              <a:rPr lang="de-DE" sz="1400" dirty="0"/>
              <a:t>3. Schaut Euch die Gedankenlandkarte noch einmal an: Fehlt noch etwas? Fällt euch etwas auf? Strukturiert und vervollständigt abschließend die Gedankenlandkarte im Team </a:t>
            </a:r>
            <a:r>
              <a:rPr lang="de-DE" sz="1400" b="1" dirty="0"/>
              <a:t>(5 min).</a:t>
            </a:r>
            <a:endParaRPr sz="1400" dirty="0"/>
          </a:p>
        </p:txBody>
      </p:sp>
      <p:sp>
        <p:nvSpPr>
          <p:cNvPr id="20" name="Rechteck"/>
          <p:cNvSpPr/>
          <p:nvPr/>
        </p:nvSpPr>
        <p:spPr bwMode="auto">
          <a:xfrm>
            <a:off x="9360259" y="6474555"/>
            <a:ext cx="2673947" cy="691109"/>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21" name="FORTBILDUNG"/>
          <p:cNvSpPr>
            <a:spLocks/>
          </p:cNvSpPr>
          <p:nvPr/>
        </p:nvSpPr>
        <p:spPr bwMode="auto">
          <a:xfrm>
            <a:off x="9682652" y="6666569"/>
            <a:ext cx="1989944" cy="382862"/>
          </a:xfrm>
          <a:prstGeom prst="rect">
            <a:avLst/>
          </a:prstGeom>
          <a:ln w="12700">
            <a:miter lim="400000"/>
          </a:ln>
        </p:spPr>
        <p:txBody>
          <a:bodyPr lIns="38100" tIns="38100" rIns="38100" bIns="38100" anchor="ctr">
            <a:spAutoFit/>
          </a:bodyPr>
          <a:lstStyle>
            <a:lvl1pPr defTabSz="457200">
              <a:lnSpc>
                <a:spcPct val="100000"/>
              </a:lnSpc>
              <a:spcBef>
                <a:spcPts val="1200"/>
              </a:spcBef>
              <a:defRPr sz="2650" b="1">
                <a:solidFill>
                  <a:srgbClr val="FFFFFF"/>
                </a:solidFill>
                <a:latin typeface="Times Roman"/>
                <a:ea typeface="Times Roman"/>
                <a:cs typeface="Times Roman"/>
              </a:defRPr>
            </a:lvl1pPr>
          </a:lstStyle>
          <a:p>
            <a:pPr>
              <a:defRPr/>
            </a:pPr>
            <a:r>
              <a:rPr sz="1988"/>
              <a:t>FORTBILDUNG</a:t>
            </a:r>
          </a:p>
        </p:txBody>
      </p:sp>
      <p:sp>
        <p:nvSpPr>
          <p:cNvPr id="22" name="Rechteck"/>
          <p:cNvSpPr/>
          <p:nvPr/>
        </p:nvSpPr>
        <p:spPr bwMode="auto">
          <a:xfrm>
            <a:off x="16778488" y="12235010"/>
            <a:ext cx="1222496" cy="1031702"/>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r>
              <a:rPr lang="de-DE" sz="2400" dirty="0"/>
              <a:t>1</a:t>
            </a:r>
            <a:endParaRPr sz="2400" dirty="0"/>
          </a:p>
        </p:txBody>
      </p:sp>
    </p:spTree>
  </p:cSld>
  <p:clrMapOvr>
    <a:masterClrMapping/>
  </p:clrMapOvr>
</p:sld>
</file>

<file path=ppt/theme/theme1.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000000"/>
        </a:solidFill>
        <a:ln w="12700" cap="flat">
          <a:noFill/>
          <a:miter lim="400000"/>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rgbClr val="000000"/>
          </a:solidFill>
          <a:prstDash val="solid"/>
          <a:miter lim="400000"/>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207</Words>
  <Application>Microsoft Macintosh PowerPoint</Application>
  <DocSecurity>0</DocSecurity>
  <PresentationFormat>Benutzerdefiniert</PresentationFormat>
  <Paragraphs>22</Paragraphs>
  <Slides>2</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2</vt:i4>
      </vt:variant>
    </vt:vector>
  </HeadingPairs>
  <TitlesOfParts>
    <vt:vector size="5" baseType="lpstr">
      <vt:lpstr>Helvetica Neue</vt:lpstr>
      <vt:lpstr>Helvetica Neue Medium</vt:lpstr>
      <vt:lpstr>21_BasicWhite</vt:lpstr>
      <vt:lpstr>PowerPoint-Präsentation</vt:lpstr>
      <vt:lpstr>PowerPoint-Präsentation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
  <cp:keywords/>
  <dc:description/>
  <cp:lastModifiedBy>Viola Bauer</cp:lastModifiedBy>
  <cp:revision>6</cp:revision>
  <dcterms:modified xsi:type="dcterms:W3CDTF">2024-03-29T05:34:13Z</dcterms:modified>
  <cp:category/>
  <dc:identifier/>
  <cp:contentStatus/>
  <dc:language/>
  <cp:version/>
</cp:coreProperties>
</file>