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75" r:id="rId7"/>
    <p:sldId id="269" r:id="rId8"/>
    <p:sldId id="270" r:id="rId9"/>
    <p:sldId id="261" r:id="rId10"/>
    <p:sldId id="265" r:id="rId11"/>
    <p:sldId id="266" r:id="rId12"/>
    <p:sldId id="267" r:id="rId13"/>
    <p:sldId id="268" r:id="rId14"/>
    <p:sldId id="262" r:id="rId15"/>
    <p:sldId id="271" r:id="rId16"/>
    <p:sldId id="272" r:id="rId17"/>
    <p:sldId id="273" r:id="rId18"/>
    <p:sldId id="264" r:id="rId1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42"/>
    <p:restoredTop sz="96512"/>
  </p:normalViewPr>
  <p:slideViewPr>
    <p:cSldViewPr snapToGrid="0">
      <p:cViewPr varScale="1">
        <p:scale>
          <a:sx n="90" d="100"/>
          <a:sy n="90" d="100"/>
        </p:scale>
        <p:origin x="232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2E4596-C52D-ADCD-6196-2336156BF7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1A0CF9-2C20-E41B-8203-C39F943033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6B0C268-D8A1-B57F-3766-537510BD6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8B78A-AE9C-9F4D-855C-0405FCCD182B}" type="datetimeFigureOut">
              <a:rPr lang="de-DE" smtClean="0"/>
              <a:t>25.03.24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386C3F1-96B4-B1EF-8BB4-57F384A74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217B783-C985-3592-1B48-D144620BA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7FAFE-81D7-4341-A586-78E9225AD9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2192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49715A-887D-B031-2982-7017F36CA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BC032C24-07B2-CE0F-E7BA-F08751741A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40207B7-F623-23FC-EFB9-68A879D6C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8B78A-AE9C-9F4D-855C-0405FCCD182B}" type="datetimeFigureOut">
              <a:rPr lang="de-DE" smtClean="0"/>
              <a:t>25.03.24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852D310-9797-EFBF-20E5-B5EF4B6E8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3F5E02-5791-AF63-DD30-211C0807D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7FAFE-81D7-4341-A586-78E9225AD9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353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A8577F78-25D1-41F9-65C3-EEA3AED0E3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DC3EE95-556D-8451-0285-D0A2DA72A8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BCC738D-2252-3425-D16E-4047EB07B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8B78A-AE9C-9F4D-855C-0405FCCD182B}" type="datetimeFigureOut">
              <a:rPr lang="de-DE" smtClean="0"/>
              <a:t>25.03.24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D6FCDC-388D-CB99-6195-B64711B26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DDD7039-D190-2A81-D5D9-6C2A32CE8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7FAFE-81D7-4341-A586-78E9225AD9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0203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BE02D6-F3E0-99AA-DAAC-6731270DA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06DB480-6D38-89DC-4F6A-2A0E142A67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A3BE02E-4397-73E2-8C24-AD6F26C4E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8B78A-AE9C-9F4D-855C-0405FCCD182B}" type="datetimeFigureOut">
              <a:rPr lang="de-DE" smtClean="0"/>
              <a:t>25.03.24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5B3322D-0CA2-8DE8-A0CC-149AAB6C5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14F30F5-BCBD-691F-3168-C3D84B678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7FAFE-81D7-4341-A586-78E9225AD9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2303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C032A0-399B-D7C4-A7BF-E75342533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E0F2E8F-7F12-2B75-FBED-B2B01B4D9F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0F7FD7-C4EE-DED7-428C-9C992CEFF0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8B78A-AE9C-9F4D-855C-0405FCCD182B}" type="datetimeFigureOut">
              <a:rPr lang="de-DE" smtClean="0"/>
              <a:t>25.03.24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9A4C45B-6375-CF49-02B0-861D0B556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6299648-C17D-63F0-8857-711FA99C4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7FAFE-81D7-4341-A586-78E9225AD9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0396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5F7F44-1AD2-D8B0-9CD0-F38DEA8F7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E78F5B3-DE9C-B3A2-96C7-2499D95B62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3104624-EE7B-14FE-9DC3-62A42CF965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3DDF706-4DAF-D01B-FEF1-C184177A5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8B78A-AE9C-9F4D-855C-0405FCCD182B}" type="datetimeFigureOut">
              <a:rPr lang="de-DE" smtClean="0"/>
              <a:t>25.03.24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DBC81D4-0E62-309C-CD64-8A1EBEAF3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2F4C862-A679-8CE2-D987-ABE90C884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7FAFE-81D7-4341-A586-78E9225AD9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63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7AADF3-0C67-FEED-00B4-A885CF10A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F32DA6F-2F1B-A797-7F71-F53A1F16C0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E34F2C8-F32D-0E2B-7E6E-B567E2777F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022C8BB-EC30-BD98-9787-55BA53C739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88917A73-06A1-9AAD-23BE-411EB9205C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FBD0A3F5-0486-1AC1-84D5-4609A3DD0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8B78A-AE9C-9F4D-855C-0405FCCD182B}" type="datetimeFigureOut">
              <a:rPr lang="de-DE" smtClean="0"/>
              <a:t>25.03.24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B72AEF09-B849-ACCD-294D-C453A9A6F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DA57E5E-DCEE-B3F2-EFC6-53B98DDC7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7FAFE-81D7-4341-A586-78E9225AD9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2394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D2D7E9-9E74-85EB-AF56-4AC9741C4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F4A58CF-BFBE-69D3-DE1B-77A231365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8B78A-AE9C-9F4D-855C-0405FCCD182B}" type="datetimeFigureOut">
              <a:rPr lang="de-DE" smtClean="0"/>
              <a:t>25.03.24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C3C390F-DFD9-8332-FF38-5857BE4C1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DA52024-306D-56D0-D81A-455E69B6F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7FAFE-81D7-4341-A586-78E9225AD9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355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0EF1BC0-60A7-A760-8DEF-75C1DDE13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8B78A-AE9C-9F4D-855C-0405FCCD182B}" type="datetimeFigureOut">
              <a:rPr lang="de-DE" smtClean="0"/>
              <a:t>25.03.24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107D927-29BA-3EEE-88CD-EE7FFAD63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6BEE332-E4FB-EE14-1C55-7CB1532D1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7FAFE-81D7-4341-A586-78E9225AD9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1924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430FBC-8409-71CB-5FB6-B4FA4EC51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CE0E25C-ADB6-666B-0E20-FB8F1BA7A0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7D850C4-1B02-2948-306A-E7778273AF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0F0F5C9-9221-0A23-4173-9017CCCFAB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8B78A-AE9C-9F4D-855C-0405FCCD182B}" type="datetimeFigureOut">
              <a:rPr lang="de-DE" smtClean="0"/>
              <a:t>25.03.24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186953B-C183-5550-ABB0-108ECCE6E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62F1A3C-3F90-9617-B438-D6A06715E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7FAFE-81D7-4341-A586-78E9225AD9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5948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28A8BD-AF3A-8215-A8C4-51067097A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618D2763-9A90-71E2-E517-C9DB2C31E7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5C2A718-449A-8AD7-341A-61DEE54A5B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134145F-56DE-0353-9449-CD9E21EAD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8B78A-AE9C-9F4D-855C-0405FCCD182B}" type="datetimeFigureOut">
              <a:rPr lang="de-DE" smtClean="0"/>
              <a:t>25.03.24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0B79D09-23C6-5D28-80A6-56E6DA503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D67385E-7BF1-57AF-2706-EB575362C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7FAFE-81D7-4341-A586-78E9225AD9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6322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C5030F7D-9F8B-3AEF-8FF3-9B32FD674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C02B280-D0BB-5799-E8CE-0870569687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3E873B3-1F49-B0E3-D12E-D140650B4A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88B78A-AE9C-9F4D-855C-0405FCCD182B}" type="datetimeFigureOut">
              <a:rPr lang="de-DE" smtClean="0"/>
              <a:t>25.03.24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3D2990E-8B91-70A0-6B03-75701D81E8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CA66587-1937-1FDD-B8B8-49B19B946C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387FAFE-81D7-4341-A586-78E9225AD9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2685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592B5D-C25B-28D7-960A-D3A57FEA2E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Materialien für die Plakatwand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71DC42A-226C-9BA0-B2E7-3097893462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Gerne durch weitere Beispiele aus der Praxis erweitern</a:t>
            </a:r>
          </a:p>
        </p:txBody>
      </p:sp>
    </p:spTree>
    <p:extLst>
      <p:ext uri="{BB962C8B-B14F-4D97-AF65-F5344CB8AC3E}">
        <p14:creationId xmlns:p14="http://schemas.microsoft.com/office/powerpoint/2010/main" val="2581181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Diagramm, Schrift, Design enthält.&#10;&#10;Automatisch generierte Beschreibung">
            <a:extLst>
              <a:ext uri="{FF2B5EF4-FFF2-40B4-BE49-F238E27FC236}">
                <a16:creationId xmlns:a16="http://schemas.microsoft.com/office/drawing/2014/main" id="{2545E0E2-A99A-081F-91F2-E6BD0E2A35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098042"/>
            <a:ext cx="10905066" cy="4661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8111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Screenshot, Schrift, Zahl enthält.&#10;&#10;Automatisch generierte Beschreibung">
            <a:extLst>
              <a:ext uri="{FF2B5EF4-FFF2-40B4-BE49-F238E27FC236}">
                <a16:creationId xmlns:a16="http://schemas.microsoft.com/office/drawing/2014/main" id="{39E7FA4A-BFA4-0518-1418-0047394F0A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32" y="1472887"/>
            <a:ext cx="6716272" cy="3912227"/>
          </a:xfrm>
          <a:prstGeom prst="rect">
            <a:avLst/>
          </a:prstGeom>
        </p:spPr>
      </p:pic>
      <p:pic>
        <p:nvPicPr>
          <p:cNvPr id="5" name="Grafik 4" descr="Ein Bild, das Text, Screenshot, Schrift, Dokument enthält.&#10;&#10;Automatisch generierte Beschreibung">
            <a:extLst>
              <a:ext uri="{FF2B5EF4-FFF2-40B4-BE49-F238E27FC236}">
                <a16:creationId xmlns:a16="http://schemas.microsoft.com/office/drawing/2014/main" id="{D49A57BF-2127-E3B2-0C88-809C7C7D91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55" y="945243"/>
            <a:ext cx="4172712" cy="496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9021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Screenshot, Schrift, Dokument enthält.&#10;&#10;Automatisch generierte Beschreibung">
            <a:extLst>
              <a:ext uri="{FF2B5EF4-FFF2-40B4-BE49-F238E27FC236}">
                <a16:creationId xmlns:a16="http://schemas.microsoft.com/office/drawing/2014/main" id="{C13A5C25-A4DA-6CBB-4C6A-C46A329CCD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948098"/>
            <a:ext cx="10905066" cy="4961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7710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Screenshot, Schrift, Algebra enthält.&#10;&#10;Automatisch generierte Beschreibung">
            <a:extLst>
              <a:ext uri="{FF2B5EF4-FFF2-40B4-BE49-F238E27FC236}">
                <a16:creationId xmlns:a16="http://schemas.microsoft.com/office/drawing/2014/main" id="{4A85F971-9EF1-F00E-2359-B911A0F907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097" y="643466"/>
            <a:ext cx="9773806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2382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Grafik 2" descr="Ein Bild, das Screenshot, Text, Software, Computersymbol enthält.&#10;&#10;Automatisch generierte Beschreibung">
            <a:extLst>
              <a:ext uri="{FF2B5EF4-FFF2-40B4-BE49-F238E27FC236}">
                <a16:creationId xmlns:a16="http://schemas.microsoft.com/office/drawing/2014/main" id="{279F16B6-8B9E-48CE-8CE1-2B013890AA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1" r="1" b="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6928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EC7594-8BD7-B76C-F40E-257FAF50B1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6713" y="136525"/>
            <a:ext cx="10515600" cy="1325563"/>
          </a:xfrm>
        </p:spPr>
        <p:txBody>
          <a:bodyPr/>
          <a:lstStyle/>
          <a:p>
            <a:r>
              <a:rPr lang="de-DE" dirty="0"/>
              <a:t>Kontroverse Themen</a:t>
            </a:r>
          </a:p>
        </p:txBody>
      </p:sp>
      <p:pic>
        <p:nvPicPr>
          <p:cNvPr id="4" name="Inhaltsplatzhalter 3" descr="Ein Bild, das Text, Screenshot enthält.&#10;&#10;Automatisch generierte Beschreibung">
            <a:extLst>
              <a:ext uri="{FF2B5EF4-FFF2-40B4-BE49-F238E27FC236}">
                <a16:creationId xmlns:a16="http://schemas.microsoft.com/office/drawing/2014/main" id="{56EA15CD-B6D1-F852-24A0-DA1F30C5D2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2648" b="-1"/>
          <a:stretch/>
        </p:blipFill>
        <p:spPr>
          <a:xfrm>
            <a:off x="988800" y="1128713"/>
            <a:ext cx="965273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8341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Diagramm, Screenshot, Reihe enthält.&#10;&#10;Automatisch generierte Beschreibung">
            <a:extLst>
              <a:ext uri="{FF2B5EF4-FFF2-40B4-BE49-F238E27FC236}">
                <a16:creationId xmlns:a16="http://schemas.microsoft.com/office/drawing/2014/main" id="{C659AFD8-E666-8DA6-223C-8411835027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602" y="643466"/>
            <a:ext cx="10316796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6182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Screenshot, Diagramm, Design enthält.&#10;&#10;Automatisch generierte Beschreibung">
            <a:extLst>
              <a:ext uri="{FF2B5EF4-FFF2-40B4-BE49-F238E27FC236}">
                <a16:creationId xmlns:a16="http://schemas.microsoft.com/office/drawing/2014/main" id="{A0069BE4-CCBA-93E3-CF92-86AD5F3CB5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604" y="643466"/>
            <a:ext cx="8704791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7766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Grafik 2" descr="Ein Bild, das Text, Diagramm, Screenshot, Design enthält.&#10;&#10;Automatisch generierte Beschreibung">
            <a:extLst>
              <a:ext uri="{FF2B5EF4-FFF2-40B4-BE49-F238E27FC236}">
                <a16:creationId xmlns:a16="http://schemas.microsoft.com/office/drawing/2014/main" id="{73E2C138-C87B-966B-CC34-36A5309161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25" b="-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960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Screenshot, Schrift, Zahl enthält.&#10;&#10;Automatisch generierte Beschreibung">
            <a:extLst>
              <a:ext uri="{FF2B5EF4-FFF2-40B4-BE49-F238E27FC236}">
                <a16:creationId xmlns:a16="http://schemas.microsoft.com/office/drawing/2014/main" id="{30D95959-2079-8BCA-AC68-51D1190967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405" y="357187"/>
            <a:ext cx="9955461" cy="5772561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79B8CDAE-5C77-C896-9D88-B61F9785D891}"/>
              </a:ext>
            </a:extLst>
          </p:cNvPr>
          <p:cNvSpPr txBox="1"/>
          <p:nvPr/>
        </p:nvSpPr>
        <p:spPr>
          <a:xfrm>
            <a:off x="293134" y="1608723"/>
            <a:ext cx="2578654" cy="2687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800"/>
              </a:spcAft>
            </a:pPr>
            <a:r>
              <a:rPr lang="de-DE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Gehen Sie die einzelnen Punkte für Ihre Schule durch und passen Sie den Schieberegler entsprechend an!</a:t>
            </a:r>
            <a:endParaRPr lang="de-DE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spcBef>
                <a:spcPts val="0"/>
              </a:spcBef>
              <a:spcAft>
                <a:spcPts val="800"/>
              </a:spcAft>
            </a:pPr>
            <a:r>
              <a:rPr lang="de-DE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Erklärungen zu den einzelnen Aspekten finden Sie, wenn Sie den QR-Code scannen.</a:t>
            </a:r>
            <a:endParaRPr lang="de-DE" b="0" i="0" u="none" strike="noStrike" dirty="0">
              <a:solidFill>
                <a:srgbClr val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557928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Grafik 2" descr="Ein Bild, das Text, Screenshot, Schrift, Zahl enthält.&#10;&#10;Automatisch generierte Beschreibung">
            <a:extLst>
              <a:ext uri="{FF2B5EF4-FFF2-40B4-BE49-F238E27FC236}">
                <a16:creationId xmlns:a16="http://schemas.microsoft.com/office/drawing/2014/main" id="{A1DF14A7-4460-E140-F103-36DA1738B5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287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Grafik 2" descr="Ein Bild, das Text, Screenshot, Schrift, Webseite enthält.&#10;&#10;Automatisch generierte Beschreibung">
            <a:extLst>
              <a:ext uri="{FF2B5EF4-FFF2-40B4-BE49-F238E27FC236}">
                <a16:creationId xmlns:a16="http://schemas.microsoft.com/office/drawing/2014/main" id="{BA440481-89F9-D705-4396-B80DCE02DF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84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Grafik 2" descr="Ein Bild, das Text, Diagramm, Screenshot, Schrift enthält.&#10;&#10;Automatisch generierte Beschreibung">
            <a:extLst>
              <a:ext uri="{FF2B5EF4-FFF2-40B4-BE49-F238E27FC236}">
                <a16:creationId xmlns:a16="http://schemas.microsoft.com/office/drawing/2014/main" id="{24C03174-C39F-8E70-5FC0-7746EE805EA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648" b="-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2546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A6D4DC8-8564-E5A1-2938-40D6F0C754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28663"/>
            <a:ext cx="10515600" cy="5448300"/>
          </a:xfrm>
        </p:spPr>
        <p:txBody>
          <a:bodyPr/>
          <a:lstStyle/>
          <a:p>
            <a:pPr marL="0" indent="0" algn="l">
              <a:buNone/>
            </a:pPr>
            <a:r>
              <a:rPr lang="de-DE" sz="3600" i="0" u="none" strike="noStrike" dirty="0">
                <a:solidFill>
                  <a:srgbClr val="1C1D2F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Für die Einzelkurse einer Lehrkraft bieten sich folgende Möglichkeiten an:</a:t>
            </a:r>
          </a:p>
          <a:p>
            <a:pPr marL="0" indent="0" algn="l">
              <a:buNone/>
            </a:pPr>
            <a:endParaRPr lang="de-DE" sz="3600" i="0" u="none" strike="noStrike" dirty="0">
              <a:solidFill>
                <a:srgbClr val="1C1D2F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+mj-lt"/>
              <a:buAutoNum type="arabicPeriod"/>
            </a:pPr>
            <a:r>
              <a:rPr lang="de-DE" sz="3600" i="0" u="none" strike="noStrike" dirty="0">
                <a:solidFill>
                  <a:srgbClr val="1C1D2F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Zeitliche Gliederung</a:t>
            </a:r>
          </a:p>
          <a:p>
            <a:pPr algn="l">
              <a:buFont typeface="+mj-lt"/>
              <a:buAutoNum type="arabicPeriod"/>
            </a:pPr>
            <a:r>
              <a:rPr lang="de-DE" sz="3600" i="0" u="none" strike="noStrike" dirty="0">
                <a:solidFill>
                  <a:srgbClr val="1C1D2F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Inhaltliche Gliederung</a:t>
            </a:r>
          </a:p>
          <a:p>
            <a:pPr marL="914400" lvl="1" indent="-457200" algn="l">
              <a:buFont typeface="+mj-lt"/>
              <a:buAutoNum type="alphaLcPeriod"/>
            </a:pPr>
            <a:r>
              <a:rPr lang="de-DE" sz="3600" i="0" u="none" strike="noStrike" dirty="0">
                <a:solidFill>
                  <a:srgbClr val="1C1D2F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Inhaltliche Gliederung durch Kapitel</a:t>
            </a:r>
          </a:p>
          <a:p>
            <a:pPr marL="914400" lvl="1" indent="-457200" algn="l">
              <a:buFont typeface="+mj-lt"/>
              <a:buAutoNum type="alphaLcPeriod"/>
            </a:pPr>
            <a:r>
              <a:rPr lang="de-DE" sz="3600" i="0" u="none" strike="noStrike" dirty="0">
                <a:solidFill>
                  <a:srgbClr val="1C1D2F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Inhaltliche Gliederung durch Lehrplaninhalte</a:t>
            </a:r>
          </a:p>
          <a:p>
            <a:pPr marL="914400" lvl="1" indent="-457200" algn="l">
              <a:buFont typeface="+mj-lt"/>
              <a:buAutoNum type="alphaLcPeriod"/>
            </a:pPr>
            <a:r>
              <a:rPr lang="de-DE" sz="3600" i="0" u="none" strike="noStrike" dirty="0">
                <a:solidFill>
                  <a:srgbClr val="1C1D2F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Inhaltliche Gliederung durch Kompetenzerwartungen und Inhalte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834664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Grafik 2" descr="Ein Bild, das Text, Screenshot, Farbigkeit, lila enthält.&#10;&#10;Automatisch generierte Beschreibung">
            <a:extLst>
              <a:ext uri="{FF2B5EF4-FFF2-40B4-BE49-F238E27FC236}">
                <a16:creationId xmlns:a16="http://schemas.microsoft.com/office/drawing/2014/main" id="{D48D464F-9DAC-93EC-3B18-98CEBA1E5C1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47" r="5235" b="-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3121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Text, Webseite, Software, Website enthält.&#10;&#10;Automatisch generierte Beschreibung">
            <a:extLst>
              <a:ext uri="{FF2B5EF4-FFF2-40B4-BE49-F238E27FC236}">
                <a16:creationId xmlns:a16="http://schemas.microsoft.com/office/drawing/2014/main" id="{E8393B9F-C3EB-EE63-B59B-A02BFCA1E46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582"/>
          <a:stretch/>
        </p:blipFill>
        <p:spPr>
          <a:xfrm>
            <a:off x="4419600" y="1100138"/>
            <a:ext cx="7772400" cy="4793656"/>
          </a:xfrm>
          <a:prstGeom prst="rect">
            <a:avLst/>
          </a:prstGeom>
        </p:spPr>
      </p:pic>
      <p:pic>
        <p:nvPicPr>
          <p:cNvPr id="3" name="Grafik 2" descr="Ein Bild, das Text, Screenshot, Diagramm, Software enthält.&#10;&#10;Automatisch generierte Beschreibung">
            <a:extLst>
              <a:ext uri="{FF2B5EF4-FFF2-40B4-BE49-F238E27FC236}">
                <a16:creationId xmlns:a16="http://schemas.microsoft.com/office/drawing/2014/main" id="{0F51684B-8892-1B2B-F0DB-649D35DC8A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770"/>
            <a:ext cx="6715125" cy="3769799"/>
          </a:xfrm>
          <a:prstGeom prst="rect">
            <a:avLst/>
          </a:prstGeom>
        </p:spPr>
      </p:pic>
      <p:pic>
        <p:nvPicPr>
          <p:cNvPr id="5" name="Grafik 4" descr="Ein Bild, das Text, Screenshot, Schrift enthält.&#10;&#10;Automatisch generierte Beschreibung">
            <a:extLst>
              <a:ext uri="{FF2B5EF4-FFF2-40B4-BE49-F238E27FC236}">
                <a16:creationId xmlns:a16="http://schemas.microsoft.com/office/drawing/2014/main" id="{EF170408-F8A2-6CCA-00D1-9DD9F9AB37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762" y="2975148"/>
            <a:ext cx="2740026" cy="3882852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327D7C32-7635-2B9E-5BB2-87D9F6F893B6}"/>
              </a:ext>
            </a:extLst>
          </p:cNvPr>
          <p:cNvSpPr/>
          <p:nvPr/>
        </p:nvSpPr>
        <p:spPr>
          <a:xfrm>
            <a:off x="6715124" y="1100138"/>
            <a:ext cx="2028825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3C4E6E05-02E3-9E94-59A2-98CB9817177D}"/>
              </a:ext>
            </a:extLst>
          </p:cNvPr>
          <p:cNvSpPr/>
          <p:nvPr/>
        </p:nvSpPr>
        <p:spPr>
          <a:xfrm>
            <a:off x="7634285" y="4902286"/>
            <a:ext cx="2028825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E05B6E50-CDD6-A3EA-35C2-BB41606A9B13}"/>
              </a:ext>
            </a:extLst>
          </p:cNvPr>
          <p:cNvSpPr txBox="1"/>
          <p:nvPr/>
        </p:nvSpPr>
        <p:spPr>
          <a:xfrm>
            <a:off x="3003550" y="3105834"/>
            <a:ext cx="43052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Weitere Umsetzungsmöglichkeiten ergänzen!</a:t>
            </a:r>
          </a:p>
        </p:txBody>
      </p:sp>
    </p:spTree>
    <p:extLst>
      <p:ext uri="{BB962C8B-B14F-4D97-AF65-F5344CB8AC3E}">
        <p14:creationId xmlns:p14="http://schemas.microsoft.com/office/powerpoint/2010/main" val="7039597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Grafik 2" descr="Ein Bild, das Text, Diagramm, Screenshot, Schrift enthält.&#10;&#10;Automatisch generierte Beschreibung">
            <a:extLst>
              <a:ext uri="{FF2B5EF4-FFF2-40B4-BE49-F238E27FC236}">
                <a16:creationId xmlns:a16="http://schemas.microsoft.com/office/drawing/2014/main" id="{B4A924B6-4817-9065-1765-BBC2F90FAE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094" b="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042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</Words>
  <Application>Microsoft Macintosh PowerPoint</Application>
  <PresentationFormat>Breitbild</PresentationFormat>
  <Paragraphs>13</Paragraphs>
  <Slides>18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3" baseType="lpstr">
      <vt:lpstr>Aptos</vt:lpstr>
      <vt:lpstr>Aptos Display</vt:lpstr>
      <vt:lpstr>Arial</vt:lpstr>
      <vt:lpstr>Calibri</vt:lpstr>
      <vt:lpstr>Office</vt:lpstr>
      <vt:lpstr>Materialien für die Plakatwand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Kontroverse Themen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Viola Bauer</dc:creator>
  <cp:lastModifiedBy>Viola Bauer</cp:lastModifiedBy>
  <cp:revision>4</cp:revision>
  <dcterms:created xsi:type="dcterms:W3CDTF">2024-03-25T15:30:44Z</dcterms:created>
  <dcterms:modified xsi:type="dcterms:W3CDTF">2024-03-25T15:50:17Z</dcterms:modified>
</cp:coreProperties>
</file>